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4E87F9-A07B-46AF-962B-4C2919BA0C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675411-F3DD-46DB-9861-3B66EF9CC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4E2467-FB58-49FD-8011-BD7ED6CFC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14B6-31EB-47EF-A7B6-046EA5FAC740}" type="datetimeFigureOut">
              <a:rPr lang="pt-BR" smtClean="0"/>
              <a:t>20/06/2022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50A392-7EAB-4785-854E-80B9E5960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E33755B-E7D3-450A-A21C-E00A930EB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3538-C0C3-4340-AB6E-0CC3F2D290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3167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192C95-4D94-4B14-8A11-852F1E665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58649FB-2429-4E5D-AEF1-42210842CE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6072828-69EF-4272-9624-45C53CDEE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14B6-31EB-47EF-A7B6-046EA5FAC740}" type="datetimeFigureOut">
              <a:rPr lang="pt-BR" smtClean="0"/>
              <a:t>20/06/2022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57BE9AF-2DFD-4F93-A640-7569DAE65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CDA2DB-4D6A-4AA1-A3B8-F2D5D8697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3538-C0C3-4340-AB6E-0CC3F2D290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2584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67E9ADA-7EE2-41B2-AAD9-89175E3781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40F69E7-D504-41F0-9204-1745E2ACE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19634D-CB31-4E57-B625-59CE8B4FE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14B6-31EB-47EF-A7B6-046EA5FAC740}" type="datetimeFigureOut">
              <a:rPr lang="pt-BR" smtClean="0"/>
              <a:t>20/06/2022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D43864-F219-477E-AB83-6974C74B7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833D3C-7327-49C8-B630-8AF307746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3538-C0C3-4340-AB6E-0CC3F2D290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2624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6AD10F-3103-4430-ADAE-67F40B4E8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8393ED-3048-41D5-ACE5-1786674AE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FCCC6B-33B2-4341-8FE4-834A643A4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14B6-31EB-47EF-A7B6-046EA5FAC740}" type="datetimeFigureOut">
              <a:rPr lang="pt-BR" smtClean="0"/>
              <a:t>20/06/2022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D81AFD-FFF7-4CE9-A2C0-A06BFECBA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9A9984-3527-4B27-932D-DF26BD5D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3538-C0C3-4340-AB6E-0CC3F2D290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8487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C56B39-D9C0-4A39-A5A4-BA670600A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61451CE-36A5-4CED-BC49-6AE35C4F5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3EAD30-0E44-494F-AE96-4D880AC2F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14B6-31EB-47EF-A7B6-046EA5FAC740}" type="datetimeFigureOut">
              <a:rPr lang="pt-BR" smtClean="0"/>
              <a:t>20/06/2022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35A2E7-BA29-42FC-B80F-973D23B5C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E8F28C-A906-464B-8E41-A665C9B0A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3538-C0C3-4340-AB6E-0CC3F2D290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683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B01B07-6088-403A-82BD-4EFC6B72B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E410A1-48DE-4F30-9DBA-70893BD700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2ADABFB-D929-4F2F-BC13-E9BF64891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E8D5785-8672-4DB4-912B-AA7891D31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14B6-31EB-47EF-A7B6-046EA5FAC740}" type="datetimeFigureOut">
              <a:rPr lang="pt-BR" smtClean="0"/>
              <a:t>20/06/2022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AFA2498-F845-45C0-848B-582A51C51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17A4DBC-4298-4418-B4E9-75A60D0AD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3538-C0C3-4340-AB6E-0CC3F2D290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4894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A0C77C-A2F1-45CF-878A-A96C8E8E4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784EA7B-0237-46CA-8388-F6439ACD6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BC1461F-FAB4-4DBB-BFFF-72DDCF228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98A7875-1095-4E56-AFBB-DD70D73B71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D18AA75-005F-4B72-BBEC-34FFE49BFF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DB43A2B-E9A3-4624-9E95-D9A1C05F8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14B6-31EB-47EF-A7B6-046EA5FAC740}" type="datetimeFigureOut">
              <a:rPr lang="pt-BR" smtClean="0"/>
              <a:t>20/06/2022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1C9168E-C8CC-4463-B828-5163F94F9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7836299-7713-4A62-B13C-292A21224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3538-C0C3-4340-AB6E-0CC3F2D290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3777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122BCD-09E0-49CF-A628-F4608B86C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CCD5C31-3BCD-4D39-B471-D82B269C4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14B6-31EB-47EF-A7B6-046EA5FAC740}" type="datetimeFigureOut">
              <a:rPr lang="pt-BR" smtClean="0"/>
              <a:t>20/06/2022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AF06427-F1B1-4AFA-A269-64AAB7492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C59A661-2011-4B4E-914F-B1E430FD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3538-C0C3-4340-AB6E-0CC3F2D290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073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FD13F9D-08E8-483F-845D-61252BFE4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14B6-31EB-47EF-A7B6-046EA5FAC740}" type="datetimeFigureOut">
              <a:rPr lang="pt-BR" smtClean="0"/>
              <a:t>20/06/2022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1358937-C6A7-465E-B543-F0050FC20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B9C75FB-849B-44B8-91B7-0F7826293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3538-C0C3-4340-AB6E-0CC3F2D290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253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650749-8492-4528-B9AA-7A5BF5E6E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315C7E-0F92-4E92-B2DF-A05EE8485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685586A-311B-4EAF-B477-F5985FFB2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AC05985-E8C9-412F-910D-B4FDF75D7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14B6-31EB-47EF-A7B6-046EA5FAC740}" type="datetimeFigureOut">
              <a:rPr lang="pt-BR" smtClean="0"/>
              <a:t>20/06/2022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866C5E0-E5D3-4B8E-AADD-D308FAD8C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3870FB4-A938-4B63-B73B-465DD8383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3538-C0C3-4340-AB6E-0CC3F2D290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476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C9745-DC2A-4F21-B7FA-F3496E1E4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873DE8C-CDF0-4638-A5BF-2EDBEFA79D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18DBF7D-3DC0-4E7C-9E82-68AFF093B2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8A04BEB-C39A-42C6-A537-7A7DD9412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14B6-31EB-47EF-A7B6-046EA5FAC740}" type="datetimeFigureOut">
              <a:rPr lang="pt-BR" smtClean="0"/>
              <a:t>20/06/2022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5470821-A6DE-4918-AF3A-21D3399DA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4C28B3D-0116-4EA5-AD1C-0AA228EAB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3538-C0C3-4340-AB6E-0CC3F2D290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3769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07DBC25-8F9C-4C72-93F7-799240B05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F1694F-F13F-4928-B7D1-9C26723C0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9891DBD-8012-4AC3-BCE5-52728316BC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814B6-31EB-47EF-A7B6-046EA5FAC740}" type="datetimeFigureOut">
              <a:rPr lang="pt-BR" smtClean="0"/>
              <a:t>20/06/2022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4BB908-8CF2-4BA2-877F-4B3BBDC515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C46254-FAE3-4D4D-ACFB-8B044B2A13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F3538-C0C3-4340-AB6E-0CC3F2D290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448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iagrama&#10;&#10;Descrição gerada automaticamente">
            <a:extLst>
              <a:ext uri="{FF2B5EF4-FFF2-40B4-BE49-F238E27FC236}">
                <a16:creationId xmlns:a16="http://schemas.microsoft.com/office/drawing/2014/main" id="{472D6841-1E37-4C11-B1B4-103CFC61F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809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DF73C-8E97-44E3-AA05-2CE5DCAA9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0B71CD-736F-4156-9734-993079143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44552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007F48BD8E3FD45ACB94ECFBD882535" ma:contentTypeVersion="20" ma:contentTypeDescription="Crie um novo documento." ma:contentTypeScope="" ma:versionID="799a7a83dd4b113a5343d6d34c657de4">
  <xsd:schema xmlns:xsd="http://www.w3.org/2001/XMLSchema" xmlns:xs="http://www.w3.org/2001/XMLSchema" xmlns:p="http://schemas.microsoft.com/office/2006/metadata/properties" xmlns:ns2="790d88ea-bf95-4d0a-a2f1-24865d218d41" xmlns:ns3="b11be8bd-9406-4cc1-a447-f4f6bd475926" targetNamespace="http://schemas.microsoft.com/office/2006/metadata/properties" ma:root="true" ma:fieldsID="0dcdb9bec1c656d295a6c5342b9ee4ca" ns2:_="" ns3:_="">
    <xsd:import namespace="790d88ea-bf95-4d0a-a2f1-24865d218d41"/>
    <xsd:import namespace="b11be8bd-9406-4cc1-a447-f4f6bd4759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0d88ea-bf95-4d0a-a2f1-24865d218d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Marcações de imagem" ma:readOnly="false" ma:fieldId="{5cf76f15-5ced-4ddc-b409-7134ff3c332f}" ma:taxonomyMulti="true" ma:sspId="20ff8261-d968-4d0c-aa0f-bd47b821ad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1be8bd-9406-4cc1-a447-f4f6bd47592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dffcd37-9ad4-4486-8b71-77dda580004f}" ma:internalName="TaxCatchAll" ma:showField="CatchAllData" ma:web="b11be8bd-9406-4cc1-a447-f4f6bd4759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790d88ea-bf95-4d0a-a2f1-24865d218d41" xsi:nil="true"/>
    <TaxCatchAll xmlns="b11be8bd-9406-4cc1-a447-f4f6bd475926" xsi:nil="true"/>
    <lcf76f155ced4ddcb4097134ff3c332f xmlns="790d88ea-bf95-4d0a-a2f1-24865d218d4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6EFAB3F-82A9-4AFC-840B-12C7E8B95841}"/>
</file>

<file path=customXml/itemProps2.xml><?xml version="1.0" encoding="utf-8"?>
<ds:datastoreItem xmlns:ds="http://schemas.openxmlformats.org/officeDocument/2006/customXml" ds:itemID="{38574AF8-8221-42F6-84C7-7E1F2CF5DFA4}"/>
</file>

<file path=customXml/itemProps3.xml><?xml version="1.0" encoding="utf-8"?>
<ds:datastoreItem xmlns:ds="http://schemas.openxmlformats.org/officeDocument/2006/customXml" ds:itemID="{9A16EE22-1526-4CE5-ACB3-8A004F83AF54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Paulo Nogueira Maia</dc:creator>
  <cp:lastModifiedBy>João Paulo Nogueira Maia</cp:lastModifiedBy>
  <cp:revision>3</cp:revision>
  <dcterms:created xsi:type="dcterms:W3CDTF">2022-06-08T17:39:50Z</dcterms:created>
  <dcterms:modified xsi:type="dcterms:W3CDTF">2022-06-20T15:05:58Z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0x010100F007F48BD8E3FD45ACB94ECFBD882535</vt:lpwstr>
  </property>
</Properties>
</file>