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63" r:id="rId5"/>
    <p:sldId id="267" r:id="rId6"/>
    <p:sldId id="264" r:id="rId7"/>
    <p:sldId id="261" r:id="rId8"/>
    <p:sldId id="268" r:id="rId9"/>
    <p:sldId id="258" r:id="rId10"/>
    <p:sldId id="259" r:id="rId11"/>
    <p:sldId id="260" r:id="rId12"/>
    <p:sldId id="265" r:id="rId13"/>
    <p:sldId id="269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88C7EA-FC2E-434E-872F-6C5FB0F4086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528A1C9-3D7B-4F9D-AEBE-B86E7E09DB11}">
      <dgm:prSet phldrT="[Texto]"/>
      <dgm:spPr>
        <a:solidFill>
          <a:srgbClr val="A50021"/>
        </a:solidFill>
      </dgm:spPr>
      <dgm:t>
        <a:bodyPr/>
        <a:lstStyle/>
        <a:p>
          <a:r>
            <a:rPr lang="en-US" dirty="0" err="1" smtClean="0"/>
            <a:t>Qual</a:t>
          </a:r>
          <a:r>
            <a:rPr lang="en-US" dirty="0" smtClean="0"/>
            <a:t> </a:t>
          </a:r>
          <a:r>
            <a:rPr lang="en-US" dirty="0" err="1" smtClean="0"/>
            <a:t>seu</a:t>
          </a:r>
          <a:r>
            <a:rPr lang="en-US" dirty="0" smtClean="0"/>
            <a:t> </a:t>
          </a:r>
          <a:r>
            <a:rPr lang="en-US" dirty="0" err="1" smtClean="0"/>
            <a:t>objetivo</a:t>
          </a:r>
          <a:r>
            <a:rPr lang="en-US" dirty="0" smtClean="0"/>
            <a:t>?</a:t>
          </a:r>
          <a:endParaRPr lang="pt-BR" dirty="0"/>
        </a:p>
      </dgm:t>
    </dgm:pt>
    <dgm:pt modelId="{610C98CC-4138-432F-8778-81B129E4C93C}" type="parTrans" cxnId="{B956994B-13AF-4382-A2B6-B26D0F82F116}">
      <dgm:prSet/>
      <dgm:spPr/>
      <dgm:t>
        <a:bodyPr/>
        <a:lstStyle/>
        <a:p>
          <a:endParaRPr lang="pt-BR"/>
        </a:p>
      </dgm:t>
    </dgm:pt>
    <dgm:pt modelId="{EE3B6D13-E3FC-462D-A828-9F8A11F0818F}" type="sibTrans" cxnId="{B956994B-13AF-4382-A2B6-B26D0F82F116}">
      <dgm:prSet/>
      <dgm:spPr>
        <a:solidFill>
          <a:srgbClr val="A50021"/>
        </a:solidFill>
      </dgm:spPr>
      <dgm:t>
        <a:bodyPr/>
        <a:lstStyle/>
        <a:p>
          <a:endParaRPr lang="pt-BR"/>
        </a:p>
      </dgm:t>
    </dgm:pt>
    <dgm:pt modelId="{3904EA19-B6B4-4470-A403-8C21FA8D4297}">
      <dgm:prSet phldrT="[Texto]"/>
      <dgm:spPr>
        <a:solidFill>
          <a:srgbClr val="A50021"/>
        </a:solidFill>
      </dgm:spPr>
      <dgm:t>
        <a:bodyPr/>
        <a:lstStyle/>
        <a:p>
          <a:r>
            <a:rPr lang="en-US" dirty="0" smtClean="0"/>
            <a:t>Como </a:t>
          </a:r>
          <a:r>
            <a:rPr lang="en-US" dirty="0" err="1" smtClean="0"/>
            <a:t>Compartilhar</a:t>
          </a:r>
          <a:r>
            <a:rPr lang="en-US" dirty="0" smtClean="0"/>
            <a:t>?</a:t>
          </a:r>
          <a:endParaRPr lang="pt-BR" dirty="0"/>
        </a:p>
      </dgm:t>
    </dgm:pt>
    <dgm:pt modelId="{F7C09B7B-6747-4ECC-98C4-1C4EBE4A101E}" type="parTrans" cxnId="{A1505A41-A3A6-47E4-9A00-6CF5FEC1D3DB}">
      <dgm:prSet/>
      <dgm:spPr/>
      <dgm:t>
        <a:bodyPr/>
        <a:lstStyle/>
        <a:p>
          <a:endParaRPr lang="pt-BR"/>
        </a:p>
      </dgm:t>
    </dgm:pt>
    <dgm:pt modelId="{98EE2838-8E7A-4021-B20C-3C2937009D2A}" type="sibTrans" cxnId="{A1505A41-A3A6-47E4-9A00-6CF5FEC1D3DB}">
      <dgm:prSet/>
      <dgm:spPr/>
      <dgm:t>
        <a:bodyPr/>
        <a:lstStyle/>
        <a:p>
          <a:endParaRPr lang="pt-BR"/>
        </a:p>
      </dgm:t>
    </dgm:pt>
    <dgm:pt modelId="{B2DA0CC6-1FE8-4032-B67D-FCF1F3108F99}">
      <dgm:prSet phldrT="[Texto]"/>
      <dgm:spPr>
        <a:solidFill>
          <a:srgbClr val="A50021"/>
        </a:solidFill>
      </dgm:spPr>
      <dgm:t>
        <a:bodyPr/>
        <a:lstStyle/>
        <a:p>
          <a:r>
            <a:rPr lang="en-US" dirty="0" smtClean="0"/>
            <a:t>Como Registrar?</a:t>
          </a:r>
          <a:endParaRPr lang="pt-BR" dirty="0"/>
        </a:p>
      </dgm:t>
    </dgm:pt>
    <dgm:pt modelId="{45AA6038-DB08-4B35-8CDF-0EA114501914}" type="sibTrans" cxnId="{F2A71689-3C5B-434A-B1B4-7711251DCC2C}">
      <dgm:prSet/>
      <dgm:spPr/>
      <dgm:t>
        <a:bodyPr/>
        <a:lstStyle/>
        <a:p>
          <a:endParaRPr lang="pt-BR"/>
        </a:p>
      </dgm:t>
    </dgm:pt>
    <dgm:pt modelId="{FC295433-F8E0-47C8-BB94-FED00A656879}" type="parTrans" cxnId="{F2A71689-3C5B-434A-B1B4-7711251DCC2C}">
      <dgm:prSet/>
      <dgm:spPr/>
      <dgm:t>
        <a:bodyPr/>
        <a:lstStyle/>
        <a:p>
          <a:endParaRPr lang="pt-BR"/>
        </a:p>
      </dgm:t>
    </dgm:pt>
    <dgm:pt modelId="{8F713654-1B8A-4DA5-BE6C-85FF6A559C8B}" type="pres">
      <dgm:prSet presAssocID="{0B88C7EA-FC2E-434E-872F-6C5FB0F4086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C53B9B0-6EA9-4202-A297-8F162C3D25A7}" type="pres">
      <dgm:prSet presAssocID="{1528A1C9-3D7B-4F9D-AEBE-B86E7E09DB1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E6A30E-5357-4C65-84D6-C9B0183A7C18}" type="pres">
      <dgm:prSet presAssocID="{1528A1C9-3D7B-4F9D-AEBE-B86E7E09DB11}" presName="spNode" presStyleCnt="0"/>
      <dgm:spPr/>
    </dgm:pt>
    <dgm:pt modelId="{3CB3E3E6-3640-4790-BA8E-B794CF4CEAA5}" type="pres">
      <dgm:prSet presAssocID="{EE3B6D13-E3FC-462D-A828-9F8A11F0818F}" presName="sibTrans" presStyleLbl="sibTrans1D1" presStyleIdx="0" presStyleCnt="3"/>
      <dgm:spPr/>
      <dgm:t>
        <a:bodyPr/>
        <a:lstStyle/>
        <a:p>
          <a:endParaRPr lang="pt-BR"/>
        </a:p>
      </dgm:t>
    </dgm:pt>
    <dgm:pt modelId="{260E3AFF-B451-49BC-9B08-9D1DEAB2B9F4}" type="pres">
      <dgm:prSet presAssocID="{B2DA0CC6-1FE8-4032-B67D-FCF1F3108F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E1084F-3A13-4738-865D-6B9E0D26FC36}" type="pres">
      <dgm:prSet presAssocID="{B2DA0CC6-1FE8-4032-B67D-FCF1F3108F99}" presName="spNode" presStyleCnt="0"/>
      <dgm:spPr/>
    </dgm:pt>
    <dgm:pt modelId="{6607C6DE-E2EA-4503-92B9-DF86A9779BAD}" type="pres">
      <dgm:prSet presAssocID="{45AA6038-DB08-4B35-8CDF-0EA114501914}" presName="sibTrans" presStyleLbl="sibTrans1D1" presStyleIdx="1" presStyleCnt="3"/>
      <dgm:spPr/>
      <dgm:t>
        <a:bodyPr/>
        <a:lstStyle/>
        <a:p>
          <a:endParaRPr lang="pt-BR"/>
        </a:p>
      </dgm:t>
    </dgm:pt>
    <dgm:pt modelId="{CE7CCD75-E350-407A-81F0-C3E047D77698}" type="pres">
      <dgm:prSet presAssocID="{3904EA19-B6B4-4470-A403-8C21FA8D429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A6D3AB-AA45-4AB8-BADF-2519ACA6B535}" type="pres">
      <dgm:prSet presAssocID="{3904EA19-B6B4-4470-A403-8C21FA8D4297}" presName="spNode" presStyleCnt="0"/>
      <dgm:spPr/>
    </dgm:pt>
    <dgm:pt modelId="{7EE02D4F-3757-4916-880A-F1498706E463}" type="pres">
      <dgm:prSet presAssocID="{98EE2838-8E7A-4021-B20C-3C2937009D2A}" presName="sibTrans" presStyleLbl="sibTrans1D1" presStyleIdx="2" presStyleCnt="3"/>
      <dgm:spPr/>
      <dgm:t>
        <a:bodyPr/>
        <a:lstStyle/>
        <a:p>
          <a:endParaRPr lang="pt-BR"/>
        </a:p>
      </dgm:t>
    </dgm:pt>
  </dgm:ptLst>
  <dgm:cxnLst>
    <dgm:cxn modelId="{0D6DFC1C-EEC4-48DC-A5F2-7441AE704308}" type="presOf" srcId="{B2DA0CC6-1FE8-4032-B67D-FCF1F3108F99}" destId="{260E3AFF-B451-49BC-9B08-9D1DEAB2B9F4}" srcOrd="0" destOrd="0" presId="urn:microsoft.com/office/officeart/2005/8/layout/cycle5"/>
    <dgm:cxn modelId="{B956994B-13AF-4382-A2B6-B26D0F82F116}" srcId="{0B88C7EA-FC2E-434E-872F-6C5FB0F4086B}" destId="{1528A1C9-3D7B-4F9D-AEBE-B86E7E09DB11}" srcOrd="0" destOrd="0" parTransId="{610C98CC-4138-432F-8778-81B129E4C93C}" sibTransId="{EE3B6D13-E3FC-462D-A828-9F8A11F0818F}"/>
    <dgm:cxn modelId="{2DECF378-423F-4D1D-B39F-754CA90627EB}" type="presOf" srcId="{EE3B6D13-E3FC-462D-A828-9F8A11F0818F}" destId="{3CB3E3E6-3640-4790-BA8E-B794CF4CEAA5}" srcOrd="0" destOrd="0" presId="urn:microsoft.com/office/officeart/2005/8/layout/cycle5"/>
    <dgm:cxn modelId="{8A9D096A-0D30-4D48-AAAA-C0A06274147A}" type="presOf" srcId="{98EE2838-8E7A-4021-B20C-3C2937009D2A}" destId="{7EE02D4F-3757-4916-880A-F1498706E463}" srcOrd="0" destOrd="0" presId="urn:microsoft.com/office/officeart/2005/8/layout/cycle5"/>
    <dgm:cxn modelId="{7E19EDC7-04E9-4FC6-B875-66C80141C24B}" type="presOf" srcId="{45AA6038-DB08-4B35-8CDF-0EA114501914}" destId="{6607C6DE-E2EA-4503-92B9-DF86A9779BAD}" srcOrd="0" destOrd="0" presId="urn:microsoft.com/office/officeart/2005/8/layout/cycle5"/>
    <dgm:cxn modelId="{525ABAC4-3B76-4EBE-A18F-13AE881E9798}" type="presOf" srcId="{0B88C7EA-FC2E-434E-872F-6C5FB0F4086B}" destId="{8F713654-1B8A-4DA5-BE6C-85FF6A559C8B}" srcOrd="0" destOrd="0" presId="urn:microsoft.com/office/officeart/2005/8/layout/cycle5"/>
    <dgm:cxn modelId="{F2A71689-3C5B-434A-B1B4-7711251DCC2C}" srcId="{0B88C7EA-FC2E-434E-872F-6C5FB0F4086B}" destId="{B2DA0CC6-1FE8-4032-B67D-FCF1F3108F99}" srcOrd="1" destOrd="0" parTransId="{FC295433-F8E0-47C8-BB94-FED00A656879}" sibTransId="{45AA6038-DB08-4B35-8CDF-0EA114501914}"/>
    <dgm:cxn modelId="{22979E40-30D4-4692-A807-BB9C7CBE4AC7}" type="presOf" srcId="{1528A1C9-3D7B-4F9D-AEBE-B86E7E09DB11}" destId="{EC53B9B0-6EA9-4202-A297-8F162C3D25A7}" srcOrd="0" destOrd="0" presId="urn:microsoft.com/office/officeart/2005/8/layout/cycle5"/>
    <dgm:cxn modelId="{6BF0AD6B-3CBB-4EF1-B3CD-249101EAF095}" type="presOf" srcId="{3904EA19-B6B4-4470-A403-8C21FA8D4297}" destId="{CE7CCD75-E350-407A-81F0-C3E047D77698}" srcOrd="0" destOrd="0" presId="urn:microsoft.com/office/officeart/2005/8/layout/cycle5"/>
    <dgm:cxn modelId="{A1505A41-A3A6-47E4-9A00-6CF5FEC1D3DB}" srcId="{0B88C7EA-FC2E-434E-872F-6C5FB0F4086B}" destId="{3904EA19-B6B4-4470-A403-8C21FA8D4297}" srcOrd="2" destOrd="0" parTransId="{F7C09B7B-6747-4ECC-98C4-1C4EBE4A101E}" sibTransId="{98EE2838-8E7A-4021-B20C-3C2937009D2A}"/>
    <dgm:cxn modelId="{3E0A2C5D-485C-461A-9491-410EFF0B1C72}" type="presParOf" srcId="{8F713654-1B8A-4DA5-BE6C-85FF6A559C8B}" destId="{EC53B9B0-6EA9-4202-A297-8F162C3D25A7}" srcOrd="0" destOrd="0" presId="urn:microsoft.com/office/officeart/2005/8/layout/cycle5"/>
    <dgm:cxn modelId="{D5F0A6FB-12CC-4C2B-83D8-9DA3F883D7D0}" type="presParOf" srcId="{8F713654-1B8A-4DA5-BE6C-85FF6A559C8B}" destId="{76E6A30E-5357-4C65-84D6-C9B0183A7C18}" srcOrd="1" destOrd="0" presId="urn:microsoft.com/office/officeart/2005/8/layout/cycle5"/>
    <dgm:cxn modelId="{77DFFEBA-07AC-4831-83D9-DF5271FFD702}" type="presParOf" srcId="{8F713654-1B8A-4DA5-BE6C-85FF6A559C8B}" destId="{3CB3E3E6-3640-4790-BA8E-B794CF4CEAA5}" srcOrd="2" destOrd="0" presId="urn:microsoft.com/office/officeart/2005/8/layout/cycle5"/>
    <dgm:cxn modelId="{DDB27BED-B07F-40D6-ACF4-9DEC754F3416}" type="presParOf" srcId="{8F713654-1B8A-4DA5-BE6C-85FF6A559C8B}" destId="{260E3AFF-B451-49BC-9B08-9D1DEAB2B9F4}" srcOrd="3" destOrd="0" presId="urn:microsoft.com/office/officeart/2005/8/layout/cycle5"/>
    <dgm:cxn modelId="{9A5072C7-7EAE-4C5B-B4A3-5F6BA0BDDFDF}" type="presParOf" srcId="{8F713654-1B8A-4DA5-BE6C-85FF6A559C8B}" destId="{A6E1084F-3A13-4738-865D-6B9E0D26FC36}" srcOrd="4" destOrd="0" presId="urn:microsoft.com/office/officeart/2005/8/layout/cycle5"/>
    <dgm:cxn modelId="{4414CFC0-4C5C-4290-B20E-F18E38E2DEC1}" type="presParOf" srcId="{8F713654-1B8A-4DA5-BE6C-85FF6A559C8B}" destId="{6607C6DE-E2EA-4503-92B9-DF86A9779BAD}" srcOrd="5" destOrd="0" presId="urn:microsoft.com/office/officeart/2005/8/layout/cycle5"/>
    <dgm:cxn modelId="{5CD752FE-1C59-4439-BD95-D0834E9A8AEB}" type="presParOf" srcId="{8F713654-1B8A-4DA5-BE6C-85FF6A559C8B}" destId="{CE7CCD75-E350-407A-81F0-C3E047D77698}" srcOrd="6" destOrd="0" presId="urn:microsoft.com/office/officeart/2005/8/layout/cycle5"/>
    <dgm:cxn modelId="{7F9A4624-2061-497F-ABD1-2E03E7A32513}" type="presParOf" srcId="{8F713654-1B8A-4DA5-BE6C-85FF6A559C8B}" destId="{9DA6D3AB-AA45-4AB8-BADF-2519ACA6B535}" srcOrd="7" destOrd="0" presId="urn:microsoft.com/office/officeart/2005/8/layout/cycle5"/>
    <dgm:cxn modelId="{EC6078DA-4ED5-4F0A-901A-53C025E2C638}" type="presParOf" srcId="{8F713654-1B8A-4DA5-BE6C-85FF6A559C8B}" destId="{7EE02D4F-3757-4916-880A-F1498706E463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49F9E9-99EA-496C-AC03-E26C200808C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6E38B0F6-C82B-4E91-96AF-AFB5CBAAF0B5}">
      <dgm:prSet phldrT="[Texto]"/>
      <dgm:spPr/>
      <dgm:t>
        <a:bodyPr/>
        <a:lstStyle/>
        <a:p>
          <a:r>
            <a:rPr lang="en-US" dirty="0" smtClean="0"/>
            <a:t>PEN </a:t>
          </a:r>
          <a:endParaRPr lang="pt-BR" dirty="0"/>
        </a:p>
      </dgm:t>
    </dgm:pt>
    <dgm:pt modelId="{1C67BAD9-B67C-48FC-9B08-6C2C0722E8BC}" type="parTrans" cxnId="{08EB681F-265F-431E-BDE2-8B913BE649D6}">
      <dgm:prSet/>
      <dgm:spPr/>
      <dgm:t>
        <a:bodyPr/>
        <a:lstStyle/>
        <a:p>
          <a:endParaRPr lang="pt-BR"/>
        </a:p>
      </dgm:t>
    </dgm:pt>
    <dgm:pt modelId="{2D8B4E76-730F-40C2-89B0-42239526E912}" type="sibTrans" cxnId="{08EB681F-265F-431E-BDE2-8B913BE649D6}">
      <dgm:prSet/>
      <dgm:spPr/>
      <dgm:t>
        <a:bodyPr/>
        <a:lstStyle/>
        <a:p>
          <a:endParaRPr lang="pt-BR"/>
        </a:p>
      </dgm:t>
    </dgm:pt>
    <dgm:pt modelId="{DC009007-0806-467B-9A03-D021AE3134D3}">
      <dgm:prSet phldrT="[Texto]"/>
      <dgm:spPr/>
      <dgm:t>
        <a:bodyPr/>
        <a:lstStyle/>
        <a:p>
          <a:r>
            <a:rPr lang="en-US" dirty="0" err="1" smtClean="0"/>
            <a:t>Banco</a:t>
          </a:r>
          <a:r>
            <a:rPr lang="en-US" dirty="0" smtClean="0"/>
            <a:t> </a:t>
          </a:r>
          <a:r>
            <a:rPr lang="en-US" dirty="0" err="1" smtClean="0"/>
            <a:t>Nacional</a:t>
          </a:r>
          <a:r>
            <a:rPr lang="en-US" dirty="0" smtClean="0"/>
            <a:t> de </a:t>
          </a:r>
          <a:r>
            <a:rPr lang="en-US" dirty="0" err="1" smtClean="0"/>
            <a:t>Projetos</a:t>
          </a:r>
          <a:r>
            <a:rPr lang="en-US" dirty="0" smtClean="0"/>
            <a:t> </a:t>
          </a:r>
          <a:endParaRPr lang="pt-BR" dirty="0"/>
        </a:p>
      </dgm:t>
    </dgm:pt>
    <dgm:pt modelId="{CFD3757F-5E21-461C-A4DB-C7356EDD1B6A}" type="parTrans" cxnId="{A7253EDB-2CDD-47F2-AF51-8AC82BCF9569}">
      <dgm:prSet/>
      <dgm:spPr/>
      <dgm:t>
        <a:bodyPr/>
        <a:lstStyle/>
        <a:p>
          <a:endParaRPr lang="pt-BR"/>
        </a:p>
      </dgm:t>
    </dgm:pt>
    <dgm:pt modelId="{28D28B52-0489-4C5B-AF57-712731BD0988}" type="sibTrans" cxnId="{A7253EDB-2CDD-47F2-AF51-8AC82BCF9569}">
      <dgm:prSet/>
      <dgm:spPr/>
      <dgm:t>
        <a:bodyPr/>
        <a:lstStyle/>
        <a:p>
          <a:endParaRPr lang="pt-BR"/>
        </a:p>
      </dgm:t>
    </dgm:pt>
    <dgm:pt modelId="{45F0DF22-B0C0-4612-8522-E4D530CF1867}">
      <dgm:prSet phldrT="[Texto]"/>
      <dgm:spPr/>
      <dgm:t>
        <a:bodyPr/>
        <a:lstStyle/>
        <a:p>
          <a:r>
            <a:rPr lang="pt-BR" dirty="0" smtClean="0"/>
            <a:t>Indicadores e Resultados </a:t>
          </a:r>
          <a:endParaRPr lang="pt-BR" dirty="0"/>
        </a:p>
      </dgm:t>
    </dgm:pt>
    <dgm:pt modelId="{CD1E6A55-7B1B-4FCC-B99B-113358E12CB4}" type="parTrans" cxnId="{062108C2-B8E5-4D04-A579-AA121755671B}">
      <dgm:prSet/>
      <dgm:spPr/>
      <dgm:t>
        <a:bodyPr/>
        <a:lstStyle/>
        <a:p>
          <a:endParaRPr lang="pt-BR"/>
        </a:p>
      </dgm:t>
    </dgm:pt>
    <dgm:pt modelId="{EA12E157-4DCE-48C9-81E0-61832EAECF32}" type="sibTrans" cxnId="{062108C2-B8E5-4D04-A579-AA121755671B}">
      <dgm:prSet/>
      <dgm:spPr/>
      <dgm:t>
        <a:bodyPr/>
        <a:lstStyle/>
        <a:p>
          <a:endParaRPr lang="pt-BR"/>
        </a:p>
      </dgm:t>
    </dgm:pt>
    <dgm:pt modelId="{906F1865-2776-4A9C-BE4B-1BE98545841C}" type="pres">
      <dgm:prSet presAssocID="{0A49F9E9-99EA-496C-AC03-E26C200808C3}" presName="arrowDiagram" presStyleCnt="0">
        <dgm:presLayoutVars>
          <dgm:chMax val="5"/>
          <dgm:dir/>
          <dgm:resizeHandles val="exact"/>
        </dgm:presLayoutVars>
      </dgm:prSet>
      <dgm:spPr/>
    </dgm:pt>
    <dgm:pt modelId="{E415AF86-B846-48D1-A3B1-55D3D4BFBC36}" type="pres">
      <dgm:prSet presAssocID="{0A49F9E9-99EA-496C-AC03-E26C200808C3}" presName="arrow" presStyleLbl="bgShp" presStyleIdx="0" presStyleCnt="1"/>
      <dgm:spPr/>
    </dgm:pt>
    <dgm:pt modelId="{CBC47290-9D9F-49A6-BF89-F238C5A148F8}" type="pres">
      <dgm:prSet presAssocID="{0A49F9E9-99EA-496C-AC03-E26C200808C3}" presName="arrowDiagram3" presStyleCnt="0"/>
      <dgm:spPr/>
    </dgm:pt>
    <dgm:pt modelId="{88D0AD4D-1D71-4BAF-A581-52A13DA0B6E2}" type="pres">
      <dgm:prSet presAssocID="{6E38B0F6-C82B-4E91-96AF-AFB5CBAAF0B5}" presName="bullet3a" presStyleLbl="node1" presStyleIdx="0" presStyleCnt="3"/>
      <dgm:spPr/>
    </dgm:pt>
    <dgm:pt modelId="{00AA2EE2-D95E-46C4-97E8-B23BC057EF95}" type="pres">
      <dgm:prSet presAssocID="{6E38B0F6-C82B-4E91-96AF-AFB5CBAAF0B5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13E8F16-E013-4953-901F-88484032D933}" type="pres">
      <dgm:prSet presAssocID="{DC009007-0806-467B-9A03-D021AE3134D3}" presName="bullet3b" presStyleLbl="node1" presStyleIdx="1" presStyleCnt="3"/>
      <dgm:spPr/>
    </dgm:pt>
    <dgm:pt modelId="{1A9BA589-63CF-41BF-93E7-96000D87EFE0}" type="pres">
      <dgm:prSet presAssocID="{DC009007-0806-467B-9A03-D021AE3134D3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1F488F-E1AA-4713-ADEE-70C756F7402E}" type="pres">
      <dgm:prSet presAssocID="{45F0DF22-B0C0-4612-8522-E4D530CF1867}" presName="bullet3c" presStyleLbl="node1" presStyleIdx="2" presStyleCnt="3"/>
      <dgm:spPr/>
    </dgm:pt>
    <dgm:pt modelId="{1A8B4ABE-4297-482F-B75E-664ABAC96019}" type="pres">
      <dgm:prSet presAssocID="{45F0DF22-B0C0-4612-8522-E4D530CF1867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AC1256E-9DBC-4299-B77A-8EF65B61F7FF}" type="presOf" srcId="{45F0DF22-B0C0-4612-8522-E4D530CF1867}" destId="{1A8B4ABE-4297-482F-B75E-664ABAC96019}" srcOrd="0" destOrd="0" presId="urn:microsoft.com/office/officeart/2005/8/layout/arrow2"/>
    <dgm:cxn modelId="{08EB681F-265F-431E-BDE2-8B913BE649D6}" srcId="{0A49F9E9-99EA-496C-AC03-E26C200808C3}" destId="{6E38B0F6-C82B-4E91-96AF-AFB5CBAAF0B5}" srcOrd="0" destOrd="0" parTransId="{1C67BAD9-B67C-48FC-9B08-6C2C0722E8BC}" sibTransId="{2D8B4E76-730F-40C2-89B0-42239526E912}"/>
    <dgm:cxn modelId="{3A11C846-AFB6-435F-A4AC-EC1CEDB23A55}" type="presOf" srcId="{6E38B0F6-C82B-4E91-96AF-AFB5CBAAF0B5}" destId="{00AA2EE2-D95E-46C4-97E8-B23BC057EF95}" srcOrd="0" destOrd="0" presId="urn:microsoft.com/office/officeart/2005/8/layout/arrow2"/>
    <dgm:cxn modelId="{D9F7CB57-1ADC-43D6-836C-807721D6DA09}" type="presOf" srcId="{DC009007-0806-467B-9A03-D021AE3134D3}" destId="{1A9BA589-63CF-41BF-93E7-96000D87EFE0}" srcOrd="0" destOrd="0" presId="urn:microsoft.com/office/officeart/2005/8/layout/arrow2"/>
    <dgm:cxn modelId="{B581EEDD-297A-4B29-B4F2-22C625596204}" type="presOf" srcId="{0A49F9E9-99EA-496C-AC03-E26C200808C3}" destId="{906F1865-2776-4A9C-BE4B-1BE98545841C}" srcOrd="0" destOrd="0" presId="urn:microsoft.com/office/officeart/2005/8/layout/arrow2"/>
    <dgm:cxn modelId="{062108C2-B8E5-4D04-A579-AA121755671B}" srcId="{0A49F9E9-99EA-496C-AC03-E26C200808C3}" destId="{45F0DF22-B0C0-4612-8522-E4D530CF1867}" srcOrd="2" destOrd="0" parTransId="{CD1E6A55-7B1B-4FCC-B99B-113358E12CB4}" sibTransId="{EA12E157-4DCE-48C9-81E0-61832EAECF32}"/>
    <dgm:cxn modelId="{A7253EDB-2CDD-47F2-AF51-8AC82BCF9569}" srcId="{0A49F9E9-99EA-496C-AC03-E26C200808C3}" destId="{DC009007-0806-467B-9A03-D021AE3134D3}" srcOrd="1" destOrd="0" parTransId="{CFD3757F-5E21-461C-A4DB-C7356EDD1B6A}" sibTransId="{28D28B52-0489-4C5B-AF57-712731BD0988}"/>
    <dgm:cxn modelId="{3907BD47-4523-49EF-8EAF-21E6F9EE11E6}" type="presParOf" srcId="{906F1865-2776-4A9C-BE4B-1BE98545841C}" destId="{E415AF86-B846-48D1-A3B1-55D3D4BFBC36}" srcOrd="0" destOrd="0" presId="urn:microsoft.com/office/officeart/2005/8/layout/arrow2"/>
    <dgm:cxn modelId="{E3538ECD-79B3-45F1-939B-C5F9A6138FA7}" type="presParOf" srcId="{906F1865-2776-4A9C-BE4B-1BE98545841C}" destId="{CBC47290-9D9F-49A6-BF89-F238C5A148F8}" srcOrd="1" destOrd="0" presId="urn:microsoft.com/office/officeart/2005/8/layout/arrow2"/>
    <dgm:cxn modelId="{71E8C510-87E4-455E-88D8-B4A3F3FB6391}" type="presParOf" srcId="{CBC47290-9D9F-49A6-BF89-F238C5A148F8}" destId="{88D0AD4D-1D71-4BAF-A581-52A13DA0B6E2}" srcOrd="0" destOrd="0" presId="urn:microsoft.com/office/officeart/2005/8/layout/arrow2"/>
    <dgm:cxn modelId="{9FC200DB-6B10-4B5B-8D16-7BC36D997CA5}" type="presParOf" srcId="{CBC47290-9D9F-49A6-BF89-F238C5A148F8}" destId="{00AA2EE2-D95E-46C4-97E8-B23BC057EF95}" srcOrd="1" destOrd="0" presId="urn:microsoft.com/office/officeart/2005/8/layout/arrow2"/>
    <dgm:cxn modelId="{A4982B03-99F4-4AA1-9EFE-34122F00DBE1}" type="presParOf" srcId="{CBC47290-9D9F-49A6-BF89-F238C5A148F8}" destId="{513E8F16-E013-4953-901F-88484032D933}" srcOrd="2" destOrd="0" presId="urn:microsoft.com/office/officeart/2005/8/layout/arrow2"/>
    <dgm:cxn modelId="{00E8D4C7-F0E8-46E2-AE37-DC8526DF4B1D}" type="presParOf" srcId="{CBC47290-9D9F-49A6-BF89-F238C5A148F8}" destId="{1A9BA589-63CF-41BF-93E7-96000D87EFE0}" srcOrd="3" destOrd="0" presId="urn:microsoft.com/office/officeart/2005/8/layout/arrow2"/>
    <dgm:cxn modelId="{ADD19EFD-7B38-4421-9BDD-5E9DEC46CD3A}" type="presParOf" srcId="{CBC47290-9D9F-49A6-BF89-F238C5A148F8}" destId="{3A1F488F-E1AA-4713-ADEE-70C756F7402E}" srcOrd="4" destOrd="0" presId="urn:microsoft.com/office/officeart/2005/8/layout/arrow2"/>
    <dgm:cxn modelId="{4B419C59-0F8C-42A8-A425-FD1C42E2B117}" type="presParOf" srcId="{CBC47290-9D9F-49A6-BF89-F238C5A148F8}" destId="{1A8B4ABE-4297-482F-B75E-664ABAC9601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53B9B0-6EA9-4202-A297-8F162C3D25A7}">
      <dsp:nvSpPr>
        <dsp:cNvPr id="0" name=""/>
        <dsp:cNvSpPr/>
      </dsp:nvSpPr>
      <dsp:spPr>
        <a:xfrm>
          <a:off x="2782363" y="1564"/>
          <a:ext cx="2284144" cy="1484693"/>
        </a:xfrm>
        <a:prstGeom prst="roundRect">
          <a:avLst/>
        </a:prstGeom>
        <a:solidFill>
          <a:srgbClr val="A5002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Qual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seu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objetivo</a:t>
          </a:r>
          <a:r>
            <a:rPr lang="en-US" sz="2600" kern="1200" dirty="0" smtClean="0"/>
            <a:t>?</a:t>
          </a:r>
          <a:endParaRPr lang="pt-BR" sz="2600" kern="1200" dirty="0"/>
        </a:p>
      </dsp:txBody>
      <dsp:txXfrm>
        <a:off x="2782363" y="1564"/>
        <a:ext cx="2284144" cy="1484693"/>
      </dsp:txXfrm>
    </dsp:sp>
    <dsp:sp modelId="{3CB3E3E6-3640-4790-BA8E-B794CF4CEAA5}">
      <dsp:nvSpPr>
        <dsp:cNvPr id="0" name=""/>
        <dsp:cNvSpPr/>
      </dsp:nvSpPr>
      <dsp:spPr>
        <a:xfrm>
          <a:off x="1942059" y="743911"/>
          <a:ext cx="3964753" cy="3964753"/>
        </a:xfrm>
        <a:custGeom>
          <a:avLst/>
          <a:gdLst/>
          <a:ahLst/>
          <a:cxnLst/>
          <a:rect l="0" t="0" r="0" b="0"/>
          <a:pathLst>
            <a:path>
              <a:moveTo>
                <a:pt x="3431892" y="630073"/>
              </a:moveTo>
              <a:arcTo wR="1982376" hR="1982376" stAng="19019229" swAng="23048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3AFF-B451-49BC-9B08-9D1DEAB2B9F4}">
      <dsp:nvSpPr>
        <dsp:cNvPr id="0" name=""/>
        <dsp:cNvSpPr/>
      </dsp:nvSpPr>
      <dsp:spPr>
        <a:xfrm>
          <a:off x="4499152" y="2975130"/>
          <a:ext cx="2284144" cy="1484693"/>
        </a:xfrm>
        <a:prstGeom prst="roundRect">
          <a:avLst/>
        </a:prstGeom>
        <a:solidFill>
          <a:srgbClr val="A5002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Como Registrar?</a:t>
          </a:r>
          <a:endParaRPr lang="pt-BR" sz="2600" kern="1200" dirty="0"/>
        </a:p>
      </dsp:txBody>
      <dsp:txXfrm>
        <a:off x="4499152" y="2975130"/>
        <a:ext cx="2284144" cy="1484693"/>
      </dsp:txXfrm>
    </dsp:sp>
    <dsp:sp modelId="{6607C6DE-E2EA-4503-92B9-DF86A9779BAD}">
      <dsp:nvSpPr>
        <dsp:cNvPr id="0" name=""/>
        <dsp:cNvSpPr/>
      </dsp:nvSpPr>
      <dsp:spPr>
        <a:xfrm>
          <a:off x="1942059" y="743911"/>
          <a:ext cx="3964753" cy="3964753"/>
        </a:xfrm>
        <a:custGeom>
          <a:avLst/>
          <a:gdLst/>
          <a:ahLst/>
          <a:cxnLst/>
          <a:rect l="0" t="0" r="0" b="0"/>
          <a:pathLst>
            <a:path>
              <a:moveTo>
                <a:pt x="2591681" y="3868793"/>
              </a:moveTo>
              <a:arcTo wR="1982376" hR="1982376" stAng="4325986" swAng="214802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CCD75-E350-407A-81F0-C3E047D77698}">
      <dsp:nvSpPr>
        <dsp:cNvPr id="0" name=""/>
        <dsp:cNvSpPr/>
      </dsp:nvSpPr>
      <dsp:spPr>
        <a:xfrm>
          <a:off x="1065574" y="2975130"/>
          <a:ext cx="2284144" cy="1484693"/>
        </a:xfrm>
        <a:prstGeom prst="roundRect">
          <a:avLst/>
        </a:prstGeom>
        <a:solidFill>
          <a:srgbClr val="A5002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Como </a:t>
          </a:r>
          <a:r>
            <a:rPr lang="en-US" sz="2600" kern="1200" dirty="0" err="1" smtClean="0"/>
            <a:t>Compartilhar</a:t>
          </a:r>
          <a:r>
            <a:rPr lang="en-US" sz="2600" kern="1200" dirty="0" smtClean="0"/>
            <a:t>?</a:t>
          </a:r>
          <a:endParaRPr lang="pt-BR" sz="2600" kern="1200" dirty="0"/>
        </a:p>
      </dsp:txBody>
      <dsp:txXfrm>
        <a:off x="1065574" y="2975130"/>
        <a:ext cx="2284144" cy="1484693"/>
      </dsp:txXfrm>
    </dsp:sp>
    <dsp:sp modelId="{7EE02D4F-3757-4916-880A-F1498706E463}">
      <dsp:nvSpPr>
        <dsp:cNvPr id="0" name=""/>
        <dsp:cNvSpPr/>
      </dsp:nvSpPr>
      <dsp:spPr>
        <a:xfrm>
          <a:off x="1942059" y="743911"/>
          <a:ext cx="3964753" cy="3964753"/>
        </a:xfrm>
        <a:custGeom>
          <a:avLst/>
          <a:gdLst/>
          <a:ahLst/>
          <a:cxnLst/>
          <a:rect l="0" t="0" r="0" b="0"/>
          <a:pathLst>
            <a:path>
              <a:moveTo>
                <a:pt x="6380" y="1823448"/>
              </a:moveTo>
              <a:arcTo wR="1982376" hR="1982376" stAng="11075903" swAng="23048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15AF86-B846-48D1-A3B1-55D3D4BFBC36}">
      <dsp:nvSpPr>
        <dsp:cNvPr id="0" name=""/>
        <dsp:cNvSpPr/>
      </dsp:nvSpPr>
      <dsp:spPr>
        <a:xfrm>
          <a:off x="0" y="126999"/>
          <a:ext cx="6096000" cy="3810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D0AD4D-1D71-4BAF-A581-52A13DA0B6E2}">
      <dsp:nvSpPr>
        <dsp:cNvPr id="0" name=""/>
        <dsp:cNvSpPr/>
      </dsp:nvSpPr>
      <dsp:spPr>
        <a:xfrm>
          <a:off x="774192" y="2756661"/>
          <a:ext cx="158496" cy="158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AA2EE2-D95E-46C4-97E8-B23BC057EF95}">
      <dsp:nvSpPr>
        <dsp:cNvPr id="0" name=""/>
        <dsp:cNvSpPr/>
      </dsp:nvSpPr>
      <dsp:spPr>
        <a:xfrm>
          <a:off x="853440" y="2835910"/>
          <a:ext cx="1420368" cy="1101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4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PEN </a:t>
          </a:r>
          <a:endParaRPr lang="pt-BR" sz="2000" kern="1200" dirty="0"/>
        </a:p>
      </dsp:txBody>
      <dsp:txXfrm>
        <a:off x="853440" y="2835910"/>
        <a:ext cx="1420368" cy="1101090"/>
      </dsp:txXfrm>
    </dsp:sp>
    <dsp:sp modelId="{513E8F16-E013-4953-901F-88484032D933}">
      <dsp:nvSpPr>
        <dsp:cNvPr id="0" name=""/>
        <dsp:cNvSpPr/>
      </dsp:nvSpPr>
      <dsp:spPr>
        <a:xfrm>
          <a:off x="2173224" y="1721103"/>
          <a:ext cx="286512" cy="2865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BA589-63CF-41BF-93E7-96000D87EFE0}">
      <dsp:nvSpPr>
        <dsp:cNvPr id="0" name=""/>
        <dsp:cNvSpPr/>
      </dsp:nvSpPr>
      <dsp:spPr>
        <a:xfrm>
          <a:off x="2316480" y="1864359"/>
          <a:ext cx="1463040" cy="207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817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Banco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Nacional</a:t>
          </a:r>
          <a:r>
            <a:rPr lang="en-US" sz="2000" kern="1200" dirty="0" smtClean="0"/>
            <a:t> de </a:t>
          </a:r>
          <a:r>
            <a:rPr lang="en-US" sz="2000" kern="1200" dirty="0" err="1" smtClean="0"/>
            <a:t>Projetos</a:t>
          </a:r>
          <a:r>
            <a:rPr lang="en-US" sz="2000" kern="1200" dirty="0" smtClean="0"/>
            <a:t> </a:t>
          </a:r>
          <a:endParaRPr lang="pt-BR" sz="2000" kern="1200" dirty="0"/>
        </a:p>
      </dsp:txBody>
      <dsp:txXfrm>
        <a:off x="2316480" y="1864359"/>
        <a:ext cx="1463040" cy="2072640"/>
      </dsp:txXfrm>
    </dsp:sp>
    <dsp:sp modelId="{3A1F488F-E1AA-4713-ADEE-70C756F7402E}">
      <dsp:nvSpPr>
        <dsp:cNvPr id="0" name=""/>
        <dsp:cNvSpPr/>
      </dsp:nvSpPr>
      <dsp:spPr>
        <a:xfrm>
          <a:off x="3855720" y="1090929"/>
          <a:ext cx="396240" cy="396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8B4ABE-4297-482F-B75E-664ABAC96019}">
      <dsp:nvSpPr>
        <dsp:cNvPr id="0" name=""/>
        <dsp:cNvSpPr/>
      </dsp:nvSpPr>
      <dsp:spPr>
        <a:xfrm>
          <a:off x="4053840" y="1289049"/>
          <a:ext cx="1463040" cy="2647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59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Indicadores e Resultados </a:t>
          </a:r>
          <a:endParaRPr lang="pt-BR" sz="2000" kern="1200" dirty="0"/>
        </a:p>
      </dsp:txBody>
      <dsp:txXfrm>
        <a:off x="4053840" y="1289049"/>
        <a:ext cx="1463040" cy="2647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9D79F-8B12-43CA-ACD7-2CFF48C49D84}" type="datetimeFigureOut">
              <a:rPr lang="pt-BR" smtClean="0"/>
              <a:pPr/>
              <a:t>23/05/2012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07452-7ED1-4650-877A-679221311F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Como tratar a incerteza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Escola</a:t>
            </a:r>
            <a:r>
              <a:rPr lang="en-US" dirty="0" smtClean="0"/>
              <a:t> do </a:t>
            </a:r>
            <a:r>
              <a:rPr lang="en-US" dirty="0" err="1" smtClean="0"/>
              <a:t>Planejamento</a:t>
            </a:r>
            <a:r>
              <a:rPr lang="en-US" dirty="0" smtClean="0"/>
              <a:t> x </a:t>
            </a:r>
            <a:r>
              <a:rPr lang="en-US" dirty="0" err="1" smtClean="0"/>
              <a:t>Escola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Configura</a:t>
            </a:r>
            <a:r>
              <a:rPr lang="pt-BR" dirty="0" err="1" smtClean="0"/>
              <a:t>ção</a:t>
            </a:r>
            <a:r>
              <a:rPr lang="pt-BR" dirty="0" smtClean="0"/>
              <a:t> [MINZBERG]</a:t>
            </a:r>
          </a:p>
          <a:p>
            <a:r>
              <a:rPr lang="pt-BR" dirty="0" smtClean="0"/>
              <a:t>Informação, Conhecimento, História</a:t>
            </a:r>
          </a:p>
          <a:p>
            <a:pPr lvl="1"/>
            <a:r>
              <a:rPr lang="pt-BR" dirty="0" smtClean="0"/>
              <a:t>Identificação e Monitoramento de Riscos</a:t>
            </a:r>
          </a:p>
          <a:p>
            <a:r>
              <a:rPr lang="pt-BR" dirty="0" smtClean="0"/>
              <a:t>Qual o contexto do projeto, quais suas características =&gt; Gestão de Riscos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07452-7ED1-4650-877A-679221311F23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Como tratar a incerteza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Escola</a:t>
            </a:r>
            <a:r>
              <a:rPr lang="en-US" dirty="0" smtClean="0"/>
              <a:t> do </a:t>
            </a:r>
            <a:r>
              <a:rPr lang="en-US" dirty="0" err="1" smtClean="0"/>
              <a:t>Planejamento</a:t>
            </a:r>
            <a:r>
              <a:rPr lang="en-US" dirty="0" smtClean="0"/>
              <a:t> x </a:t>
            </a:r>
            <a:r>
              <a:rPr lang="en-US" dirty="0" err="1" smtClean="0"/>
              <a:t>Escola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Configura</a:t>
            </a:r>
            <a:r>
              <a:rPr lang="pt-BR" dirty="0" err="1" smtClean="0"/>
              <a:t>ção</a:t>
            </a:r>
            <a:r>
              <a:rPr lang="pt-BR" dirty="0" smtClean="0"/>
              <a:t> [MINZBERG]</a:t>
            </a:r>
          </a:p>
          <a:p>
            <a:r>
              <a:rPr lang="pt-BR" dirty="0" smtClean="0"/>
              <a:t>Informação, Conhecimento, História</a:t>
            </a:r>
          </a:p>
          <a:p>
            <a:pPr lvl="1"/>
            <a:r>
              <a:rPr lang="pt-BR" dirty="0" smtClean="0"/>
              <a:t>Identificação e Monitoramento de Riscos</a:t>
            </a:r>
          </a:p>
          <a:p>
            <a:r>
              <a:rPr lang="pt-BR" dirty="0" smtClean="0"/>
              <a:t>Qual o contexto do projeto, quais suas características =&gt; Gestão de Riscos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07452-7ED1-4650-877A-679221311F23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23/05/2012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23/05/2012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marca_cnmp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305" b="20152"/>
          <a:stretch>
            <a:fillRect/>
          </a:stretch>
        </p:blipFill>
        <p:spPr bwMode="auto">
          <a:xfrm>
            <a:off x="95250" y="209550"/>
            <a:ext cx="28575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3203848" y="515719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Marcelo Santiago Guedes, </a:t>
            </a:r>
            <a:r>
              <a:rPr kumimoji="0" lang="pt-B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MSc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89040" y="2060848"/>
            <a:ext cx="724435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Aprendendo com crises:</a:t>
            </a:r>
          </a:p>
          <a:p>
            <a:pPr algn="ctr"/>
            <a:r>
              <a:rPr lang="pt-B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compartilhando lições</a:t>
            </a:r>
            <a:endParaRPr lang="pt-B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259632" y="6093296"/>
            <a:ext cx="6400800" cy="7647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400" dirty="0" smtClean="0">
                <a:solidFill>
                  <a:schemeClr val="tx1">
                    <a:tint val="75000"/>
                  </a:schemeClr>
                </a:solidFill>
              </a:rPr>
              <a:t>1ª Reunião do Fórum Nacional do Ministério Público</a:t>
            </a:r>
            <a:br>
              <a:rPr lang="pt-BR" sz="2400" dirty="0" smtClean="0">
                <a:solidFill>
                  <a:schemeClr val="tx1">
                    <a:tint val="75000"/>
                  </a:schemeClr>
                </a:solidFill>
              </a:rPr>
            </a:br>
            <a:r>
              <a:rPr lang="pt-BR" sz="2400" dirty="0" smtClean="0">
                <a:solidFill>
                  <a:schemeClr val="tx1">
                    <a:tint val="75000"/>
                  </a:schemeClr>
                </a:solidFill>
              </a:rPr>
              <a:t>Brasília, 23 de maio de 2012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59832" y="274638"/>
            <a:ext cx="5626968" cy="1143000"/>
          </a:xfrm>
        </p:spPr>
        <p:txBody>
          <a:bodyPr/>
          <a:lstStyle/>
          <a:p>
            <a:r>
              <a:rPr lang="pt-BR" dirty="0" smtClean="0"/>
              <a:t>Lições Aprendidas</a:t>
            </a:r>
            <a:endParaRPr lang="pt-BR" dirty="0"/>
          </a:p>
        </p:txBody>
      </p:sp>
      <p:graphicFrame>
        <p:nvGraphicFramePr>
          <p:cNvPr id="5" name="Diagrama 4"/>
          <p:cNvGraphicFramePr/>
          <p:nvPr/>
        </p:nvGraphicFramePr>
        <p:xfrm>
          <a:off x="683568" y="1628800"/>
          <a:ext cx="7848872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ângulo 5"/>
          <p:cNvSpPr/>
          <p:nvPr/>
        </p:nvSpPr>
        <p:spPr>
          <a:xfrm>
            <a:off x="3347864" y="3501008"/>
            <a:ext cx="2670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Desafios</a:t>
            </a:r>
            <a:endParaRPr lang="pt-B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87824" y="274638"/>
            <a:ext cx="5698976" cy="1143000"/>
          </a:xfrm>
        </p:spPr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Poder</a:t>
            </a:r>
            <a:r>
              <a:rPr lang="en-US" dirty="0" smtClean="0"/>
              <a:t> das </a:t>
            </a:r>
            <a:r>
              <a:rPr lang="en-US" dirty="0" err="1" smtClean="0"/>
              <a:t>Redes</a:t>
            </a:r>
            <a:endParaRPr lang="pt-BR" dirty="0"/>
          </a:p>
        </p:txBody>
      </p:sp>
      <p:pic>
        <p:nvPicPr>
          <p:cNvPr id="7170" name="Picture 2" descr="http://www.apaebrasil.org.br/img/mapa_bras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5488" y="1484784"/>
            <a:ext cx="4608512" cy="4689162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304038" y="2924944"/>
            <a:ext cx="3208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Tamanho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pt-B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952109" y="3645024"/>
            <a:ext cx="2942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Projetos?</a:t>
            </a:r>
            <a:endParaRPr lang="pt-B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456165" y="4437112"/>
            <a:ext cx="37152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Resultados?</a:t>
            </a:r>
            <a:endParaRPr lang="pt-B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248254" y="5229200"/>
            <a:ext cx="22956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</a:t>
            </a:r>
            <a:r>
              <a:rPr lang="pt-B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ções?</a:t>
            </a:r>
            <a:endParaRPr lang="pt-B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0" y="1628800"/>
            <a:ext cx="45497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Minist</a:t>
            </a:r>
            <a:r>
              <a:rPr lang="pt-BR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ério</a:t>
            </a:r>
            <a:r>
              <a:rPr lang="pt-BR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Público</a:t>
            </a:r>
            <a:endParaRPr lang="pt-BR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87824" y="274638"/>
            <a:ext cx="569897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Poder</a:t>
            </a:r>
            <a:r>
              <a:rPr lang="en-US" dirty="0" smtClean="0"/>
              <a:t> das </a:t>
            </a:r>
            <a:r>
              <a:rPr lang="en-US" dirty="0" err="1" smtClean="0"/>
              <a:t>Redes</a:t>
            </a:r>
            <a:endParaRPr lang="pt-BR" dirty="0"/>
          </a:p>
        </p:txBody>
      </p:sp>
      <p:graphicFrame>
        <p:nvGraphicFramePr>
          <p:cNvPr id="5" name="Diagrama 4"/>
          <p:cNvGraphicFramePr/>
          <p:nvPr/>
        </p:nvGraphicFramePr>
        <p:xfrm>
          <a:off x="1547664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691680" y="44371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983153" y="33477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860032" y="249289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Obrigado!!!</a:t>
            </a:r>
            <a:endParaRPr lang="pt-BR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483768" y="4077072"/>
            <a:ext cx="58023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Marcelo Santiago </a:t>
            </a:r>
            <a:r>
              <a:rPr lang="en-US" sz="2400" b="1" dirty="0" err="1" smtClean="0"/>
              <a:t>Guedes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MSc</a:t>
            </a:r>
            <a:endParaRPr lang="en-US" sz="2400" b="1" dirty="0" smtClean="0"/>
          </a:p>
          <a:p>
            <a:r>
              <a:rPr lang="en-US" sz="2400" dirty="0" smtClean="0"/>
              <a:t>(61) 3366 9252</a:t>
            </a:r>
          </a:p>
          <a:p>
            <a:r>
              <a:rPr lang="en-US" sz="2400" dirty="0" smtClean="0"/>
              <a:t>marceloguedes@cnmp.gov.br</a:t>
            </a:r>
          </a:p>
          <a:p>
            <a:r>
              <a:rPr lang="pt-BR" sz="2400" dirty="0" smtClean="0"/>
              <a:t>Assessoria de Gestão de Projetos</a:t>
            </a:r>
            <a:r>
              <a:rPr lang="en-US" sz="2400" dirty="0" smtClean="0"/>
              <a:t>/SGE</a:t>
            </a:r>
            <a:r>
              <a:rPr lang="pt-BR" sz="2400" dirty="0" smtClean="0"/>
              <a:t>/CNMP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/>
          <a:lstStyle/>
          <a:p>
            <a:r>
              <a:rPr lang="pt-BR" dirty="0" smtClean="0"/>
              <a:t>Projetos e Crises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i="1" dirty="0" smtClean="0"/>
          </a:p>
          <a:p>
            <a:endParaRPr lang="pt-BR" i="1" dirty="0" smtClean="0"/>
          </a:p>
          <a:p>
            <a:pPr algn="just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Crise</a:t>
            </a:r>
            <a:r>
              <a:rPr lang="pt-BR" i="1" dirty="0" smtClean="0"/>
              <a:t> é um desafio que coloca um obstáculo a frente que o impede de fluir para os resultados.</a:t>
            </a:r>
            <a:r>
              <a:rPr lang="pt-BR" dirty="0" smtClean="0"/>
              <a:t> </a:t>
            </a:r>
            <a:r>
              <a:rPr lang="en-US" dirty="0" smtClean="0"/>
              <a:t>[Ricardo Vargas]</a:t>
            </a:r>
          </a:p>
          <a:p>
            <a:pPr lvl="1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/>
          <a:lstStyle/>
          <a:p>
            <a:r>
              <a:rPr lang="pt-BR" dirty="0" smtClean="0"/>
              <a:t>Projetos e Crises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Crise</a:t>
            </a:r>
            <a:r>
              <a:rPr lang="en-US" dirty="0" smtClean="0"/>
              <a:t> </a:t>
            </a:r>
            <a:r>
              <a:rPr lang="en-US" dirty="0" err="1" smtClean="0"/>
              <a:t>representa</a:t>
            </a:r>
            <a:r>
              <a:rPr lang="en-US" dirty="0" smtClean="0"/>
              <a:t> a </a:t>
            </a:r>
            <a:r>
              <a:rPr lang="en-US" dirty="0" err="1" smtClean="0"/>
              <a:t>materializa</a:t>
            </a:r>
            <a:r>
              <a:rPr lang="pt-BR" dirty="0" err="1" smtClean="0"/>
              <a:t>ção</a:t>
            </a:r>
            <a:r>
              <a:rPr lang="pt-BR" dirty="0" smtClean="0"/>
              <a:t> de um risco negativo, normalmente não evidenciado e devidamente tratado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/>
          <a:lstStyle/>
          <a:p>
            <a:r>
              <a:rPr lang="pt-BR" dirty="0" smtClean="0"/>
              <a:t>Projetos e Crises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-252536" y="1988840"/>
            <a:ext cx="65527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Quanto tempo dura uma crise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  <p:sp>
        <p:nvSpPr>
          <p:cNvPr id="8" name="Retângulo 7"/>
          <p:cNvSpPr/>
          <p:nvPr/>
        </p:nvSpPr>
        <p:spPr>
          <a:xfrm>
            <a:off x="611560" y="4581128"/>
            <a:ext cx="49716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São temporárias</a:t>
            </a:r>
            <a:endParaRPr lang="pt-B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2" descr="http://4.bp.blogspot.com/-n06G_IZl_As/T0ZDlO4TGII/AAAAAAAABAk/ky9UuQLl4KM/s1600/mestre-dos-magos-med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789040"/>
            <a:ext cx="2771800" cy="278572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4" descr="http://www.quemdisse.com.br/autores/mestreyo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772816"/>
            <a:ext cx="2831212" cy="177281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/>
          <a:lstStyle/>
          <a:p>
            <a:r>
              <a:rPr lang="pt-BR" dirty="0" smtClean="0"/>
              <a:t>Projetos e Crises</a:t>
            </a:r>
            <a:endParaRPr lang="pt-BR" dirty="0"/>
          </a:p>
        </p:txBody>
      </p:sp>
      <p:pic>
        <p:nvPicPr>
          <p:cNvPr id="1026" name="Picture 2" descr="http://4.bp.blogspot.com/-n06G_IZl_As/T0ZDlO4TGII/AAAAAAAABAk/ky9UuQLl4KM/s1600/mestre-dos-magos-med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739616"/>
            <a:ext cx="2771800" cy="278572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8" name="Picture 4" descr="http://www.quemdisse.com.br/autores/mestreyo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723392"/>
            <a:ext cx="2831212" cy="177281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Retângulo 5"/>
          <p:cNvSpPr/>
          <p:nvPr/>
        </p:nvSpPr>
        <p:spPr>
          <a:xfrm>
            <a:off x="-252536" y="2132856"/>
            <a:ext cx="65527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Mas quanto tempo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  <p:sp>
        <p:nvSpPr>
          <p:cNvPr id="8" name="Retângulo 7"/>
          <p:cNvSpPr/>
          <p:nvPr/>
        </p:nvSpPr>
        <p:spPr>
          <a:xfrm>
            <a:off x="323528" y="4221088"/>
            <a:ext cx="56886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 tempo que você demorar para agir</a:t>
            </a:r>
            <a:r>
              <a:rPr lang="es-ES_tradn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pt-B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/>
          <a:lstStyle/>
          <a:p>
            <a:r>
              <a:rPr lang="pt-BR" dirty="0" smtClean="0"/>
              <a:t>Projetos e Crises</a:t>
            </a:r>
            <a:endParaRPr lang="pt-BR" dirty="0"/>
          </a:p>
        </p:txBody>
      </p:sp>
      <p:pic>
        <p:nvPicPr>
          <p:cNvPr id="22530" name="Picture 2" descr="http://www.clubedopairico.com.br/wordpress/wp-content/uploads/2009/08/excel-sell_bye-bu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916832"/>
            <a:ext cx="4286250" cy="4343400"/>
          </a:xfrm>
          <a:prstGeom prst="rect">
            <a:avLst/>
          </a:prstGeom>
          <a:noFill/>
        </p:spPr>
      </p:pic>
      <p:pic>
        <p:nvPicPr>
          <p:cNvPr id="22532" name="Picture 4" descr="http://4.bp.blogspot.com/_0ofPvu8dV5o/Sv7OZ3-0CyI/AAAAAAAAAE0/g7U1EOh1SUo/s400/black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564904"/>
            <a:ext cx="3810000" cy="2524125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896159" y="1628800"/>
            <a:ext cx="35253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Cuidado!!!!</a:t>
            </a:r>
            <a:endParaRPr lang="pt-B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Prevenindo Crises Gerenciando Riscos</a:t>
            </a:r>
            <a:endParaRPr lang="pt-B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276872"/>
            <a:ext cx="338437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4139952" y="2636912"/>
            <a:ext cx="453650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Como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tratar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as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incertezas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pt-BR" sz="4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Prevenindo Crises Gerenciando Riscos</a:t>
            </a:r>
            <a:endParaRPr lang="pt-BR" dirty="0"/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95536" y="1628800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ttp://4.bp.blogspot.com/_uEXZsmm3L0k/TAw2QA5p4lI/AAAAAAAAAEA/YGwr9dIeWMg/s1600/Escolher1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444208" y="4149080"/>
            <a:ext cx="2520000" cy="2520000"/>
          </a:xfrm>
          <a:prstGeom prst="rect">
            <a:avLst/>
          </a:prstGeom>
          <a:noFill/>
        </p:spPr>
      </p:pic>
      <p:sp>
        <p:nvSpPr>
          <p:cNvPr id="10" name="Retângulo 9"/>
          <p:cNvSpPr/>
          <p:nvPr/>
        </p:nvSpPr>
        <p:spPr>
          <a:xfrm>
            <a:off x="683568" y="4797152"/>
            <a:ext cx="54006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Escola da Configuração - Estratégia como um PROCESSO DE TRANSFORMAÇÃO</a:t>
            </a:r>
            <a:endParaRPr lang="pt-B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203848" y="1772816"/>
            <a:ext cx="54006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Escola da Planejamento - Estratégia como um PROCESSO FORMAL</a:t>
            </a:r>
            <a:endParaRPr lang="pt-B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Gestão do Conhecimento</a:t>
            </a:r>
            <a:endParaRPr lang="pt-BR" dirty="0"/>
          </a:p>
        </p:txBody>
      </p:sp>
      <p:pic>
        <p:nvPicPr>
          <p:cNvPr id="4" name="Picture 4" descr="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988840"/>
            <a:ext cx="5988050" cy="3857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5652120" y="5949280"/>
            <a:ext cx="2072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pt-BR" dirty="0" err="1" smtClean="0"/>
              <a:t>Nonaka</a:t>
            </a:r>
            <a:r>
              <a:rPr lang="pt-BR" dirty="0" smtClean="0"/>
              <a:t> e </a:t>
            </a:r>
            <a:r>
              <a:rPr lang="pt-BR" dirty="0" err="1" smtClean="0"/>
              <a:t>Takeuchi</a:t>
            </a:r>
            <a:r>
              <a:rPr lang="pt-BR" dirty="0" smtClean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4764</TotalTime>
  <Words>272</Words>
  <Application>Microsoft Office PowerPoint</Application>
  <PresentationFormat>Apresentação na tela (4:3)</PresentationFormat>
  <Paragraphs>61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Slide 1</vt:lpstr>
      <vt:lpstr>Projetos e Crises</vt:lpstr>
      <vt:lpstr>Projetos e Crises</vt:lpstr>
      <vt:lpstr>Projetos e Crises</vt:lpstr>
      <vt:lpstr>Projetos e Crises</vt:lpstr>
      <vt:lpstr>Projetos e Crises</vt:lpstr>
      <vt:lpstr>Prevenindo Crises Gerenciando Riscos</vt:lpstr>
      <vt:lpstr>Prevenindo Crises Gerenciando Riscos</vt:lpstr>
      <vt:lpstr>Gestão do Conhecimento</vt:lpstr>
      <vt:lpstr>Lições Aprendidas</vt:lpstr>
      <vt:lpstr>O Poder das Redes</vt:lpstr>
      <vt:lpstr>O Poder das Redes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Lições Aprendidas</dc:title>
  <dc:creator>marcelo</dc:creator>
  <cp:lastModifiedBy>marcelo</cp:lastModifiedBy>
  <cp:revision>9</cp:revision>
  <dcterms:created xsi:type="dcterms:W3CDTF">2012-05-19T20:44:10Z</dcterms:created>
  <dcterms:modified xsi:type="dcterms:W3CDTF">2012-05-23T17:16:53Z</dcterms:modified>
</cp:coreProperties>
</file>