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9601200" cy="12801600" type="A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0B8E4A-BE75-15F3-B1A1-D30BCEC7FA18}" v="3" dt="2024-04-03T17:51:34.259"/>
    <p1510:client id="{E36D74F7-1A44-4C26-3624-D3A464E31137}" v="32" dt="2024-04-03T14:06:22.090"/>
    <p1510:client id="{F711075C-2EE6-E8F4-3545-C5DE76F95708}" v="3" dt="2024-04-03T14:16:17.0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Olaff Fernando Behrend" userId="S::jorgefernando@cnmp.mp.br::9f604b0d-f870-41a5-aad3-e79c01ff7494" providerId="AD" clId="Web-{F711075C-2EE6-E8F4-3545-C5DE76F95708}"/>
    <pc:docChg chg="modSld">
      <pc:chgData name="Jorge Olaff Fernando Behrend" userId="S::jorgefernando@cnmp.mp.br::9f604b0d-f870-41a5-aad3-e79c01ff7494" providerId="AD" clId="Web-{F711075C-2EE6-E8F4-3545-C5DE76F95708}" dt="2024-04-03T14:16:17.057" v="2"/>
      <pc:docMkLst>
        <pc:docMk/>
      </pc:docMkLst>
      <pc:sldChg chg="delSp modSp mod setBg">
        <pc:chgData name="Jorge Olaff Fernando Behrend" userId="S::jorgefernando@cnmp.mp.br::9f604b0d-f870-41a5-aad3-e79c01ff7494" providerId="AD" clId="Web-{F711075C-2EE6-E8F4-3545-C5DE76F95708}" dt="2024-04-03T14:16:17.057" v="2"/>
        <pc:sldMkLst>
          <pc:docMk/>
          <pc:sldMk cId="2210866551" sldId="256"/>
        </pc:sldMkLst>
        <pc:picChg chg="del mod">
          <ac:chgData name="Jorge Olaff Fernando Behrend" userId="S::jorgefernando@cnmp.mp.br::9f604b0d-f870-41a5-aad3-e79c01ff7494" providerId="AD" clId="Web-{F711075C-2EE6-E8F4-3545-C5DE76F95708}" dt="2024-04-03T14:16:01.994" v="1"/>
          <ac:picMkLst>
            <pc:docMk/>
            <pc:sldMk cId="2210866551" sldId="256"/>
            <ac:picMk id="4" creationId="{012C4DCE-2060-DDF1-7B46-2B16BFF02589}"/>
          </ac:picMkLst>
        </pc:picChg>
      </pc:sldChg>
    </pc:docChg>
  </pc:docChgLst>
  <pc:docChgLst>
    <pc:chgData name="Gabriela Ferrari Neves" userId="S::gabrielaneves@cnmp.mp.br::b51fdd6c-7d3d-481d-b34e-032d931062eb" providerId="AD" clId="Web-{C50B8E4A-BE75-15F3-B1A1-D30BCEC7FA18}"/>
    <pc:docChg chg="modSld">
      <pc:chgData name="Gabriela Ferrari Neves" userId="S::gabrielaneves@cnmp.mp.br::b51fdd6c-7d3d-481d-b34e-032d931062eb" providerId="AD" clId="Web-{C50B8E4A-BE75-15F3-B1A1-D30BCEC7FA18}" dt="2024-04-03T17:51:34.259" v="2" actId="1076"/>
      <pc:docMkLst>
        <pc:docMk/>
      </pc:docMkLst>
      <pc:sldChg chg="addSp delSp modSp">
        <pc:chgData name="Gabriela Ferrari Neves" userId="S::gabrielaneves@cnmp.mp.br::b51fdd6c-7d3d-481d-b34e-032d931062eb" providerId="AD" clId="Web-{C50B8E4A-BE75-15F3-B1A1-D30BCEC7FA18}" dt="2024-04-03T17:51:34.259" v="2" actId="1076"/>
        <pc:sldMkLst>
          <pc:docMk/>
          <pc:sldMk cId="2210866551" sldId="256"/>
        </pc:sldMkLst>
        <pc:spChg chg="add mod">
          <ac:chgData name="Gabriela Ferrari Neves" userId="S::gabrielaneves@cnmp.mp.br::b51fdd6c-7d3d-481d-b34e-032d931062eb" providerId="AD" clId="Web-{C50B8E4A-BE75-15F3-B1A1-D30BCEC7FA18}" dt="2024-04-03T17:51:34.259" v="2" actId="1076"/>
          <ac:spMkLst>
            <pc:docMk/>
            <pc:sldMk cId="2210866551" sldId="256"/>
            <ac:spMk id="2" creationId="{786B4E2E-49BA-9152-1EBD-100A8D889C3C}"/>
          </ac:spMkLst>
        </pc:spChg>
        <pc:spChg chg="del">
          <ac:chgData name="Gabriela Ferrari Neves" userId="S::gabrielaneves@cnmp.mp.br::b51fdd6c-7d3d-481d-b34e-032d931062eb" providerId="AD" clId="Web-{C50B8E4A-BE75-15F3-B1A1-D30BCEC7FA18}" dt="2024-04-03T17:51:28.415" v="0"/>
          <ac:spMkLst>
            <pc:docMk/>
            <pc:sldMk cId="2210866551" sldId="256"/>
            <ac:spMk id="5" creationId="{27D359A0-D0F8-085E-564A-19D25D620FE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00150" y="2095078"/>
            <a:ext cx="7200900" cy="4456853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03.04.2024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03.04.2024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03.04.2024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03.04.2024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5082" y="3191512"/>
            <a:ext cx="8281035" cy="5325109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5082" y="8566999"/>
            <a:ext cx="8281035" cy="28003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82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82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03.04.2024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03.04.2024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1333" y="681568"/>
            <a:ext cx="8281035" cy="247438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860607" y="3138171"/>
            <a:ext cx="4081761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860607" y="4676140"/>
            <a:ext cx="4081761" cy="687789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03.04.2024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03.04.2024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03.04.2024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03.04.2024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03.04.2024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60083" y="681568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03.04.2024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86B4E2E-49BA-9152-1EBD-100A8D889C3C}"/>
              </a:ext>
            </a:extLst>
          </p:cNvPr>
          <p:cNvSpPr/>
          <p:nvPr/>
        </p:nvSpPr>
        <p:spPr>
          <a:xfrm>
            <a:off x="2186402" y="11529305"/>
            <a:ext cx="19811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Coloque sua logomarca aqui</a:t>
            </a: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90d88ea-bf95-4d0a-a2f1-24865d218d41">
      <Terms xmlns="http://schemas.microsoft.com/office/infopath/2007/PartnerControls"/>
    </lcf76f155ced4ddcb4097134ff3c332f>
    <TaxCatchAll xmlns="b11be8bd-9406-4cc1-a447-f4f6bd475926" xsi:nil="true"/>
    <_Flow_SignoffStatus xmlns="790d88ea-bf95-4d0a-a2f1-24865d218d4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7F48BD8E3FD45ACB94ECFBD882535" ma:contentTypeVersion="22" ma:contentTypeDescription="Create a new document." ma:contentTypeScope="" ma:versionID="2f1f76fd6316eb1411a2bbf6dae33647">
  <xsd:schema xmlns:xsd="http://www.w3.org/2001/XMLSchema" xmlns:xs="http://www.w3.org/2001/XMLSchema" xmlns:p="http://schemas.microsoft.com/office/2006/metadata/properties" xmlns:ns2="790d88ea-bf95-4d0a-a2f1-24865d218d41" xmlns:ns3="b11be8bd-9406-4cc1-a447-f4f6bd475926" targetNamespace="http://schemas.microsoft.com/office/2006/metadata/properties" ma:root="true" ma:fieldsID="90891611d12964cbe27f78455f471f68" ns2:_="" ns3:_="">
    <xsd:import namespace="790d88ea-bf95-4d0a-a2f1-24865d218d41"/>
    <xsd:import namespace="b11be8bd-9406-4cc1-a447-f4f6bd4759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0d88ea-bf95-4d0a-a2f1-24865d218d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0ff8261-d968-4d0c-aa0f-bd47b821ad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1be8bd-9406-4cc1-a447-f4f6bd47592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dffcd37-9ad4-4486-8b71-77dda580004f}" ma:internalName="TaxCatchAll" ma:showField="CatchAllData" ma:web="b11be8bd-9406-4cc1-a447-f4f6bd4759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0D7450-7FBF-4036-AAFF-055D80423AC0}">
  <ds:schemaRefs>
    <ds:schemaRef ds:uri="http://schemas.microsoft.com/office/2006/metadata/properties"/>
    <ds:schemaRef ds:uri="http://schemas.microsoft.com/office/infopath/2007/PartnerControls"/>
    <ds:schemaRef ds:uri="790d88ea-bf95-4d0a-a2f1-24865d218d41"/>
    <ds:schemaRef ds:uri="b11be8bd-9406-4cc1-a447-f4f6bd475926"/>
  </ds:schemaRefs>
</ds:datastoreItem>
</file>

<file path=customXml/itemProps2.xml><?xml version="1.0" encoding="utf-8"?>
<ds:datastoreItem xmlns:ds="http://schemas.openxmlformats.org/officeDocument/2006/customXml" ds:itemID="{ECBF8BFD-0DB8-42A5-B7EF-B657212DFC8C}"/>
</file>

<file path=customXml/itemProps3.xml><?xml version="1.0" encoding="utf-8"?>
<ds:datastoreItem xmlns:ds="http://schemas.openxmlformats.org/officeDocument/2006/customXml" ds:itemID="{185CCBC6-09C3-4B61-ABF4-8CCA061AFA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Papel A3 (297 x 420 mm)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/>
  <cp:revision>39</cp:revision>
  <dcterms:created xsi:type="dcterms:W3CDTF">2024-04-03T14:04:33Z</dcterms:created>
  <dcterms:modified xsi:type="dcterms:W3CDTF">2024-04-03T17:51:39Z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0x010100F007F48BD8E3FD45ACB94ECFBD882535</vt:lpwstr>
  </property>
</Properties>
</file>