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2" r:id="rId8"/>
    <p:sldId id="265" r:id="rId9"/>
    <p:sldId id="263" r:id="rId10"/>
    <p:sldId id="266" r:id="rId11"/>
    <p:sldId id="267" r:id="rId12"/>
    <p:sldId id="269" r:id="rId13"/>
    <p:sldId id="268" r:id="rId14"/>
    <p:sldId id="26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62"/>
    <a:srgbClr val="0A0C11"/>
    <a:srgbClr val="585A5F"/>
    <a:srgbClr val="C62828"/>
    <a:srgbClr val="D2C8BE"/>
    <a:srgbClr val="BE6E73"/>
    <a:srgbClr val="8B1812"/>
    <a:srgbClr val="EBE1DC"/>
    <a:srgbClr val="A59682"/>
    <a:srgbClr val="8C3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69213F-D5CF-E47A-B425-29D1839B84A5}" v="71" dt="2025-09-01T13:33:09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Araújo da Silva" userId="S::lucas.araujo@mpba.mp.br::d094c31c-c112-45a5-988b-cb20e1fb64d3" providerId="AD" clId="Web-{7C69213F-D5CF-E47A-B425-29D1839B84A5}"/>
    <pc:docChg chg="addSld modSld">
      <pc:chgData name="Lucas Araújo da Silva" userId="S::lucas.araujo@mpba.mp.br::d094c31c-c112-45a5-988b-cb20e1fb64d3" providerId="AD" clId="Web-{7C69213F-D5CF-E47A-B425-29D1839B84A5}" dt="2025-09-01T13:33:09.194" v="63" actId="1076"/>
      <pc:docMkLst>
        <pc:docMk/>
      </pc:docMkLst>
      <pc:sldChg chg="addSp modSp">
        <pc:chgData name="Lucas Araújo da Silva" userId="S::lucas.araujo@mpba.mp.br::d094c31c-c112-45a5-988b-cb20e1fb64d3" providerId="AD" clId="Web-{7C69213F-D5CF-E47A-B425-29D1839B84A5}" dt="2025-09-01T13:32:00.863" v="44" actId="1076"/>
        <pc:sldMkLst>
          <pc:docMk/>
          <pc:sldMk cId="3380655881" sldId="267"/>
        </pc:sldMkLst>
        <pc:spChg chg="add mod">
          <ac:chgData name="Lucas Araújo da Silva" userId="S::lucas.araujo@mpba.mp.br::d094c31c-c112-45a5-988b-cb20e1fb64d3" providerId="AD" clId="Web-{7C69213F-D5CF-E47A-B425-29D1839B84A5}" dt="2025-09-01T13:31:03.579" v="25" actId="1076"/>
          <ac:spMkLst>
            <pc:docMk/>
            <pc:sldMk cId="3380655881" sldId="267"/>
            <ac:spMk id="2" creationId="{F23650C8-C57C-7FA1-E81F-45216E9B16BE}"/>
          </ac:spMkLst>
        </pc:spChg>
        <pc:spChg chg="add mod">
          <ac:chgData name="Lucas Araújo da Silva" userId="S::lucas.araujo@mpba.mp.br::d094c31c-c112-45a5-988b-cb20e1fb64d3" providerId="AD" clId="Web-{7C69213F-D5CF-E47A-B425-29D1839B84A5}" dt="2025-09-01T13:32:00.863" v="44" actId="1076"/>
          <ac:spMkLst>
            <pc:docMk/>
            <pc:sldMk cId="3380655881" sldId="267"/>
            <ac:spMk id="4" creationId="{99DD4053-256F-0816-978F-79DEA0A74273}"/>
          </ac:spMkLst>
        </pc:spChg>
        <pc:spChg chg="mod">
          <ac:chgData name="Lucas Araújo da Silva" userId="S::lucas.araujo@mpba.mp.br::d094c31c-c112-45a5-988b-cb20e1fb64d3" providerId="AD" clId="Web-{7C69213F-D5CF-E47A-B425-29D1839B84A5}" dt="2025-09-01T13:31:00.782" v="24" actId="1076"/>
          <ac:spMkLst>
            <pc:docMk/>
            <pc:sldMk cId="3380655881" sldId="267"/>
            <ac:spMk id="11" creationId="{CBE9DBAE-0265-5AFD-F91F-9550B603EDBE}"/>
          </ac:spMkLst>
        </pc:spChg>
        <pc:spChg chg="mod">
          <ac:chgData name="Lucas Araújo da Silva" userId="S::lucas.araujo@mpba.mp.br::d094c31c-c112-45a5-988b-cb20e1fb64d3" providerId="AD" clId="Web-{7C69213F-D5CF-E47A-B425-29D1839B84A5}" dt="2025-09-01T13:30:57.016" v="22" actId="1076"/>
          <ac:spMkLst>
            <pc:docMk/>
            <pc:sldMk cId="3380655881" sldId="267"/>
            <ac:spMk id="37" creationId="{03F0A62A-A016-7CF8-92FF-4A67BB7E8C0A}"/>
          </ac:spMkLst>
        </pc:spChg>
        <pc:picChg chg="mod">
          <ac:chgData name="Lucas Araújo da Silva" userId="S::lucas.araujo@mpba.mp.br::d094c31c-c112-45a5-988b-cb20e1fb64d3" providerId="AD" clId="Web-{7C69213F-D5CF-E47A-B425-29D1839B84A5}" dt="2025-09-01T13:30:30.875" v="13" actId="1076"/>
          <ac:picMkLst>
            <pc:docMk/>
            <pc:sldMk cId="3380655881" sldId="267"/>
            <ac:picMk id="3" creationId="{67E16025-92C6-E4AC-F266-DFDF3D3994F8}"/>
          </ac:picMkLst>
        </pc:picChg>
        <pc:picChg chg="mod">
          <ac:chgData name="Lucas Araújo da Silva" userId="S::lucas.araujo@mpba.mp.br::d094c31c-c112-45a5-988b-cb20e1fb64d3" providerId="AD" clId="Web-{7C69213F-D5CF-E47A-B425-29D1839B84A5}" dt="2025-09-01T13:30:59.095" v="23" actId="1076"/>
          <ac:picMkLst>
            <pc:docMk/>
            <pc:sldMk cId="3380655881" sldId="267"/>
            <ac:picMk id="6" creationId="{C0453F30-6139-8393-FC57-22A4E9BF594F}"/>
          </ac:picMkLst>
        </pc:picChg>
        <pc:picChg chg="mod">
          <ac:chgData name="Lucas Araújo da Silva" userId="S::lucas.araujo@mpba.mp.br::d094c31c-c112-45a5-988b-cb20e1fb64d3" providerId="AD" clId="Web-{7C69213F-D5CF-E47A-B425-29D1839B84A5}" dt="2025-09-01T13:31:24.174" v="33" actId="1076"/>
          <ac:picMkLst>
            <pc:docMk/>
            <pc:sldMk cId="3380655881" sldId="267"/>
            <ac:picMk id="7" creationId="{0BBBDD65-8160-C2F5-09A3-62F85BB703A8}"/>
          </ac:picMkLst>
        </pc:picChg>
        <pc:picChg chg="mod">
          <ac:chgData name="Lucas Araújo da Silva" userId="S::lucas.araujo@mpba.mp.br::d094c31c-c112-45a5-988b-cb20e1fb64d3" providerId="AD" clId="Web-{7C69213F-D5CF-E47A-B425-29D1839B84A5}" dt="2025-09-01T13:31:22.049" v="32" actId="1076"/>
          <ac:picMkLst>
            <pc:docMk/>
            <pc:sldMk cId="3380655881" sldId="267"/>
            <ac:picMk id="8" creationId="{866B54C4-F949-D47E-500C-24572AEC995B}"/>
          </ac:picMkLst>
        </pc:picChg>
      </pc:sldChg>
      <pc:sldChg chg="addSp delSp modSp add replId">
        <pc:chgData name="Lucas Araújo da Silva" userId="S::lucas.araujo@mpba.mp.br::d094c31c-c112-45a5-988b-cb20e1fb64d3" providerId="AD" clId="Web-{7C69213F-D5CF-E47A-B425-29D1839B84A5}" dt="2025-09-01T13:33:09.194" v="63" actId="1076"/>
        <pc:sldMkLst>
          <pc:docMk/>
          <pc:sldMk cId="3926670577" sldId="268"/>
        </pc:sldMkLst>
        <pc:spChg chg="del">
          <ac:chgData name="Lucas Araújo da Silva" userId="S::lucas.araujo@mpba.mp.br::d094c31c-c112-45a5-988b-cb20e1fb64d3" providerId="AD" clId="Web-{7C69213F-D5CF-E47A-B425-29D1839B84A5}" dt="2025-09-01T13:32:20.692" v="53"/>
          <ac:spMkLst>
            <pc:docMk/>
            <pc:sldMk cId="3926670577" sldId="268"/>
            <ac:spMk id="2" creationId="{5B1B8226-A358-67E5-F365-728DFBED89A3}"/>
          </ac:spMkLst>
        </pc:spChg>
        <pc:spChg chg="del">
          <ac:chgData name="Lucas Araújo da Silva" userId="S::lucas.araujo@mpba.mp.br::d094c31c-c112-45a5-988b-cb20e1fb64d3" providerId="AD" clId="Web-{7C69213F-D5CF-E47A-B425-29D1839B84A5}" dt="2025-09-01T13:32:22.270" v="54"/>
          <ac:spMkLst>
            <pc:docMk/>
            <pc:sldMk cId="3926670577" sldId="268"/>
            <ac:spMk id="4" creationId="{CF48B72A-348B-68E8-7E30-996DB077FBDF}"/>
          </ac:spMkLst>
        </pc:spChg>
        <pc:spChg chg="del">
          <ac:chgData name="Lucas Araújo da Silva" userId="S::lucas.araujo@mpba.mp.br::d094c31c-c112-45a5-988b-cb20e1fb64d3" providerId="AD" clId="Web-{7C69213F-D5CF-E47A-B425-29D1839B84A5}" dt="2025-09-01T13:32:18.707" v="50"/>
          <ac:spMkLst>
            <pc:docMk/>
            <pc:sldMk cId="3926670577" sldId="268"/>
            <ac:spMk id="9" creationId="{555E1DA3-217B-8A9C-416B-5029F2F418AF}"/>
          </ac:spMkLst>
        </pc:spChg>
        <pc:spChg chg="del">
          <ac:chgData name="Lucas Araújo da Silva" userId="S::lucas.araujo@mpba.mp.br::d094c31c-c112-45a5-988b-cb20e1fb64d3" providerId="AD" clId="Web-{7C69213F-D5CF-E47A-B425-29D1839B84A5}" dt="2025-09-01T13:32:16.207" v="48"/>
          <ac:spMkLst>
            <pc:docMk/>
            <pc:sldMk cId="3926670577" sldId="268"/>
            <ac:spMk id="11" creationId="{2A4315F3-9C52-581D-99AE-D7E86FBAF337}"/>
          </ac:spMkLst>
        </pc:spChg>
        <pc:spChg chg="del">
          <ac:chgData name="Lucas Araújo da Silva" userId="S::lucas.araujo@mpba.mp.br::d094c31c-c112-45a5-988b-cb20e1fb64d3" providerId="AD" clId="Web-{7C69213F-D5CF-E47A-B425-29D1839B84A5}" dt="2025-09-01T13:32:14.754" v="47"/>
          <ac:spMkLst>
            <pc:docMk/>
            <pc:sldMk cId="3926670577" sldId="268"/>
            <ac:spMk id="37" creationId="{ABF3FC6A-37FB-C738-0B3F-2A1D0131FE01}"/>
          </ac:spMkLst>
        </pc:spChg>
        <pc:picChg chg="del">
          <ac:chgData name="Lucas Araújo da Silva" userId="S::lucas.araujo@mpba.mp.br::d094c31c-c112-45a5-988b-cb20e1fb64d3" providerId="AD" clId="Web-{7C69213F-D5CF-E47A-B425-29D1839B84A5}" dt="2025-09-01T13:32:13.019" v="46"/>
          <ac:picMkLst>
            <pc:docMk/>
            <pc:sldMk cId="3926670577" sldId="268"/>
            <ac:picMk id="3" creationId="{A73148A0-8361-8D09-973D-09BD4C4A7E33}"/>
          </ac:picMkLst>
        </pc:picChg>
        <pc:picChg chg="add mod">
          <ac:chgData name="Lucas Araújo da Silva" userId="S::lucas.araujo@mpba.mp.br::d094c31c-c112-45a5-988b-cb20e1fb64d3" providerId="AD" clId="Web-{7C69213F-D5CF-E47A-B425-29D1839B84A5}" dt="2025-09-01T13:33:09.194" v="63" actId="1076"/>
          <ac:picMkLst>
            <pc:docMk/>
            <pc:sldMk cId="3926670577" sldId="268"/>
            <ac:picMk id="5" creationId="{03ADB48C-D55F-6346-30F2-359A98EA8CC9}"/>
          </ac:picMkLst>
        </pc:picChg>
        <pc:picChg chg="del">
          <ac:chgData name="Lucas Araújo da Silva" userId="S::lucas.araujo@mpba.mp.br::d094c31c-c112-45a5-988b-cb20e1fb64d3" providerId="AD" clId="Web-{7C69213F-D5CF-E47A-B425-29D1839B84A5}" dt="2025-09-01T13:32:19.238" v="51"/>
          <ac:picMkLst>
            <pc:docMk/>
            <pc:sldMk cId="3926670577" sldId="268"/>
            <ac:picMk id="6" creationId="{115A5E04-6505-BFD4-57F7-757CB4FF1E5D}"/>
          </ac:picMkLst>
        </pc:picChg>
        <pc:picChg chg="del">
          <ac:chgData name="Lucas Araújo da Silva" userId="S::lucas.araujo@mpba.mp.br::d094c31c-c112-45a5-988b-cb20e1fb64d3" providerId="AD" clId="Web-{7C69213F-D5CF-E47A-B425-29D1839B84A5}" dt="2025-09-01T13:32:19.676" v="52"/>
          <ac:picMkLst>
            <pc:docMk/>
            <pc:sldMk cId="3926670577" sldId="268"/>
            <ac:picMk id="7" creationId="{1DB944B5-17A6-B5B3-13F7-9D65C81BD16D}"/>
          </ac:picMkLst>
        </pc:picChg>
        <pc:picChg chg="del">
          <ac:chgData name="Lucas Araújo da Silva" userId="S::lucas.araujo@mpba.mp.br::d094c31c-c112-45a5-988b-cb20e1fb64d3" providerId="AD" clId="Web-{7C69213F-D5CF-E47A-B425-29D1839B84A5}" dt="2025-09-01T13:32:22.973" v="55"/>
          <ac:picMkLst>
            <pc:docMk/>
            <pc:sldMk cId="3926670577" sldId="268"/>
            <ac:picMk id="8" creationId="{E5C710C9-B1F0-5794-9636-4C37DF3B3EC2}"/>
          </ac:picMkLst>
        </pc:picChg>
        <pc:picChg chg="del">
          <ac:chgData name="Lucas Araújo da Silva" userId="S::lucas.araujo@mpba.mp.br::d094c31c-c112-45a5-988b-cb20e1fb64d3" providerId="AD" clId="Web-{7C69213F-D5CF-E47A-B425-29D1839B84A5}" dt="2025-09-01T13:32:17.145" v="49"/>
          <ac:picMkLst>
            <pc:docMk/>
            <pc:sldMk cId="3926670577" sldId="268"/>
            <ac:picMk id="32" creationId="{7FAFDD74-34D6-5770-B1A0-CFFACB02FD86}"/>
          </ac:picMkLst>
        </pc:picChg>
      </pc:sldChg>
    </pc:docChg>
  </pc:docChgLst>
  <pc:docChgLst>
    <pc:chgData name="Lucas Araújo da Silva" userId="S::lucas.araujo@mpba.mp.br::d094c31c-c112-45a5-988b-cb20e1fb64d3" providerId="AD" clId="Web-{D47BABCA-2CEF-FE60-F032-E03AFBD13650}"/>
    <pc:docChg chg="addSld modSld">
      <pc:chgData name="Lucas Araújo da Silva" userId="S::lucas.araujo@mpba.mp.br::d094c31c-c112-45a5-988b-cb20e1fb64d3" providerId="AD" clId="Web-{D47BABCA-2CEF-FE60-F032-E03AFBD13650}" dt="2025-08-29T21:01:45.636" v="752" actId="1076"/>
      <pc:docMkLst>
        <pc:docMk/>
      </pc:docMkLst>
      <pc:sldChg chg="modSp">
        <pc:chgData name="Lucas Araújo da Silva" userId="S::lucas.araujo@mpba.mp.br::d094c31c-c112-45a5-988b-cb20e1fb64d3" providerId="AD" clId="Web-{D47BABCA-2CEF-FE60-F032-E03AFBD13650}" dt="2025-08-29T17:52:21.028" v="42" actId="20577"/>
        <pc:sldMkLst>
          <pc:docMk/>
          <pc:sldMk cId="2210866551" sldId="256"/>
        </pc:sldMkLst>
        <pc:spChg chg="mod">
          <ac:chgData name="Lucas Araújo da Silva" userId="S::lucas.araujo@mpba.mp.br::d094c31c-c112-45a5-988b-cb20e1fb64d3" providerId="AD" clId="Web-{D47BABCA-2CEF-FE60-F032-E03AFBD13650}" dt="2025-08-29T17:52:21.028" v="42" actId="20577"/>
          <ac:spMkLst>
            <pc:docMk/>
            <pc:sldMk cId="2210866551" sldId="256"/>
            <ac:spMk id="4" creationId="{6F3B3B6C-7179-ED6E-8352-7328BA930524}"/>
          </ac:spMkLst>
        </pc:spChg>
      </pc:sldChg>
      <pc:sldChg chg="addSp delSp modSp">
        <pc:chgData name="Lucas Araújo da Silva" userId="S::lucas.araujo@mpba.mp.br::d094c31c-c112-45a5-988b-cb20e1fb64d3" providerId="AD" clId="Web-{D47BABCA-2CEF-FE60-F032-E03AFBD13650}" dt="2025-08-29T20:34:05.919" v="342" actId="1076"/>
        <pc:sldMkLst>
          <pc:docMk/>
          <pc:sldMk cId="3445863747" sldId="259"/>
        </pc:sldMkLst>
        <pc:spChg chg="mod">
          <ac:chgData name="Lucas Araújo da Silva" userId="S::lucas.araujo@mpba.mp.br::d094c31c-c112-45a5-988b-cb20e1fb64d3" providerId="AD" clId="Web-{D47BABCA-2CEF-FE60-F032-E03AFBD13650}" dt="2025-08-29T20:30:41.982" v="310" actId="1076"/>
          <ac:spMkLst>
            <pc:docMk/>
            <pc:sldMk cId="3445863747" sldId="259"/>
            <ac:spMk id="2" creationId="{6F3B3B6C-7179-ED6E-8352-7328BA930524}"/>
          </ac:spMkLst>
        </pc:spChg>
        <pc:spChg chg="add del mod">
          <ac:chgData name="Lucas Araújo da Silva" userId="S::lucas.araujo@mpba.mp.br::d094c31c-c112-45a5-988b-cb20e1fb64d3" providerId="AD" clId="Web-{D47BABCA-2CEF-FE60-F032-E03AFBD13650}" dt="2025-08-29T20:34:05.919" v="342" actId="1076"/>
          <ac:spMkLst>
            <pc:docMk/>
            <pc:sldMk cId="3445863747" sldId="259"/>
            <ac:spMk id="5" creationId="{39EEF0B1-F236-81E4-6A5E-8189D3457704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0:34:03.153" v="341" actId="1076"/>
          <ac:spMkLst>
            <pc:docMk/>
            <pc:sldMk cId="3445863747" sldId="259"/>
            <ac:spMk id="6" creationId="{B604A3DC-FD47-69EF-EE3E-F8600300132C}"/>
          </ac:spMkLst>
        </pc:spChg>
        <pc:picChg chg="add mod">
          <ac:chgData name="Lucas Araújo da Silva" userId="S::lucas.araujo@mpba.mp.br::d094c31c-c112-45a5-988b-cb20e1fb64d3" providerId="AD" clId="Web-{D47BABCA-2CEF-FE60-F032-E03AFBD13650}" dt="2025-08-29T20:30:22.512" v="309" actId="1076"/>
          <ac:picMkLst>
            <pc:docMk/>
            <pc:sldMk cId="3445863747" sldId="259"/>
            <ac:picMk id="4" creationId="{82039B97-5D06-BB73-E91C-70DC9B0C920A}"/>
          </ac:picMkLst>
        </pc:picChg>
      </pc:sldChg>
      <pc:sldChg chg="addSp delSp modSp">
        <pc:chgData name="Lucas Araújo da Silva" userId="S::lucas.araujo@mpba.mp.br::d094c31c-c112-45a5-988b-cb20e1fb64d3" providerId="AD" clId="Web-{D47BABCA-2CEF-FE60-F032-E03AFBD13650}" dt="2025-08-29T20:37:46.998" v="422" actId="20577"/>
        <pc:sldMkLst>
          <pc:docMk/>
          <pc:sldMk cId="4217258827" sldId="260"/>
        </pc:sldMkLst>
        <pc:spChg chg="add mod">
          <ac:chgData name="Lucas Araújo da Silva" userId="S::lucas.araujo@mpba.mp.br::d094c31c-c112-45a5-988b-cb20e1fb64d3" providerId="AD" clId="Web-{D47BABCA-2CEF-FE60-F032-E03AFBD13650}" dt="2025-08-29T20:37:46.998" v="422" actId="20577"/>
          <ac:spMkLst>
            <pc:docMk/>
            <pc:sldMk cId="4217258827" sldId="260"/>
            <ac:spMk id="3" creationId="{BC3D124C-18E2-1CFE-88FC-7422B674CC48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0:34:21.155" v="348" actId="20577"/>
          <ac:spMkLst>
            <pc:docMk/>
            <pc:sldMk cId="4217258827" sldId="260"/>
            <ac:spMk id="9" creationId="{21F92F14-3356-74BA-FF6B-7B0C03518155}"/>
          </ac:spMkLst>
        </pc:spChg>
        <pc:graphicFrameChg chg="add mod modGraphic">
          <ac:chgData name="Lucas Araújo da Silva" userId="S::lucas.araujo@mpba.mp.br::d094c31c-c112-45a5-988b-cb20e1fb64d3" providerId="AD" clId="Web-{D47BABCA-2CEF-FE60-F032-E03AFBD13650}" dt="2025-08-29T20:37:21.731" v="420"/>
          <ac:graphicFrameMkLst>
            <pc:docMk/>
            <pc:sldMk cId="4217258827" sldId="260"/>
            <ac:graphicFrameMk id="197" creationId="{38051966-0365-DA33-6ED3-E5A14682CD8B}"/>
          </ac:graphicFrameMkLst>
        </pc:graphicFrameChg>
        <pc:picChg chg="add mod modCrop">
          <ac:chgData name="Lucas Araújo da Silva" userId="S::lucas.araujo@mpba.mp.br::d094c31c-c112-45a5-988b-cb20e1fb64d3" providerId="AD" clId="Web-{D47BABCA-2CEF-FE60-F032-E03AFBD13650}" dt="2025-08-29T20:33:25.338" v="334" actId="1076"/>
          <ac:picMkLst>
            <pc:docMk/>
            <pc:sldMk cId="4217258827" sldId="260"/>
            <ac:picMk id="8" creationId="{CD49FC24-E513-7D7D-3ED2-D95576F064D5}"/>
          </ac:picMkLst>
        </pc:picChg>
      </pc:sldChg>
      <pc:sldChg chg="addSp delSp modSp">
        <pc:chgData name="Lucas Araújo da Silva" userId="S::lucas.araujo@mpba.mp.br::d094c31c-c112-45a5-988b-cb20e1fb64d3" providerId="AD" clId="Web-{D47BABCA-2CEF-FE60-F032-E03AFBD13650}" dt="2025-08-29T20:43:56.026" v="524" actId="1076"/>
        <pc:sldMkLst>
          <pc:docMk/>
          <pc:sldMk cId="1056486602" sldId="262"/>
        </pc:sldMkLst>
        <pc:spChg chg="mod">
          <ac:chgData name="Lucas Araújo da Silva" userId="S::lucas.araujo@mpba.mp.br::d094c31c-c112-45a5-988b-cb20e1fb64d3" providerId="AD" clId="Web-{D47BABCA-2CEF-FE60-F032-E03AFBD13650}" dt="2025-08-29T20:39:14.270" v="442" actId="1076"/>
          <ac:spMkLst>
            <pc:docMk/>
            <pc:sldMk cId="1056486602" sldId="262"/>
            <ac:spMk id="9" creationId="{21F92F14-3356-74BA-FF6B-7B0C03518155}"/>
          </ac:spMkLst>
        </pc:spChg>
        <pc:spChg chg="add mod">
          <ac:chgData name="Lucas Araújo da Silva" userId="S::lucas.araujo@mpba.mp.br::d094c31c-c112-45a5-988b-cb20e1fb64d3" providerId="AD" clId="Web-{D47BABCA-2CEF-FE60-F032-E03AFBD13650}" dt="2025-08-29T20:43:55.994" v="522" actId="1076"/>
          <ac:spMkLst>
            <pc:docMk/>
            <pc:sldMk cId="1056486602" sldId="262"/>
            <ac:spMk id="36" creationId="{B1665D73-C24A-C1EF-9103-3583F1E8AC9C}"/>
          </ac:spMkLst>
        </pc:spChg>
        <pc:spChg chg="add mod">
          <ac:chgData name="Lucas Araújo da Silva" userId="S::lucas.araujo@mpba.mp.br::d094c31c-c112-45a5-988b-cb20e1fb64d3" providerId="AD" clId="Web-{D47BABCA-2CEF-FE60-F032-E03AFBD13650}" dt="2025-08-29T20:43:55.994" v="523" actId="1076"/>
          <ac:spMkLst>
            <pc:docMk/>
            <pc:sldMk cId="1056486602" sldId="262"/>
            <ac:spMk id="37" creationId="{83F2BEAE-36C7-B725-88C5-C95FA30C0BD7}"/>
          </ac:spMkLst>
        </pc:spChg>
        <pc:spChg chg="add mod">
          <ac:chgData name="Lucas Araújo da Silva" userId="S::lucas.araujo@mpba.mp.br::d094c31c-c112-45a5-988b-cb20e1fb64d3" providerId="AD" clId="Web-{D47BABCA-2CEF-FE60-F032-E03AFBD13650}" dt="2025-08-29T20:43:56.026" v="524" actId="1076"/>
          <ac:spMkLst>
            <pc:docMk/>
            <pc:sldMk cId="1056486602" sldId="262"/>
            <ac:spMk id="38" creationId="{368D1D00-E56A-CD38-3697-83465D60BF30}"/>
          </ac:spMkLst>
        </pc:spChg>
      </pc:sldChg>
      <pc:sldChg chg="addSp delSp modSp">
        <pc:chgData name="Lucas Araújo da Silva" userId="S::lucas.araujo@mpba.mp.br::d094c31c-c112-45a5-988b-cb20e1fb64d3" providerId="AD" clId="Web-{D47BABCA-2CEF-FE60-F032-E03AFBD13650}" dt="2025-08-29T20:50:41.665" v="630" actId="1076"/>
        <pc:sldMkLst>
          <pc:docMk/>
          <pc:sldMk cId="3706710419" sldId="263"/>
        </pc:sldMkLst>
        <pc:spChg chg="mod">
          <ac:chgData name="Lucas Araújo da Silva" userId="S::lucas.araujo@mpba.mp.br::d094c31c-c112-45a5-988b-cb20e1fb64d3" providerId="AD" clId="Web-{D47BABCA-2CEF-FE60-F032-E03AFBD13650}" dt="2025-08-29T20:44:16.496" v="535" actId="1076"/>
          <ac:spMkLst>
            <pc:docMk/>
            <pc:sldMk cId="3706710419" sldId="263"/>
            <ac:spMk id="9" creationId="{21F92F14-3356-74BA-FF6B-7B0C03518155}"/>
          </ac:spMkLst>
        </pc:spChg>
        <pc:spChg chg="add mod">
          <ac:chgData name="Lucas Araújo da Silva" userId="S::lucas.araujo@mpba.mp.br::d094c31c-c112-45a5-988b-cb20e1fb64d3" providerId="AD" clId="Web-{D47BABCA-2CEF-FE60-F032-E03AFBD13650}" dt="2025-08-29T20:50:41.634" v="627" actId="1076"/>
          <ac:spMkLst>
            <pc:docMk/>
            <pc:sldMk cId="3706710419" sldId="263"/>
            <ac:spMk id="37" creationId="{474134DF-2AC5-50EA-CC38-B12977C6E3EB}"/>
          </ac:spMkLst>
        </pc:spChg>
        <pc:spChg chg="add mod">
          <ac:chgData name="Lucas Araújo da Silva" userId="S::lucas.araujo@mpba.mp.br::d094c31c-c112-45a5-988b-cb20e1fb64d3" providerId="AD" clId="Web-{D47BABCA-2CEF-FE60-F032-E03AFBD13650}" dt="2025-08-29T20:50:41.650" v="628" actId="1076"/>
          <ac:spMkLst>
            <pc:docMk/>
            <pc:sldMk cId="3706710419" sldId="263"/>
            <ac:spMk id="38" creationId="{6E494DE9-1638-7CE7-279B-1E3847ADC813}"/>
          </ac:spMkLst>
        </pc:spChg>
        <pc:spChg chg="add mod">
          <ac:chgData name="Lucas Araújo da Silva" userId="S::lucas.araujo@mpba.mp.br::d094c31c-c112-45a5-988b-cb20e1fb64d3" providerId="AD" clId="Web-{D47BABCA-2CEF-FE60-F032-E03AFBD13650}" dt="2025-08-29T20:50:41.665" v="629" actId="1076"/>
          <ac:spMkLst>
            <pc:docMk/>
            <pc:sldMk cId="3706710419" sldId="263"/>
            <ac:spMk id="39" creationId="{581C398E-7421-BE43-A05D-D44B409E6552}"/>
          </ac:spMkLst>
        </pc:spChg>
        <pc:picChg chg="add mod">
          <ac:chgData name="Lucas Araújo da Silva" userId="S::lucas.araujo@mpba.mp.br::d094c31c-c112-45a5-988b-cb20e1fb64d3" providerId="AD" clId="Web-{D47BABCA-2CEF-FE60-F032-E03AFBD13650}" dt="2025-08-29T20:50:36.993" v="624" actId="1076"/>
          <ac:picMkLst>
            <pc:docMk/>
            <pc:sldMk cId="3706710419" sldId="263"/>
            <ac:picMk id="32" creationId="{6E5F4971-B637-0473-DC0B-1E6C356FD244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0:50:41.618" v="625" actId="1076"/>
          <ac:picMkLst>
            <pc:docMk/>
            <pc:sldMk cId="3706710419" sldId="263"/>
            <ac:picMk id="33" creationId="{F92ACB5F-1784-9BF1-7AF4-D7FCCC4C2E30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0:50:41.634" v="626" actId="1076"/>
          <ac:picMkLst>
            <pc:docMk/>
            <pc:sldMk cId="3706710419" sldId="263"/>
            <ac:picMk id="34" creationId="{FD019770-19B9-30A0-3B01-12430D0FF8DB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0:50:41.665" v="630" actId="1076"/>
          <ac:picMkLst>
            <pc:docMk/>
            <pc:sldMk cId="3706710419" sldId="263"/>
            <ac:picMk id="40" creationId="{D6E4C466-44A5-06AB-325D-DF9913DB8079}"/>
          </ac:picMkLst>
        </pc:picChg>
      </pc:sldChg>
      <pc:sldChg chg="modSp add replId">
        <pc:chgData name="Lucas Araújo da Silva" userId="S::lucas.araujo@mpba.mp.br::d094c31c-c112-45a5-988b-cb20e1fb64d3" providerId="AD" clId="Web-{D47BABCA-2CEF-FE60-F032-E03AFBD13650}" dt="2025-08-29T20:44:01.370" v="527" actId="1076"/>
        <pc:sldMkLst>
          <pc:docMk/>
          <pc:sldMk cId="1613840551" sldId="265"/>
        </pc:sldMkLst>
        <pc:spChg chg="mod">
          <ac:chgData name="Lucas Araújo da Silva" userId="S::lucas.araujo@mpba.mp.br::d094c31c-c112-45a5-988b-cb20e1fb64d3" providerId="AD" clId="Web-{D47BABCA-2CEF-FE60-F032-E03AFBD13650}" dt="2025-08-29T20:43:39.696" v="517" actId="1076"/>
          <ac:spMkLst>
            <pc:docMk/>
            <pc:sldMk cId="1613840551" sldId="265"/>
            <ac:spMk id="9" creationId="{E56EB15F-41DB-C38B-9D51-853DB4ADBE64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0:44:01.338" v="525" actId="1076"/>
          <ac:spMkLst>
            <pc:docMk/>
            <pc:sldMk cId="1613840551" sldId="265"/>
            <ac:spMk id="36" creationId="{A419F2BE-4894-A4DB-141C-FE27E86400D3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0:44:01.354" v="526" actId="1076"/>
          <ac:spMkLst>
            <pc:docMk/>
            <pc:sldMk cId="1613840551" sldId="265"/>
            <ac:spMk id="37" creationId="{A77AD950-42DF-0906-3742-23A8BCE16022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0:44:01.370" v="527" actId="1076"/>
          <ac:spMkLst>
            <pc:docMk/>
            <pc:sldMk cId="1613840551" sldId="265"/>
            <ac:spMk id="38" creationId="{BCB0BC96-ED8E-11E9-20FD-A21219B2AAEE}"/>
          </ac:spMkLst>
        </pc:spChg>
      </pc:sldChg>
      <pc:sldChg chg="addSp delSp modSp add replId">
        <pc:chgData name="Lucas Araújo da Silva" userId="S::lucas.araujo@mpba.mp.br::d094c31c-c112-45a5-988b-cb20e1fb64d3" providerId="AD" clId="Web-{D47BABCA-2CEF-FE60-F032-E03AFBD13650}" dt="2025-08-29T20:57:20.523" v="692" actId="1076"/>
        <pc:sldMkLst>
          <pc:docMk/>
          <pc:sldMk cId="1679704518" sldId="266"/>
        </pc:sldMkLst>
        <pc:spChg chg="mod">
          <ac:chgData name="Lucas Araújo da Silva" userId="S::lucas.araujo@mpba.mp.br::d094c31c-c112-45a5-988b-cb20e1fb64d3" providerId="AD" clId="Web-{D47BABCA-2CEF-FE60-F032-E03AFBD13650}" dt="2025-08-29T20:54:58.231" v="661" actId="14100"/>
          <ac:spMkLst>
            <pc:docMk/>
            <pc:sldMk cId="1679704518" sldId="266"/>
            <ac:spMk id="37" creationId="{8C454153-CB50-B1CF-8405-663EB75006E6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0:56:12.596" v="688" actId="1076"/>
          <ac:spMkLst>
            <pc:docMk/>
            <pc:sldMk cId="1679704518" sldId="266"/>
            <ac:spMk id="38" creationId="{71A1E84F-25AF-13B1-DCCE-BE6EFF482105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0:56:15.253" v="689" actId="14100"/>
          <ac:spMkLst>
            <pc:docMk/>
            <pc:sldMk cId="1679704518" sldId="266"/>
            <ac:spMk id="39" creationId="{A27BF913-43D9-D4ED-A951-6C818FF4E3E6}"/>
          </ac:spMkLst>
        </pc:spChg>
        <pc:picChg chg="add mod">
          <ac:chgData name="Lucas Araújo da Silva" userId="S::lucas.araujo@mpba.mp.br::d094c31c-c112-45a5-988b-cb20e1fb64d3" providerId="AD" clId="Web-{D47BABCA-2CEF-FE60-F032-E03AFBD13650}" dt="2025-08-29T20:54:47.371" v="654"/>
          <ac:picMkLst>
            <pc:docMk/>
            <pc:sldMk cId="1679704518" sldId="266"/>
            <ac:picMk id="2" creationId="{B6F2CA04-52B6-A77D-8764-98B60D9B1328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0:56:08.940" v="687" actId="1076"/>
          <ac:picMkLst>
            <pc:docMk/>
            <pc:sldMk cId="1679704518" sldId="266"/>
            <ac:picMk id="4" creationId="{193FC855-6CD9-CE46-6489-CD2201695D1F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0:57:14.835" v="691" actId="1076"/>
          <ac:picMkLst>
            <pc:docMk/>
            <pc:sldMk cId="1679704518" sldId="266"/>
            <ac:picMk id="5" creationId="{2EEDF483-3D16-F22D-CEB1-10B7226AD95A}"/>
          </ac:picMkLst>
        </pc:picChg>
        <pc:picChg chg="mod">
          <ac:chgData name="Lucas Araújo da Silva" userId="S::lucas.araujo@mpba.mp.br::d094c31c-c112-45a5-988b-cb20e1fb64d3" providerId="AD" clId="Web-{D47BABCA-2CEF-FE60-F032-E03AFBD13650}" dt="2025-08-29T20:57:20.523" v="692" actId="1076"/>
          <ac:picMkLst>
            <pc:docMk/>
            <pc:sldMk cId="1679704518" sldId="266"/>
            <ac:picMk id="32" creationId="{342920FF-23C5-DD41-64D3-3853B4EB2E11}"/>
          </ac:picMkLst>
        </pc:picChg>
      </pc:sldChg>
      <pc:sldChg chg="addSp delSp modSp add replId">
        <pc:chgData name="Lucas Araújo da Silva" userId="S::lucas.araujo@mpba.mp.br::d094c31c-c112-45a5-988b-cb20e1fb64d3" providerId="AD" clId="Web-{D47BABCA-2CEF-FE60-F032-E03AFBD13650}" dt="2025-08-29T21:01:45.636" v="752" actId="1076"/>
        <pc:sldMkLst>
          <pc:docMk/>
          <pc:sldMk cId="3380655881" sldId="267"/>
        </pc:sldMkLst>
        <pc:spChg chg="mod">
          <ac:chgData name="Lucas Araújo da Silva" userId="S::lucas.araujo@mpba.mp.br::d094c31c-c112-45a5-988b-cb20e1fb64d3" providerId="AD" clId="Web-{D47BABCA-2CEF-FE60-F032-E03AFBD13650}" dt="2025-08-29T21:00:43.335" v="724" actId="1076"/>
          <ac:spMkLst>
            <pc:docMk/>
            <pc:sldMk cId="3380655881" sldId="267"/>
            <ac:spMk id="9" creationId="{17B29B9B-CB20-1C0F-DFD9-AB4D8F15D36F}"/>
          </ac:spMkLst>
        </pc:spChg>
        <pc:spChg chg="add mod">
          <ac:chgData name="Lucas Araújo da Silva" userId="S::lucas.araujo@mpba.mp.br::d094c31c-c112-45a5-988b-cb20e1fb64d3" providerId="AD" clId="Web-{D47BABCA-2CEF-FE60-F032-E03AFBD13650}" dt="2025-08-29T21:01:43.746" v="751" actId="14100"/>
          <ac:spMkLst>
            <pc:docMk/>
            <pc:sldMk cId="3380655881" sldId="267"/>
            <ac:spMk id="11" creationId="{CBE9DBAE-0265-5AFD-F91F-9550B603EDBE}"/>
          </ac:spMkLst>
        </pc:spChg>
        <pc:spChg chg="mod">
          <ac:chgData name="Lucas Araújo da Silva" userId="S::lucas.araujo@mpba.mp.br::d094c31c-c112-45a5-988b-cb20e1fb64d3" providerId="AD" clId="Web-{D47BABCA-2CEF-FE60-F032-E03AFBD13650}" dt="2025-08-29T21:00:54.445" v="725" actId="1076"/>
          <ac:spMkLst>
            <pc:docMk/>
            <pc:sldMk cId="3380655881" sldId="267"/>
            <ac:spMk id="37" creationId="{03F0A62A-A016-7CF8-92FF-4A67BB7E8C0A}"/>
          </ac:spMkLst>
        </pc:spChg>
        <pc:picChg chg="add mod">
          <ac:chgData name="Lucas Araújo da Silva" userId="S::lucas.araujo@mpba.mp.br::d094c31c-c112-45a5-988b-cb20e1fb64d3" providerId="AD" clId="Web-{D47BABCA-2CEF-FE60-F032-E03AFBD13650}" dt="2025-08-29T21:00:54.445" v="726" actId="1076"/>
          <ac:picMkLst>
            <pc:docMk/>
            <pc:sldMk cId="3380655881" sldId="267"/>
            <ac:picMk id="3" creationId="{67E16025-92C6-E4AC-F266-DFDF3D3994F8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1:01:45.636" v="752" actId="1076"/>
          <ac:picMkLst>
            <pc:docMk/>
            <pc:sldMk cId="3380655881" sldId="267"/>
            <ac:picMk id="6" creationId="{C0453F30-6139-8393-FC57-22A4E9BF594F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1:01:40.886" v="750" actId="1076"/>
          <ac:picMkLst>
            <pc:docMk/>
            <pc:sldMk cId="3380655881" sldId="267"/>
            <ac:picMk id="7" creationId="{0BBBDD65-8160-C2F5-09A3-62F85BB703A8}"/>
          </ac:picMkLst>
        </pc:picChg>
        <pc:picChg chg="add mod">
          <ac:chgData name="Lucas Araújo da Silva" userId="S::lucas.araujo@mpba.mp.br::d094c31c-c112-45a5-988b-cb20e1fb64d3" providerId="AD" clId="Web-{D47BABCA-2CEF-FE60-F032-E03AFBD13650}" dt="2025-08-29T21:00:13.802" v="711"/>
          <ac:picMkLst>
            <pc:docMk/>
            <pc:sldMk cId="3380655881" sldId="267"/>
            <ac:picMk id="8" creationId="{866B54C4-F949-D47E-500C-24572AEC995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CF458-79A0-48EF-A169-C70588AA90AF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AD5F92B3-1D76-40CA-8669-AAB22CA3E4C5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Reuniões Quinzenais</a:t>
          </a:r>
          <a:endParaRPr lang="pt-BR" dirty="0"/>
        </a:p>
      </dgm:t>
    </dgm:pt>
    <dgm:pt modelId="{6A8C3EA0-DF0B-4392-9CA9-DC15EDA6BDC8}" type="parTrans" cxnId="{F66385CD-78CC-46B9-8903-A9C3AB862485}">
      <dgm:prSet/>
      <dgm:spPr/>
    </dgm:pt>
    <dgm:pt modelId="{A269EA81-6C9C-4D26-B6F9-605EB330D390}" type="sibTrans" cxnId="{F66385CD-78CC-46B9-8903-A9C3AB862485}">
      <dgm:prSet/>
      <dgm:spPr/>
    </dgm:pt>
    <dgm:pt modelId="{6BE59D34-1864-4755-AF76-9976F2EA129C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Dois Objetivos</a:t>
          </a:r>
          <a:endParaRPr lang="pt-BR" dirty="0"/>
        </a:p>
      </dgm:t>
    </dgm:pt>
    <dgm:pt modelId="{0C4E2723-6D91-452A-9416-A8AE376B2A53}" type="parTrans" cxnId="{1032BD5F-CDC9-497B-AF40-66486DBFFD19}">
      <dgm:prSet/>
      <dgm:spPr/>
    </dgm:pt>
    <dgm:pt modelId="{0DC6AEBD-0350-4EC8-ABE4-4F29485C482B}" type="sibTrans" cxnId="{1032BD5F-CDC9-497B-AF40-66486DBFFD19}">
      <dgm:prSet/>
      <dgm:spPr/>
    </dgm:pt>
    <dgm:pt modelId="{7477CA8B-D323-4B2B-B600-5009D51A81DF}">
      <dgm:prSet phldrT="[Texto]"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Oito Resultados-chave</a:t>
          </a:r>
          <a:endParaRPr lang="pt-BR" dirty="0"/>
        </a:p>
      </dgm:t>
    </dgm:pt>
    <dgm:pt modelId="{D96F01ED-B588-4D5F-B44F-4C337B9B56B0}" type="parTrans" cxnId="{B08DFB0F-5DF4-428D-9631-929428F77A0E}">
      <dgm:prSet/>
      <dgm:spPr/>
    </dgm:pt>
    <dgm:pt modelId="{6331C5FF-B7B1-4F46-81FF-3F4D732F886C}" type="sibTrans" cxnId="{B08DFB0F-5DF4-428D-9631-929428F77A0E}">
      <dgm:prSet/>
      <dgm:spPr/>
    </dgm:pt>
    <dgm:pt modelId="{B46C067C-DE13-4130-ADB5-216731B62BBE}">
      <dgm:prSet phldr="0"/>
      <dgm:spPr/>
      <dgm:t>
        <a:bodyPr/>
        <a:lstStyle/>
        <a:p>
          <a:pPr rtl="0"/>
          <a:r>
            <a:rPr lang="pt-BR" dirty="0">
              <a:latin typeface="Calibri Light" panose="020F0302020204030204"/>
            </a:rPr>
            <a:t>18 Participantes</a:t>
          </a:r>
        </a:p>
      </dgm:t>
    </dgm:pt>
    <dgm:pt modelId="{8613FB49-BE41-4021-AA77-7A5060D31142}" type="parTrans" cxnId="{999F9A18-2628-4D02-8B8D-E65F80F18B04}">
      <dgm:prSet/>
      <dgm:spPr/>
    </dgm:pt>
    <dgm:pt modelId="{F0F0A7F0-8580-4B6D-A4E3-62C5A9C575DF}" type="sibTrans" cxnId="{999F9A18-2628-4D02-8B8D-E65F80F18B04}">
      <dgm:prSet/>
      <dgm:spPr/>
    </dgm:pt>
    <dgm:pt modelId="{9B28A794-FE91-4772-8FF6-D399913C2F51}" type="pres">
      <dgm:prSet presAssocID="{186CF458-79A0-48EF-A169-C70588AA90AF}" presName="Name0" presStyleCnt="0">
        <dgm:presLayoutVars>
          <dgm:dir/>
          <dgm:animLvl val="lvl"/>
          <dgm:resizeHandles val="exact"/>
        </dgm:presLayoutVars>
      </dgm:prSet>
      <dgm:spPr/>
    </dgm:pt>
    <dgm:pt modelId="{592E3895-BCBD-4BC8-8BC8-2A338B99A1D2}" type="pres">
      <dgm:prSet presAssocID="{AD5F92B3-1D76-40CA-8669-AAB22CA3E4C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9645B09-193E-4174-BA47-6ABCB4BC3B0B}" type="pres">
      <dgm:prSet presAssocID="{A269EA81-6C9C-4D26-B6F9-605EB330D390}" presName="parTxOnlySpace" presStyleCnt="0"/>
      <dgm:spPr/>
    </dgm:pt>
    <dgm:pt modelId="{11B6CA00-8FCC-4389-800D-75E0D244FDDA}" type="pres">
      <dgm:prSet presAssocID="{6BE59D34-1864-4755-AF76-9976F2EA129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8ED2904-D338-413A-820F-480292A1FA5F}" type="pres">
      <dgm:prSet presAssocID="{0DC6AEBD-0350-4EC8-ABE4-4F29485C482B}" presName="parTxOnlySpace" presStyleCnt="0"/>
      <dgm:spPr/>
    </dgm:pt>
    <dgm:pt modelId="{14E847EB-1144-46BA-B744-5F72ED5C26C9}" type="pres">
      <dgm:prSet presAssocID="{7477CA8B-D323-4B2B-B600-5009D51A81D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0814C23-BC80-4273-A8E2-D129C864658A}" type="pres">
      <dgm:prSet presAssocID="{6331C5FF-B7B1-4F46-81FF-3F4D732F886C}" presName="parTxOnlySpace" presStyleCnt="0"/>
      <dgm:spPr/>
    </dgm:pt>
    <dgm:pt modelId="{DA3B4118-4EFD-4675-ACF5-BEE6164F8C53}" type="pres">
      <dgm:prSet presAssocID="{B46C067C-DE13-4130-ADB5-216731B62BB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2DCF404-F23E-45F2-8978-E17F8A9AEDB6}" type="presOf" srcId="{B46C067C-DE13-4130-ADB5-216731B62BBE}" destId="{DA3B4118-4EFD-4675-ACF5-BEE6164F8C53}" srcOrd="0" destOrd="0" presId="urn:microsoft.com/office/officeart/2005/8/layout/chevron1"/>
    <dgm:cxn modelId="{B08DFB0F-5DF4-428D-9631-929428F77A0E}" srcId="{186CF458-79A0-48EF-A169-C70588AA90AF}" destId="{7477CA8B-D323-4B2B-B600-5009D51A81DF}" srcOrd="2" destOrd="0" parTransId="{D96F01ED-B588-4D5F-B44F-4C337B9B56B0}" sibTransId="{6331C5FF-B7B1-4F46-81FF-3F4D732F886C}"/>
    <dgm:cxn modelId="{999F9A18-2628-4D02-8B8D-E65F80F18B04}" srcId="{186CF458-79A0-48EF-A169-C70588AA90AF}" destId="{B46C067C-DE13-4130-ADB5-216731B62BBE}" srcOrd="3" destOrd="0" parTransId="{8613FB49-BE41-4021-AA77-7A5060D31142}" sibTransId="{F0F0A7F0-8580-4B6D-A4E3-62C5A9C575DF}"/>
    <dgm:cxn modelId="{32FC8A1A-53FC-4409-953A-B0BE87C9AA3A}" type="presOf" srcId="{7477CA8B-D323-4B2B-B600-5009D51A81DF}" destId="{14E847EB-1144-46BA-B744-5F72ED5C26C9}" srcOrd="0" destOrd="0" presId="urn:microsoft.com/office/officeart/2005/8/layout/chevron1"/>
    <dgm:cxn modelId="{D04C773A-F3E3-4A32-BD8C-2439C45D1039}" type="presOf" srcId="{AD5F92B3-1D76-40CA-8669-AAB22CA3E4C5}" destId="{592E3895-BCBD-4BC8-8BC8-2A338B99A1D2}" srcOrd="0" destOrd="0" presId="urn:microsoft.com/office/officeart/2005/8/layout/chevron1"/>
    <dgm:cxn modelId="{1032BD5F-CDC9-497B-AF40-66486DBFFD19}" srcId="{186CF458-79A0-48EF-A169-C70588AA90AF}" destId="{6BE59D34-1864-4755-AF76-9976F2EA129C}" srcOrd="1" destOrd="0" parTransId="{0C4E2723-6D91-452A-9416-A8AE376B2A53}" sibTransId="{0DC6AEBD-0350-4EC8-ABE4-4F29485C482B}"/>
    <dgm:cxn modelId="{7379B964-560B-4D52-9D59-709ABF87469C}" type="presOf" srcId="{186CF458-79A0-48EF-A169-C70588AA90AF}" destId="{9B28A794-FE91-4772-8FF6-D399913C2F51}" srcOrd="0" destOrd="0" presId="urn:microsoft.com/office/officeart/2005/8/layout/chevron1"/>
    <dgm:cxn modelId="{21E4319B-702C-4FF7-9077-D4050128E355}" type="presOf" srcId="{6BE59D34-1864-4755-AF76-9976F2EA129C}" destId="{11B6CA00-8FCC-4389-800D-75E0D244FDDA}" srcOrd="0" destOrd="0" presId="urn:microsoft.com/office/officeart/2005/8/layout/chevron1"/>
    <dgm:cxn modelId="{F66385CD-78CC-46B9-8903-A9C3AB862485}" srcId="{186CF458-79A0-48EF-A169-C70588AA90AF}" destId="{AD5F92B3-1D76-40CA-8669-AAB22CA3E4C5}" srcOrd="0" destOrd="0" parTransId="{6A8C3EA0-DF0B-4392-9CA9-DC15EDA6BDC8}" sibTransId="{A269EA81-6C9C-4D26-B6F9-605EB330D390}"/>
    <dgm:cxn modelId="{887684FD-544D-479F-BF23-E2582304E8DF}" type="presParOf" srcId="{9B28A794-FE91-4772-8FF6-D399913C2F51}" destId="{592E3895-BCBD-4BC8-8BC8-2A338B99A1D2}" srcOrd="0" destOrd="0" presId="urn:microsoft.com/office/officeart/2005/8/layout/chevron1"/>
    <dgm:cxn modelId="{C5E5B486-2768-429C-A8EA-499791263334}" type="presParOf" srcId="{9B28A794-FE91-4772-8FF6-D399913C2F51}" destId="{89645B09-193E-4174-BA47-6ABCB4BC3B0B}" srcOrd="1" destOrd="0" presId="urn:microsoft.com/office/officeart/2005/8/layout/chevron1"/>
    <dgm:cxn modelId="{97A7D88B-3F73-414A-85D5-E6D9F3ADB4D4}" type="presParOf" srcId="{9B28A794-FE91-4772-8FF6-D399913C2F51}" destId="{11B6CA00-8FCC-4389-800D-75E0D244FDDA}" srcOrd="2" destOrd="0" presId="urn:microsoft.com/office/officeart/2005/8/layout/chevron1"/>
    <dgm:cxn modelId="{F584D291-4A77-4346-A84B-F82A5CB3859C}" type="presParOf" srcId="{9B28A794-FE91-4772-8FF6-D399913C2F51}" destId="{98ED2904-D338-413A-820F-480292A1FA5F}" srcOrd="3" destOrd="0" presId="urn:microsoft.com/office/officeart/2005/8/layout/chevron1"/>
    <dgm:cxn modelId="{C09F6320-1DF7-4492-A67F-AC5D0BA0219D}" type="presParOf" srcId="{9B28A794-FE91-4772-8FF6-D399913C2F51}" destId="{14E847EB-1144-46BA-B744-5F72ED5C26C9}" srcOrd="4" destOrd="0" presId="urn:microsoft.com/office/officeart/2005/8/layout/chevron1"/>
    <dgm:cxn modelId="{3023ADA9-A022-4539-97A3-40F8212F8F9B}" type="presParOf" srcId="{9B28A794-FE91-4772-8FF6-D399913C2F51}" destId="{90814C23-BC80-4273-A8E2-D129C864658A}" srcOrd="5" destOrd="0" presId="urn:microsoft.com/office/officeart/2005/8/layout/chevron1"/>
    <dgm:cxn modelId="{03064B35-047E-45F4-8A53-763BF8CF6328}" type="presParOf" srcId="{9B28A794-FE91-4772-8FF6-D399913C2F51}" destId="{DA3B4118-4EFD-4675-ACF5-BEE6164F8C5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E3895-BCBD-4BC8-8BC8-2A338B99A1D2}">
      <dsp:nvSpPr>
        <dsp:cNvPr id="0" name=""/>
        <dsp:cNvSpPr/>
      </dsp:nvSpPr>
      <dsp:spPr>
        <a:xfrm>
          <a:off x="3781" y="1684368"/>
          <a:ext cx="2201035" cy="88041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libri Light" panose="020F0302020204030204"/>
            </a:rPr>
            <a:t>Reuniões Quinzenais</a:t>
          </a:r>
          <a:endParaRPr lang="pt-BR" sz="1800" kern="1200" dirty="0"/>
        </a:p>
      </dsp:txBody>
      <dsp:txXfrm>
        <a:off x="443988" y="1684368"/>
        <a:ext cx="1320621" cy="880414"/>
      </dsp:txXfrm>
    </dsp:sp>
    <dsp:sp modelId="{11B6CA00-8FCC-4389-800D-75E0D244FDDA}">
      <dsp:nvSpPr>
        <dsp:cNvPr id="0" name=""/>
        <dsp:cNvSpPr/>
      </dsp:nvSpPr>
      <dsp:spPr>
        <a:xfrm>
          <a:off x="1984713" y="1684368"/>
          <a:ext cx="2201035" cy="880414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libri Light" panose="020F0302020204030204"/>
            </a:rPr>
            <a:t>Dois Objetivos</a:t>
          </a:r>
          <a:endParaRPr lang="pt-BR" sz="1800" kern="1200" dirty="0"/>
        </a:p>
      </dsp:txBody>
      <dsp:txXfrm>
        <a:off x="2424920" y="1684368"/>
        <a:ext cx="1320621" cy="880414"/>
      </dsp:txXfrm>
    </dsp:sp>
    <dsp:sp modelId="{14E847EB-1144-46BA-B744-5F72ED5C26C9}">
      <dsp:nvSpPr>
        <dsp:cNvPr id="0" name=""/>
        <dsp:cNvSpPr/>
      </dsp:nvSpPr>
      <dsp:spPr>
        <a:xfrm>
          <a:off x="3965645" y="1684368"/>
          <a:ext cx="2201035" cy="880414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libri Light" panose="020F0302020204030204"/>
            </a:rPr>
            <a:t>Oito Resultados-chave</a:t>
          </a:r>
          <a:endParaRPr lang="pt-BR" sz="1800" kern="1200" dirty="0"/>
        </a:p>
      </dsp:txBody>
      <dsp:txXfrm>
        <a:off x="4405852" y="1684368"/>
        <a:ext cx="1320621" cy="880414"/>
      </dsp:txXfrm>
    </dsp:sp>
    <dsp:sp modelId="{DA3B4118-4EFD-4675-ACF5-BEE6164F8C53}">
      <dsp:nvSpPr>
        <dsp:cNvPr id="0" name=""/>
        <dsp:cNvSpPr/>
      </dsp:nvSpPr>
      <dsp:spPr>
        <a:xfrm>
          <a:off x="5946577" y="1684368"/>
          <a:ext cx="2201035" cy="880414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Calibri Light" panose="020F0302020204030204"/>
            </a:rPr>
            <a:t>18 Participantes</a:t>
          </a:r>
        </a:p>
      </dsp:txBody>
      <dsp:txXfrm>
        <a:off x="6386784" y="1684368"/>
        <a:ext cx="1320621" cy="88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05.09.2025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3.wdp"/><Relationship Id="rId7" Type="http://schemas.microsoft.com/office/2007/relationships/hdphoto" Target="../media/hdphoto1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4239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  <p:pic>
        <p:nvPicPr>
          <p:cNvPr id="2" name="Imagem 3">
            <a:extLst>
              <a:ext uri="{FF2B5EF4-FFF2-40B4-BE49-F238E27FC236}">
                <a16:creationId xmlns:a16="http://schemas.microsoft.com/office/drawing/2014/main" id="{F510E718-798B-CC9F-D4C1-FBF89AE22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" y="-471"/>
            <a:ext cx="12184645" cy="68538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F3B3B6C-7179-ED6E-8352-7328BA930524}"/>
              </a:ext>
            </a:extLst>
          </p:cNvPr>
          <p:cNvSpPr txBox="1"/>
          <p:nvPr/>
        </p:nvSpPr>
        <p:spPr>
          <a:xfrm>
            <a:off x="633050" y="2802786"/>
            <a:ext cx="11222586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800" b="1" dirty="0">
                <a:solidFill>
                  <a:schemeClr val="bg1"/>
                </a:solidFill>
                <a:latin typeface="Verdana Pro"/>
                <a:ea typeface="Calibri"/>
                <a:cs typeface="Calibri"/>
              </a:rPr>
              <a:t>Comissão de Prevenção a Situações de Risco em Saúde Mental - MPBA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18EB62-868D-8818-6025-56090C92C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upo de pessoas posando para uma foto&#10;&#10;O conteúdo gerado por IA pode estar incorreto.">
            <a:extLst>
              <a:ext uri="{FF2B5EF4-FFF2-40B4-BE49-F238E27FC236}">
                <a16:creationId xmlns:a16="http://schemas.microsoft.com/office/drawing/2014/main" id="{03ADB48C-D55F-6346-30F2-359A98EA8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23" y="1184002"/>
            <a:ext cx="7492027" cy="482265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368C72B-C5BD-5C1F-9B4A-A6B64B7C0088}"/>
              </a:ext>
            </a:extLst>
          </p:cNvPr>
          <p:cNvSpPr txBox="1"/>
          <p:nvPr/>
        </p:nvSpPr>
        <p:spPr>
          <a:xfrm>
            <a:off x="789162" y="4601948"/>
            <a:ext cx="4191399" cy="15523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latin typeface="Century Gothic"/>
                <a:ea typeface="+mn-lt"/>
                <a:cs typeface="+mn-lt"/>
              </a:rPr>
              <a:t>“O </a:t>
            </a:r>
            <a:r>
              <a:rPr lang="en-US" dirty="0" err="1">
                <a:latin typeface="Century Gothic"/>
                <a:ea typeface="+mn-lt"/>
                <a:cs typeface="+mn-lt"/>
              </a:rPr>
              <a:t>trabalho</a:t>
            </a:r>
            <a:r>
              <a:rPr lang="en-US" dirty="0">
                <a:latin typeface="Century Gothic"/>
                <a:ea typeface="+mn-lt"/>
                <a:cs typeface="+mn-lt"/>
              </a:rPr>
              <a:t> é </a:t>
            </a:r>
            <a:r>
              <a:rPr lang="en-US" dirty="0" err="1">
                <a:latin typeface="Century Gothic"/>
                <a:ea typeface="+mn-lt"/>
                <a:cs typeface="+mn-lt"/>
              </a:rPr>
              <a:t>uma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desculpa</a:t>
            </a:r>
            <a:r>
              <a:rPr lang="en-US" dirty="0">
                <a:latin typeface="Century Gothic"/>
                <a:ea typeface="+mn-lt"/>
                <a:cs typeface="+mn-lt"/>
              </a:rPr>
              <a:t> da </a:t>
            </a:r>
            <a:r>
              <a:rPr lang="en-US" dirty="0" err="1">
                <a:latin typeface="Century Gothic"/>
                <a:ea typeface="+mn-lt"/>
                <a:cs typeface="+mn-lt"/>
              </a:rPr>
              <a:t>vida</a:t>
            </a:r>
            <a:r>
              <a:rPr lang="en-US" dirty="0">
                <a:latin typeface="Century Gothic"/>
                <a:ea typeface="+mn-lt"/>
                <a:cs typeface="+mn-lt"/>
              </a:rPr>
              <a:t> para </a:t>
            </a:r>
            <a:r>
              <a:rPr lang="en-US" dirty="0" err="1">
                <a:latin typeface="Century Gothic"/>
                <a:ea typeface="+mn-lt"/>
                <a:cs typeface="+mn-lt"/>
              </a:rPr>
              <a:t>encontros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significativos</a:t>
            </a:r>
            <a:r>
              <a:rPr lang="en-US" dirty="0">
                <a:latin typeface="Century Gothic"/>
                <a:ea typeface="+mn-lt"/>
                <a:cs typeface="+mn-lt"/>
              </a:rPr>
              <a:t> que </a:t>
            </a:r>
            <a:r>
              <a:rPr lang="en-US" dirty="0" err="1">
                <a:latin typeface="Century Gothic"/>
                <a:ea typeface="+mn-lt"/>
                <a:cs typeface="+mn-lt"/>
              </a:rPr>
              <a:t>transformam</a:t>
            </a:r>
            <a:r>
              <a:rPr lang="en-US" dirty="0">
                <a:latin typeface="Century Gothic"/>
                <a:ea typeface="+mn-lt"/>
                <a:cs typeface="+mn-lt"/>
              </a:rPr>
              <a:t>. </a:t>
            </a:r>
            <a:r>
              <a:rPr lang="en-US" dirty="0" err="1">
                <a:latin typeface="Century Gothic"/>
                <a:ea typeface="+mn-lt"/>
                <a:cs typeface="+mn-lt"/>
              </a:rPr>
              <a:t>Os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desafios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cotidianos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são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também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atalhos</a:t>
            </a:r>
            <a:r>
              <a:rPr lang="en-US" dirty="0">
                <a:latin typeface="Century Gothic"/>
                <a:ea typeface="+mn-lt"/>
                <a:cs typeface="+mn-lt"/>
              </a:rPr>
              <a:t> para </a:t>
            </a:r>
            <a:r>
              <a:rPr lang="en-US" dirty="0" err="1">
                <a:latin typeface="Century Gothic"/>
                <a:ea typeface="+mn-lt"/>
                <a:cs typeface="+mn-lt"/>
              </a:rPr>
              <a:t>aproximar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pessoas</a:t>
            </a:r>
            <a:r>
              <a:rPr lang="en-US" dirty="0">
                <a:latin typeface="Century Gothic"/>
                <a:ea typeface="+mn-lt"/>
                <a:cs typeface="+mn-lt"/>
              </a:rPr>
              <a:t> e </a:t>
            </a:r>
            <a:r>
              <a:rPr lang="en-US" dirty="0" err="1">
                <a:latin typeface="Century Gothic"/>
                <a:ea typeface="+mn-lt"/>
                <a:cs typeface="+mn-lt"/>
              </a:rPr>
              <a:t>atribuir</a:t>
            </a:r>
            <a:r>
              <a:rPr lang="en-US" dirty="0">
                <a:latin typeface="Century Gothic"/>
                <a:ea typeface="+mn-lt"/>
                <a:cs typeface="+mn-lt"/>
              </a:rPr>
              <a:t> </a:t>
            </a:r>
            <a:r>
              <a:rPr lang="en-US" dirty="0" err="1">
                <a:latin typeface="Century Gothic"/>
                <a:ea typeface="+mn-lt"/>
                <a:cs typeface="+mn-lt"/>
              </a:rPr>
              <a:t>sentido</a:t>
            </a:r>
            <a:r>
              <a:rPr lang="en-US" dirty="0">
                <a:latin typeface="Century Gothic"/>
                <a:ea typeface="+mn-lt"/>
                <a:cs typeface="+mn-lt"/>
              </a:rPr>
              <a:t> à </a:t>
            </a:r>
            <a:r>
              <a:rPr lang="en-US" dirty="0" err="1">
                <a:latin typeface="Century Gothic"/>
                <a:ea typeface="+mn-lt"/>
                <a:cs typeface="+mn-lt"/>
              </a:rPr>
              <a:t>existência</a:t>
            </a:r>
            <a:r>
              <a:rPr lang="en-US" dirty="0">
                <a:latin typeface="Century Gothic"/>
                <a:ea typeface="+mn-lt"/>
                <a:cs typeface="+mn-lt"/>
              </a:rPr>
              <a:t>” (</a:t>
            </a:r>
            <a:r>
              <a:rPr lang="en-US" dirty="0" err="1">
                <a:latin typeface="Century Gothic"/>
                <a:ea typeface="+mn-lt"/>
                <a:cs typeface="+mn-lt"/>
              </a:rPr>
              <a:t>Soboll</a:t>
            </a:r>
            <a:r>
              <a:rPr lang="en-US" dirty="0">
                <a:latin typeface="Century Gothic"/>
                <a:ea typeface="+mn-lt"/>
                <a:cs typeface="+mn-lt"/>
              </a:rPr>
              <a:t>, 2023).</a:t>
            </a:r>
          </a:p>
        </p:txBody>
      </p:sp>
    </p:spTree>
    <p:extLst>
      <p:ext uri="{BB962C8B-B14F-4D97-AF65-F5344CB8AC3E}">
        <p14:creationId xmlns:p14="http://schemas.microsoft.com/office/powerpoint/2010/main" val="392667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3FBD3BA-BD5D-73E0-2489-A04C2BDEF6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" y="-471"/>
            <a:ext cx="12184645" cy="68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9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3B3B6C-7179-ED6E-8352-7328BA930524}"/>
              </a:ext>
            </a:extLst>
          </p:cNvPr>
          <p:cNvSpPr txBox="1"/>
          <p:nvPr/>
        </p:nvSpPr>
        <p:spPr>
          <a:xfrm>
            <a:off x="448743" y="2504205"/>
            <a:ext cx="3348924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000" b="1" dirty="0">
                <a:solidFill>
                  <a:srgbClr val="C00000"/>
                </a:solidFill>
                <a:latin typeface="Verdana Pro"/>
                <a:ea typeface="Calibri"/>
                <a:cs typeface="Calibri"/>
              </a:rPr>
              <a:t>Sobre a Comissão</a:t>
            </a:r>
            <a:endParaRPr lang="pt-BR" sz="4000">
              <a:ea typeface="Calibri"/>
              <a:cs typeface="Calibri"/>
            </a:endParaRP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B604A3DC-FD47-69EF-EE3E-F8600300132C}"/>
              </a:ext>
            </a:extLst>
          </p:cNvPr>
          <p:cNvSpPr txBox="1"/>
          <p:nvPr/>
        </p:nvSpPr>
        <p:spPr>
          <a:xfrm>
            <a:off x="4726961" y="1059964"/>
            <a:ext cx="5636510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Iniciou seus trabalhos em junho de 2024.</a:t>
            </a:r>
            <a:endParaRPr lang="pt-BR">
              <a:latin typeface="Century Gothic"/>
            </a:endParaRP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39EEF0B1-F236-81E4-6A5E-8189D3457704}"/>
              </a:ext>
            </a:extLst>
          </p:cNvPr>
          <p:cNvSpPr txBox="1"/>
          <p:nvPr/>
        </p:nvSpPr>
        <p:spPr>
          <a:xfrm>
            <a:off x="4726961" y="1583263"/>
            <a:ext cx="6866726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Sua composição é mista, formada por membros e servidores representantes das seguintes unidades do MPBA:</a:t>
            </a:r>
            <a:endParaRPr lang="pt-BR">
              <a:latin typeface="Century Gothic"/>
              <a:ea typeface="Calibri" panose="020F0502020204030204"/>
              <a:cs typeface="Calibri" panose="020F0502020204030204"/>
            </a:endParaRPr>
          </a:p>
          <a:p>
            <a:pPr algn="just"/>
            <a:endParaRPr lang="pt-BR" sz="2000" dirty="0">
              <a:solidFill>
                <a:srgbClr val="001E3C"/>
              </a:solidFill>
              <a:latin typeface="Century Gothic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Procuradoria-Geral de Justiça;</a:t>
            </a:r>
            <a:endParaRPr lang="pt-BR" sz="2000">
              <a:solidFill>
                <a:srgbClr val="001E3C"/>
              </a:solidFill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Corregedoria-Geral;</a:t>
            </a:r>
            <a:endParaRPr lang="pt-BR" sz="2000"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Corregedoria Administrativa;</a:t>
            </a:r>
            <a:endParaRPr lang="pt-BR" sz="2000"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Centro de Apoio Operacional de Defesa da Saúde;</a:t>
            </a:r>
            <a:endParaRPr lang="pt-BR" sz="2000"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Centro de Apoio Operacional dos Direitos Humanos;</a:t>
            </a:r>
            <a:endParaRPr lang="pt-BR" sz="2000"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Coordenadoria de Gestão Estratégica;</a:t>
            </a:r>
            <a:endParaRPr lang="pt-BR" sz="2000"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Coordenação de Atenção à Saúde e Qualidade de Vida no Trabalho;</a:t>
            </a:r>
            <a:endParaRPr lang="pt-BR" sz="2000"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Associação do Ministério Público da Bahia;</a:t>
            </a:r>
            <a:endParaRPr lang="pt-BR" sz="2000">
              <a:latin typeface="Century Gothic"/>
              <a:ea typeface="Calibri"/>
              <a:cs typeface="Calibri"/>
            </a:endParaRPr>
          </a:p>
          <a:p>
            <a:pPr algn="just">
              <a:buFont typeface="Arial"/>
              <a:buChar char="•"/>
            </a:pPr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Sindicato dos Servidores do Ministério Público do Estado da Bahia.</a:t>
            </a:r>
            <a:endParaRPr lang="pt-BR" sz="2000">
              <a:latin typeface="Century Gothic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82039B97-5D06-BB73-E91C-70DC9B0C9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102" r="810" b="221"/>
          <a:stretch>
            <a:fillRect/>
          </a:stretch>
        </p:blipFill>
        <p:spPr>
          <a:xfrm>
            <a:off x="104500" y="4507274"/>
            <a:ext cx="2663167" cy="197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6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1F92F14-3356-74BA-FF6B-7B0C03518155}"/>
              </a:ext>
            </a:extLst>
          </p:cNvPr>
          <p:cNvSpPr txBox="1"/>
          <p:nvPr/>
        </p:nvSpPr>
        <p:spPr>
          <a:xfrm>
            <a:off x="3480611" y="1187236"/>
            <a:ext cx="53719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  <a:ea typeface="+mn-lt"/>
                <a:cs typeface="+mn-lt"/>
              </a:rPr>
              <a:t>Metodologia OKR</a:t>
            </a:r>
            <a:endParaRPr lang="pt-BR" sz="3200">
              <a:ea typeface="Calibri"/>
              <a:cs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3D124C-18E2-1CFE-88FC-7422B674CC48}"/>
              </a:ext>
            </a:extLst>
          </p:cNvPr>
          <p:cNvSpPr txBox="1"/>
          <p:nvPr/>
        </p:nvSpPr>
        <p:spPr>
          <a:xfrm>
            <a:off x="1091394" y="1972842"/>
            <a:ext cx="8153115" cy="163121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err="1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Objectives</a:t>
            </a:r>
            <a:r>
              <a:rPr lang="pt-BR" sz="2000" b="1" dirty="0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 </a:t>
            </a:r>
            <a:r>
              <a:rPr lang="pt-BR" sz="2000" b="1" err="1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and</a:t>
            </a:r>
            <a:r>
              <a:rPr lang="pt-BR" sz="2000" b="1" dirty="0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 Key </a:t>
            </a:r>
            <a:r>
              <a:rPr lang="pt-BR" sz="2000" b="1" err="1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Results</a:t>
            </a:r>
            <a:r>
              <a:rPr lang="pt-BR" sz="2000" b="1" dirty="0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 – OKR</a:t>
            </a:r>
            <a:endParaRPr lang="pt-BR" sz="2000" b="1">
              <a:solidFill>
                <a:srgbClr val="000000"/>
              </a:solidFill>
              <a:latin typeface="Century Gothic"/>
              <a:ea typeface="Calibri"/>
              <a:cs typeface="Calibri"/>
            </a:endParaRPr>
          </a:p>
          <a:p>
            <a:pPr algn="ctr"/>
            <a:r>
              <a:rPr lang="pt-BR" sz="2000" b="1" dirty="0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Objetivos e Resultados-Chave</a:t>
            </a:r>
          </a:p>
          <a:p>
            <a:endParaRPr lang="pt-BR" sz="2000" dirty="0">
              <a:solidFill>
                <a:srgbClr val="001E3C"/>
              </a:solidFill>
              <a:latin typeface="Century Gothic"/>
              <a:ea typeface="Calibri"/>
              <a:cs typeface="Calibri"/>
            </a:endParaRPr>
          </a:p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Ferramenta simples e eficaz para definir metas, acompanhar resultados e garantir foco organizacional.</a:t>
            </a:r>
            <a:endParaRPr lang="pt-BR" sz="2000">
              <a:latin typeface="Century Gothic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D49FC24-E513-7D7D-3ED2-D95576F06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76478" b="-386"/>
          <a:stretch>
            <a:fillRect/>
          </a:stretch>
        </p:blipFill>
        <p:spPr>
          <a:xfrm>
            <a:off x="9803731" y="3291891"/>
            <a:ext cx="1953724" cy="2610367"/>
          </a:xfrm>
          <a:prstGeom prst="rect">
            <a:avLst/>
          </a:prstGeom>
        </p:spPr>
      </p:pic>
      <p:graphicFrame>
        <p:nvGraphicFramePr>
          <p:cNvPr id="197" name="Diagrama 196">
            <a:extLst>
              <a:ext uri="{FF2B5EF4-FFF2-40B4-BE49-F238E27FC236}">
                <a16:creationId xmlns:a16="http://schemas.microsoft.com/office/drawing/2014/main" id="{38051966-0365-DA33-6ED3-E5A14682C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529408"/>
              </p:ext>
            </p:extLst>
          </p:nvPr>
        </p:nvGraphicFramePr>
        <p:xfrm>
          <a:off x="1092868" y="2853490"/>
          <a:ext cx="8151394" cy="424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725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1F92F14-3356-74BA-FF6B-7B0C03518155}"/>
              </a:ext>
            </a:extLst>
          </p:cNvPr>
          <p:cNvSpPr txBox="1"/>
          <p:nvPr/>
        </p:nvSpPr>
        <p:spPr>
          <a:xfrm>
            <a:off x="3406405" y="1188649"/>
            <a:ext cx="5371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 err="1">
                <a:solidFill>
                  <a:srgbClr val="C00000"/>
                </a:solidFill>
                <a:ea typeface="+mn-lt"/>
                <a:cs typeface="+mn-lt"/>
              </a:rPr>
              <a:t>OKRs</a:t>
            </a:r>
            <a:r>
              <a:rPr lang="pt-BR" sz="2800" b="1" dirty="0">
                <a:solidFill>
                  <a:srgbClr val="C00000"/>
                </a:solidFill>
                <a:ea typeface="+mn-lt"/>
                <a:cs typeface="+mn-lt"/>
              </a:rPr>
              <a:t> Comissão de Saúde Mental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1665D73-C24A-C1EF-9103-3583F1E8AC9C}"/>
              </a:ext>
            </a:extLst>
          </p:cNvPr>
          <p:cNvSpPr txBox="1"/>
          <p:nvPr/>
        </p:nvSpPr>
        <p:spPr>
          <a:xfrm>
            <a:off x="880843" y="1832473"/>
            <a:ext cx="10018009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OKR 1</a:t>
            </a:r>
            <a:endParaRPr lang="pt-BR">
              <a:latin typeface="Century Gothic"/>
              <a:ea typeface="Calibri" panose="020F0502020204030204"/>
              <a:cs typeface="Calibri" panose="020F0502020204030204"/>
            </a:endParaRPr>
          </a:p>
          <a:p>
            <a:r>
              <a:rPr lang="pt-BR" sz="2000" dirty="0">
                <a:latin typeface="Century Gothic"/>
                <a:ea typeface="+mn-lt"/>
                <a:cs typeface="+mn-lt"/>
              </a:rPr>
              <a:t>Construímos uma estrutura contínua de coleta e monitoramento de dados em saúde mental.</a:t>
            </a:r>
            <a:endParaRPr lang="pt-BR">
              <a:latin typeface="Century Gothic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3F2BEAE-36C7-B725-88C5-C95FA30C0BD7}"/>
              </a:ext>
            </a:extLst>
          </p:cNvPr>
          <p:cNvSpPr/>
          <p:nvPr/>
        </p:nvSpPr>
        <p:spPr>
          <a:xfrm>
            <a:off x="661737" y="1834816"/>
            <a:ext cx="220578" cy="1012657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68D1D00-E56A-CD38-3697-83465D60BF30}"/>
              </a:ext>
            </a:extLst>
          </p:cNvPr>
          <p:cNvSpPr txBox="1"/>
          <p:nvPr/>
        </p:nvSpPr>
        <p:spPr>
          <a:xfrm>
            <a:off x="961053" y="3005552"/>
            <a:ext cx="10018009" cy="34778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KR 1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Estabelecemos a normativa relacionada à coleta de dados em saúde mental;</a:t>
            </a:r>
            <a:endParaRPr lang="pt-BR" sz="20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endParaRPr lang="pt-BR" sz="2000" dirty="0">
              <a:latin typeface="Century Gothic"/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KR 2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Consolidamos as informações sobre afastamentos de membros e servidores;</a:t>
            </a:r>
            <a:endParaRPr lang="pt-BR">
              <a:latin typeface="Century Gothic"/>
              <a:ea typeface="Calibri" panose="020F0502020204030204"/>
              <a:cs typeface="Calibri" panose="020F0502020204030204"/>
            </a:endParaRPr>
          </a:p>
          <a:p>
            <a:pPr marL="285750" indent="-285750" algn="just">
              <a:buFont typeface="Arial"/>
              <a:buChar char="•"/>
            </a:pPr>
            <a:endParaRPr lang="pt-BR" sz="2000" dirty="0">
              <a:latin typeface="Century Gothic"/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KR 3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Aplicamos escalas temáticas para a criação de indicadores institucionais sobre saúde mental;</a:t>
            </a:r>
            <a:endParaRPr lang="pt-BR">
              <a:latin typeface="Century Gothic"/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endParaRPr lang="pt-BR" sz="2000" dirty="0">
              <a:latin typeface="Century Gothic"/>
              <a:ea typeface="Calibri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KR 4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Realizamos pesquisas qualitativas em saúde mental.</a:t>
            </a:r>
            <a:endParaRPr lang="pt-BR" dirty="0">
              <a:latin typeface="Century Gothic"/>
              <a:ea typeface="+mn-lt"/>
              <a:cs typeface="+mn-lt"/>
            </a:endParaRPr>
          </a:p>
          <a:p>
            <a:pPr algn="just"/>
            <a:endParaRPr lang="pt-BR" sz="2000" dirty="0">
              <a:latin typeface="Century Gothic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48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30F76-B637-3B2C-2A0F-B9E3FE8FA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56EB15F-41DB-C38B-9D51-853DB4ADBE64}"/>
              </a:ext>
            </a:extLst>
          </p:cNvPr>
          <p:cNvSpPr txBox="1"/>
          <p:nvPr/>
        </p:nvSpPr>
        <p:spPr>
          <a:xfrm>
            <a:off x="3406405" y="1018202"/>
            <a:ext cx="5371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 err="1">
                <a:solidFill>
                  <a:srgbClr val="C00000"/>
                </a:solidFill>
                <a:ea typeface="+mn-lt"/>
                <a:cs typeface="+mn-lt"/>
              </a:rPr>
              <a:t>OKRs</a:t>
            </a:r>
            <a:r>
              <a:rPr lang="pt-BR" sz="2800" b="1" dirty="0">
                <a:solidFill>
                  <a:srgbClr val="C00000"/>
                </a:solidFill>
                <a:ea typeface="+mn-lt"/>
                <a:cs typeface="+mn-lt"/>
              </a:rPr>
              <a:t> Comissão de Saúde Mental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419F2BE-4894-A4DB-141C-FE27E86400D3}"/>
              </a:ext>
            </a:extLst>
          </p:cNvPr>
          <p:cNvSpPr txBox="1"/>
          <p:nvPr/>
        </p:nvSpPr>
        <p:spPr>
          <a:xfrm>
            <a:off x="890870" y="1662026"/>
            <a:ext cx="10018009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b="1" dirty="0">
                <a:solidFill>
                  <a:srgbClr val="001E3C"/>
                </a:solidFill>
                <a:latin typeface="Century Gothic"/>
                <a:ea typeface="Calibri"/>
                <a:cs typeface="Calibri"/>
              </a:rPr>
              <a:t>OKR 2</a:t>
            </a:r>
            <a:endParaRPr lang="pt-BR" dirty="0">
              <a:latin typeface="Century Gothic"/>
              <a:ea typeface="Calibri" panose="020F0502020204030204"/>
              <a:cs typeface="Calibri" panose="020F0502020204030204"/>
            </a:endParaRPr>
          </a:p>
          <a:p>
            <a:r>
              <a:rPr lang="pt-BR" sz="2000" dirty="0">
                <a:latin typeface="Century Gothic"/>
                <a:ea typeface="+mn-lt"/>
                <a:cs typeface="+mn-lt"/>
              </a:rPr>
              <a:t>Implementamos ações de capacitação e atendimento em saúde mental.</a:t>
            </a:r>
            <a:endParaRPr lang="pt-BR" dirty="0">
              <a:latin typeface="Century Gothic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A77AD950-42DF-0906-3742-23A8BCE16022}"/>
              </a:ext>
            </a:extLst>
          </p:cNvPr>
          <p:cNvSpPr/>
          <p:nvPr/>
        </p:nvSpPr>
        <p:spPr>
          <a:xfrm>
            <a:off x="671764" y="1664369"/>
            <a:ext cx="220578" cy="701842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BCB0BC96-ED8E-11E9-20FD-A21219B2AAEE}"/>
              </a:ext>
            </a:extLst>
          </p:cNvPr>
          <p:cNvSpPr txBox="1"/>
          <p:nvPr/>
        </p:nvSpPr>
        <p:spPr>
          <a:xfrm>
            <a:off x="1021212" y="2664657"/>
            <a:ext cx="10018009" cy="40934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 KR 1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Revisamos e apresentamos o Procedimento Operacional Padrão (POP) de urgências e emergências em saúde mental;</a:t>
            </a:r>
            <a:endParaRPr lang="pt-BR">
              <a:latin typeface="Century Gothic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pt-BR" sz="2000" dirty="0">
              <a:latin typeface="Century Gothic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 KR 2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Estruturamos o espaço físico e organizacional para ser um ambiente de atendimento e escuta qualificada;</a:t>
            </a:r>
            <a:endParaRPr lang="pt-BR">
              <a:latin typeface="Century Gothic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pt-BR" sz="2000" dirty="0">
              <a:latin typeface="Century Gothic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 KR 3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Apresentamos proposta de criação de equipe multidisciplinar para atendimento de demandas em saúde mental;</a:t>
            </a:r>
            <a:endParaRPr lang="pt-BR">
              <a:latin typeface="Century Gothic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pt-BR" sz="2000" dirty="0">
              <a:latin typeface="Century Gothic"/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r>
              <a:rPr lang="pt-BR" sz="2000" b="1" dirty="0">
                <a:latin typeface="Century Gothic"/>
                <a:ea typeface="+mn-lt"/>
                <a:cs typeface="+mn-lt"/>
              </a:rPr>
              <a:t> KR 4</a:t>
            </a:r>
            <a:r>
              <a:rPr lang="pt-BR" sz="2000" dirty="0">
                <a:latin typeface="Century Gothic"/>
                <a:ea typeface="+mn-lt"/>
                <a:cs typeface="+mn-lt"/>
              </a:rPr>
              <a:t> - Sugerimos temas de capacitação e conteúdo de legislação e documentos, visando garantir a comunicação interna sobre saúde mental.</a:t>
            </a:r>
            <a:endParaRPr lang="pt-BR" dirty="0">
              <a:latin typeface="Century Gothic"/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endParaRPr lang="pt-BR" sz="2000" dirty="0">
              <a:ea typeface="+mn-lt"/>
              <a:cs typeface="+mn-lt"/>
            </a:endParaRPr>
          </a:p>
          <a:p>
            <a:pPr algn="just"/>
            <a:endParaRPr lang="pt-BR" sz="2000" dirty="0">
              <a:latin typeface="Century Gothic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84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21F92F14-3356-74BA-FF6B-7B0C03518155}"/>
              </a:ext>
            </a:extLst>
          </p:cNvPr>
          <p:cNvSpPr txBox="1"/>
          <p:nvPr/>
        </p:nvSpPr>
        <p:spPr>
          <a:xfrm>
            <a:off x="3408775" y="952720"/>
            <a:ext cx="5371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ea typeface="+mn-lt"/>
                <a:cs typeface="+mn-lt"/>
              </a:rPr>
              <a:t>ENTREGAS</a:t>
            </a:r>
            <a:endParaRPr lang="pt-BR" dirty="0"/>
          </a:p>
        </p:txBody>
      </p:sp>
      <p:pic>
        <p:nvPicPr>
          <p:cNvPr id="32" name="Imagem 31" descr="Forma, Círculo&#10;&#10;O conteúdo gerado por IA pode estar incorreto.">
            <a:extLst>
              <a:ext uri="{FF2B5EF4-FFF2-40B4-BE49-F238E27FC236}">
                <a16:creationId xmlns:a16="http://schemas.microsoft.com/office/drawing/2014/main" id="{6E5F4971-B637-0473-DC0B-1E6C356FD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9976" y="2130842"/>
            <a:ext cx="2845970" cy="2596315"/>
          </a:xfrm>
          <a:prstGeom prst="rect">
            <a:avLst/>
          </a:prstGeom>
        </p:spPr>
      </p:pic>
      <p:pic>
        <p:nvPicPr>
          <p:cNvPr id="33" name="Imagem 32" descr="Ícone&#10;&#10;O conteúdo gerado por IA pode estar incorreto.">
            <a:extLst>
              <a:ext uri="{FF2B5EF4-FFF2-40B4-BE49-F238E27FC236}">
                <a16:creationId xmlns:a16="http://schemas.microsoft.com/office/drawing/2014/main" id="{F92ACB5F-1784-9BF1-7AF4-D7FCCC4C2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606" y="3193634"/>
            <a:ext cx="1105904" cy="932949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FD019770-19B9-30A0-3B01-12430D0FF8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345" y="1840081"/>
            <a:ext cx="1036220" cy="1008147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474134DF-2AC5-50EA-CC38-B12977C6E3EB}"/>
              </a:ext>
            </a:extLst>
          </p:cNvPr>
          <p:cNvSpPr txBox="1"/>
          <p:nvPr/>
        </p:nvSpPr>
        <p:spPr>
          <a:xfrm>
            <a:off x="1362106" y="1992894"/>
            <a:ext cx="7471325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Procedimento Operacional Padrão (POP) de Urgência e Emergência em Saúde Mental.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E494DE9-1638-7CE7-279B-1E3847ADC813}"/>
              </a:ext>
            </a:extLst>
          </p:cNvPr>
          <p:cNvSpPr txBox="1"/>
          <p:nvPr/>
        </p:nvSpPr>
        <p:spPr>
          <a:xfrm>
            <a:off x="1903527" y="3196052"/>
            <a:ext cx="6929905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Operacionalização de ferramenta para coleta de dados sobre o afastamento de membros em meio digital.</a:t>
            </a:r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81C398E-7421-BE43-A05D-D44B409E6552}"/>
              </a:ext>
            </a:extLst>
          </p:cNvPr>
          <p:cNvSpPr txBox="1"/>
          <p:nvPr/>
        </p:nvSpPr>
        <p:spPr>
          <a:xfrm>
            <a:off x="2404843" y="4629815"/>
            <a:ext cx="6428588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latin typeface="Century Gothic"/>
                <a:ea typeface="+mn-lt"/>
                <a:cs typeface="+mn-lt"/>
              </a:rPr>
              <a:t>Estabelecida a aplicação do instrumento a ser recomendado pelo CNMP para o mapeamento de riscos psicossociais no contexto laboral.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40" name="Imagem 39" descr="Ícone&#10;&#10;O conteúdo gerado por IA pode estar incorreto.">
            <a:extLst>
              <a:ext uri="{FF2B5EF4-FFF2-40B4-BE49-F238E27FC236}">
                <a16:creationId xmlns:a16="http://schemas.microsoft.com/office/drawing/2014/main" id="{D6E4C466-44A5-06AB-325D-DF9913DB80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065" y="4705852"/>
            <a:ext cx="1023186" cy="9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1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A21A9-CA7F-B8A7-6304-F238D357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ED8CE41-3B5C-728D-2F51-93EF87479810}"/>
              </a:ext>
            </a:extLst>
          </p:cNvPr>
          <p:cNvSpPr txBox="1"/>
          <p:nvPr/>
        </p:nvSpPr>
        <p:spPr>
          <a:xfrm>
            <a:off x="3408775" y="952720"/>
            <a:ext cx="5371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ea typeface="+mn-lt"/>
                <a:cs typeface="+mn-lt"/>
              </a:rPr>
              <a:t>ENTREGAS</a:t>
            </a:r>
            <a:endParaRPr lang="pt-BR" dirty="0"/>
          </a:p>
        </p:txBody>
      </p:sp>
      <p:pic>
        <p:nvPicPr>
          <p:cNvPr id="32" name="Imagem 31" descr="Forma, Círculo&#10;&#10;O conteúdo gerado por IA pode estar incorreto.">
            <a:extLst>
              <a:ext uri="{FF2B5EF4-FFF2-40B4-BE49-F238E27FC236}">
                <a16:creationId xmlns:a16="http://schemas.microsoft.com/office/drawing/2014/main" id="{342920FF-23C5-DD41-64D3-3853B4EB2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9950" y="2261184"/>
            <a:ext cx="2845970" cy="2596315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8C454153-CB50-B1CF-8405-663EB75006E6}"/>
              </a:ext>
            </a:extLst>
          </p:cNvPr>
          <p:cNvSpPr txBox="1"/>
          <p:nvPr/>
        </p:nvSpPr>
        <p:spPr>
          <a:xfrm>
            <a:off x="1452343" y="1712158"/>
            <a:ext cx="7611693" cy="105576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Elaborado mapa diagnóstico dos riscos psicossociais do MPBA, com sugestões de intervenções para cada risco identificado.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1A1E84F-25AF-13B1-DCCE-BE6EFF482105}"/>
              </a:ext>
            </a:extLst>
          </p:cNvPr>
          <p:cNvSpPr txBox="1"/>
          <p:nvPr/>
        </p:nvSpPr>
        <p:spPr>
          <a:xfrm>
            <a:off x="1642843" y="2995526"/>
            <a:ext cx="7270799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Instituído grupo de trabalho para sugerir medidas visando incrementar o engajamento dos integrantes e ajustar os fluxos de recepção na instituição e em novas unidades.</a:t>
            </a:r>
            <a:endParaRPr lang="pt-BR" dirty="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7BF913-43D9-D4ED-A951-6C818FF4E3E6}"/>
              </a:ext>
            </a:extLst>
          </p:cNvPr>
          <p:cNvSpPr txBox="1"/>
          <p:nvPr/>
        </p:nvSpPr>
        <p:spPr>
          <a:xfrm>
            <a:off x="2404843" y="4629815"/>
            <a:ext cx="6508798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latin typeface="Century Gothic"/>
                <a:ea typeface="+mn-lt"/>
                <a:cs typeface="+mn-lt"/>
              </a:rPr>
              <a:t>Realização de reuniões com o Sistema de Atendimento Móvel de Urgência (SAMU 192) e órgãos municipais para orientações sobre os procedimentos de atendimento à população atendida pelo MPBA, além do alinhamento dos locais de encaminhamento em casos de urgências e emergências em saúde mental.</a:t>
            </a:r>
            <a:endParaRPr lang="pt-BR" dirty="0">
              <a:ea typeface="Calibri"/>
              <a:cs typeface="Calibri"/>
            </a:endParaRPr>
          </a:p>
        </p:txBody>
      </p:sp>
      <p:pic>
        <p:nvPicPr>
          <p:cNvPr id="2" name="Imagem 1" descr="Ícone&#10;&#10;O conteúdo gerado por IA pode estar incorreto.">
            <a:extLst>
              <a:ext uri="{FF2B5EF4-FFF2-40B4-BE49-F238E27FC236}">
                <a16:creationId xmlns:a16="http://schemas.microsoft.com/office/drawing/2014/main" id="{B6F2CA04-52B6-A77D-8764-98B60D9B1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2" y="1825542"/>
            <a:ext cx="988596" cy="8707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93FC855-6CD9-CE46-6489-CD2201695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413" y="3118937"/>
            <a:ext cx="1103898" cy="1085349"/>
          </a:xfrm>
          <a:prstGeom prst="rect">
            <a:avLst/>
          </a:prstGeom>
        </p:spPr>
      </p:pic>
      <p:pic>
        <p:nvPicPr>
          <p:cNvPr id="5" name="Imagem 4" descr="Ícone&#10;&#10;O conteúdo gerado por IA pode estar incorreto.">
            <a:extLst>
              <a:ext uri="{FF2B5EF4-FFF2-40B4-BE49-F238E27FC236}">
                <a16:creationId xmlns:a16="http://schemas.microsoft.com/office/drawing/2014/main" id="{2EEDF483-3D16-F22D-CEB1-10B7226AD9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0361" y="4720891"/>
            <a:ext cx="1188119" cy="121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75618-15E9-F9E1-6CAA-A2407BD10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17B29B9B-CB20-1C0F-DFD9-AB4D8F15D36F}"/>
              </a:ext>
            </a:extLst>
          </p:cNvPr>
          <p:cNvSpPr txBox="1"/>
          <p:nvPr/>
        </p:nvSpPr>
        <p:spPr>
          <a:xfrm>
            <a:off x="3408775" y="832404"/>
            <a:ext cx="53719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  <a:ea typeface="+mn-lt"/>
                <a:cs typeface="+mn-lt"/>
              </a:rPr>
              <a:t>ENTREGAS</a:t>
            </a:r>
            <a:endParaRPr lang="pt-BR" dirty="0"/>
          </a:p>
        </p:txBody>
      </p:sp>
      <p:pic>
        <p:nvPicPr>
          <p:cNvPr id="32" name="Imagem 31" descr="Forma, Círculo&#10;&#10;O conteúdo gerado por IA pode estar incorreto.">
            <a:extLst>
              <a:ext uri="{FF2B5EF4-FFF2-40B4-BE49-F238E27FC236}">
                <a16:creationId xmlns:a16="http://schemas.microsoft.com/office/drawing/2014/main" id="{0C22FCC3-CE1E-4B88-B1A0-2720068DA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9950" y="2261184"/>
            <a:ext cx="2845970" cy="2596315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03F0A62A-A016-7CF8-92FF-4A67BB7E8C0A}"/>
              </a:ext>
            </a:extLst>
          </p:cNvPr>
          <p:cNvSpPr txBox="1"/>
          <p:nvPr/>
        </p:nvSpPr>
        <p:spPr>
          <a:xfrm>
            <a:off x="1438088" y="1349641"/>
            <a:ext cx="1046919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Capacitação realizada pelo SAMU 192 para os servidores, terceirizados e integrantes da Assistência Militar, com foco no atendimento a urgências e emergências em saúde mental.</a:t>
            </a:r>
            <a:endParaRPr lang="pt-BR" dirty="0"/>
          </a:p>
        </p:txBody>
      </p:sp>
      <p:pic>
        <p:nvPicPr>
          <p:cNvPr id="3" name="Imagem 2" descr="Ícone&#10;&#10;O conteúdo gerado por IA pode estar incorreto.">
            <a:extLst>
              <a:ext uri="{FF2B5EF4-FFF2-40B4-BE49-F238E27FC236}">
                <a16:creationId xmlns:a16="http://schemas.microsoft.com/office/drawing/2014/main" id="{67E16025-92C6-E4AC-F266-DFDF3D399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534" y="1351482"/>
            <a:ext cx="1026695" cy="1063793"/>
          </a:xfrm>
          <a:prstGeom prst="rect">
            <a:avLst/>
          </a:prstGeom>
        </p:spPr>
      </p:pic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C0453F30-6139-8393-FC57-22A4E9BF59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57" y="2632591"/>
            <a:ext cx="1238250" cy="1182103"/>
          </a:xfrm>
          <a:prstGeom prst="rect">
            <a:avLst/>
          </a:prstGeom>
        </p:spPr>
      </p:pic>
      <p:pic>
        <p:nvPicPr>
          <p:cNvPr id="7" name="Imagem 6" descr="Texto, Ícone&#10;&#10;O conteúdo gerado por IA pode estar incorreto.">
            <a:extLst>
              <a:ext uri="{FF2B5EF4-FFF2-40B4-BE49-F238E27FC236}">
                <a16:creationId xmlns:a16="http://schemas.microsoft.com/office/drawing/2014/main" id="{0BBBDD65-8160-C2F5-09A3-62F85BB70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471" y="3994741"/>
            <a:ext cx="802281" cy="931041"/>
          </a:xfrm>
          <a:prstGeom prst="rect">
            <a:avLst/>
          </a:prstGeom>
        </p:spPr>
      </p:pic>
      <p:pic>
        <p:nvPicPr>
          <p:cNvPr id="8" name="Imagem 7" descr="Ícone&#10;&#10;O conteúdo gerado por IA pode estar incorreto.">
            <a:extLst>
              <a:ext uri="{FF2B5EF4-FFF2-40B4-BE49-F238E27FC236}">
                <a16:creationId xmlns:a16="http://schemas.microsoft.com/office/drawing/2014/main" id="{866B54C4-F949-D47E-500C-24572AEC99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812" y="5315691"/>
            <a:ext cx="959500" cy="77542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E9DBAE-0265-5AFD-F91F-9550B603EDBE}"/>
              </a:ext>
            </a:extLst>
          </p:cNvPr>
          <p:cNvSpPr txBox="1"/>
          <p:nvPr/>
        </p:nvSpPr>
        <p:spPr>
          <a:xfrm>
            <a:off x="1439176" y="2629747"/>
            <a:ext cx="751143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Apresentação de proposta de criação da equipe multidisciplinar para atendimento de demandas em saúde mental.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23650C8-C57C-7FA1-E81F-45216E9B16BE}"/>
              </a:ext>
            </a:extLst>
          </p:cNvPr>
          <p:cNvSpPr txBox="1"/>
          <p:nvPr/>
        </p:nvSpPr>
        <p:spPr>
          <a:xfrm>
            <a:off x="1439175" y="3915047"/>
            <a:ext cx="7511430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Definição dos temas prioritários para a capacitação dos integrantes na área de saúde mental, tanto no ingresso quanto no desenvolvimento da carreira.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DD4053-256F-0816-978F-79DEA0A74273}"/>
              </a:ext>
            </a:extLst>
          </p:cNvPr>
          <p:cNvSpPr txBox="1"/>
          <p:nvPr/>
        </p:nvSpPr>
        <p:spPr>
          <a:xfrm>
            <a:off x="1439174" y="5163625"/>
            <a:ext cx="1044008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rgbClr val="001E3C"/>
                </a:solidFill>
                <a:latin typeface="Century Gothic"/>
                <a:ea typeface="+mn-lt"/>
                <a:cs typeface="+mn-lt"/>
              </a:rPr>
              <a:t>Encaminhamento de solicitação ao Procurador-Geral de Justiça para a constituição de Grupo de Trabalho para aperfeiçoamento do atendimento ao público realizado pelo MPBA, incluindo-se, dentre outras temáticas a serem tratadas no GT, a saúde mental.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065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0F134D78-6974-E08A-56CD-1991F79D18FD}"/>
              </a:ext>
            </a:extLst>
          </p:cNvPr>
          <p:cNvSpPr/>
          <p:nvPr/>
        </p:nvSpPr>
        <p:spPr>
          <a:xfrm>
            <a:off x="4621800" y="1810591"/>
            <a:ext cx="3900792" cy="28842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0C5E767B-8866-08C0-FDE3-14215B18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b="9091"/>
          <a:stretch>
            <a:fillRect/>
          </a:stretch>
        </p:blipFill>
        <p:spPr bwMode="auto">
          <a:xfrm>
            <a:off x="20" y="10"/>
            <a:ext cx="866849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9B420D-1713-5267-6386-5B26BC77932C}"/>
              </a:ext>
            </a:extLst>
          </p:cNvPr>
          <p:cNvSpPr/>
          <p:nvPr/>
        </p:nvSpPr>
        <p:spPr>
          <a:xfrm>
            <a:off x="8249055" y="398834"/>
            <a:ext cx="3793788" cy="30301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070D01-9729-F844-6A45-126FA8D5BB5F}"/>
              </a:ext>
            </a:extLst>
          </p:cNvPr>
          <p:cNvSpPr txBox="1"/>
          <p:nvPr/>
        </p:nvSpPr>
        <p:spPr>
          <a:xfrm>
            <a:off x="7474945" y="2313935"/>
            <a:ext cx="4145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 trabalho pode proteger a saúde mental. 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(OMS, 2022)</a:t>
            </a:r>
          </a:p>
        </p:txBody>
      </p:sp>
    </p:spTree>
    <p:extLst>
      <p:ext uri="{BB962C8B-B14F-4D97-AF65-F5344CB8AC3E}">
        <p14:creationId xmlns:p14="http://schemas.microsoft.com/office/powerpoint/2010/main" val="937654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90d88ea-bf95-4d0a-a2f1-24865d218d41" xsi:nil="true"/>
    <TaxCatchAll xmlns="b11be8bd-9406-4cc1-a447-f4f6bd475926" xsi:nil="true"/>
    <lcf76f155ced4ddcb4097134ff3c332f xmlns="790d88ea-bf95-4d0a-a2f1-24865d218d4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7F48BD8E3FD45ACB94ECFBD882535" ma:contentTypeVersion="22" ma:contentTypeDescription="Create a new document." ma:contentTypeScope="" ma:versionID="2f1f76fd6316eb1411a2bbf6dae33647">
  <xsd:schema xmlns:xsd="http://www.w3.org/2001/XMLSchema" xmlns:xs="http://www.w3.org/2001/XMLSchema" xmlns:p="http://schemas.microsoft.com/office/2006/metadata/properties" xmlns:ns2="790d88ea-bf95-4d0a-a2f1-24865d218d41" xmlns:ns3="b11be8bd-9406-4cc1-a447-f4f6bd475926" targetNamespace="http://schemas.microsoft.com/office/2006/metadata/properties" ma:root="true" ma:fieldsID="90891611d12964cbe27f78455f471f68" ns2:_="" ns3:_="">
    <xsd:import namespace="790d88ea-bf95-4d0a-a2f1-24865d218d41"/>
    <xsd:import namespace="b11be8bd-9406-4cc1-a447-f4f6bd4759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d88ea-bf95-4d0a-a2f1-24865d218d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0ff8261-d968-4d0c-aa0f-bd47b821ad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be8bd-9406-4cc1-a447-f4f6bd47592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ffcd37-9ad4-4486-8b71-77dda580004f}" ma:internalName="TaxCatchAll" ma:showField="CatchAllData" ma:web="b11be8bd-9406-4cc1-a447-f4f6bd475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9124B0-EBE1-4E7F-8E28-198C8E2E60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E2BDA7-636E-4E35-9B07-AF8E4A7C0DDB}">
  <ds:schemaRefs>
    <ds:schemaRef ds:uri="790d88ea-bf95-4d0a-a2f1-24865d218d41"/>
    <ds:schemaRef ds:uri="b11be8bd-9406-4cc1-a447-f4f6bd47592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18A3E49-B066-48C1-8AA7-ED896CC05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0d88ea-bf95-4d0a-a2f1-24865d218d41"/>
    <ds:schemaRef ds:uri="b11be8bd-9406-4cc1-a447-f4f6bd475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611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Verdana Pro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>Larissa Dantas Guimarães</cp:lastModifiedBy>
  <cp:revision>311</cp:revision>
  <dcterms:created xsi:type="dcterms:W3CDTF">2023-03-08T20:53:25Z</dcterms:created>
  <dcterms:modified xsi:type="dcterms:W3CDTF">2025-09-05T13:48:17Z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0x010100F007F48BD8E3FD45ACB94ECFBD882535</vt:lpwstr>
  </property>
  <property fmtid="{D5CDD505-2E9C-101B-9397-08002B2CF9AE}" pid="3" name="MediaServiceImageTags">
    <vt:lpwstr/>
  </property>
</Properties>
</file>