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2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3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changesInfos/changesInfo1.xml" ContentType="application/vnd.ms-powerpoint.changesinfo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9" r:id="rId4"/>
    <p:sldMasterId id="2147483737" r:id="rId5"/>
    <p:sldMasterId id="2147483766" r:id="rId6"/>
    <p:sldMasterId id="2147483679" r:id="rId7"/>
  </p:sldMasterIdLst>
  <p:notesMasterIdLst>
    <p:notesMasterId r:id="rId21"/>
  </p:notesMasterIdLst>
  <p:sldIdLst>
    <p:sldId id="607" r:id="rId8"/>
    <p:sldId id="609" r:id="rId9"/>
    <p:sldId id="610" r:id="rId10"/>
    <p:sldId id="612" r:id="rId11"/>
    <p:sldId id="632" r:id="rId12"/>
    <p:sldId id="633" r:id="rId13"/>
    <p:sldId id="634" r:id="rId14"/>
    <p:sldId id="635" r:id="rId15"/>
    <p:sldId id="636" r:id="rId16"/>
    <p:sldId id="640" r:id="rId17"/>
    <p:sldId id="638" r:id="rId18"/>
    <p:sldId id="639" r:id="rId19"/>
    <p:sldId id="595" r:id="rId20"/>
  </p:sldIdLst>
  <p:sldSz cx="12192000" cy="6858000"/>
  <p:notesSz cx="6797675" cy="99266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0D8EED3A-A5C1-4720-A978-0224D91DBAB0}">
          <p14:sldIdLst>
            <p14:sldId id="607"/>
            <p14:sldId id="609"/>
            <p14:sldId id="610"/>
            <p14:sldId id="612"/>
            <p14:sldId id="632"/>
            <p14:sldId id="633"/>
            <p14:sldId id="634"/>
            <p14:sldId id="635"/>
            <p14:sldId id="636"/>
            <p14:sldId id="640"/>
            <p14:sldId id="638"/>
            <p14:sldId id="639"/>
            <p14:sldId id="595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12F11"/>
    <a:srgbClr val="00A0A6"/>
    <a:srgbClr val="E7E16B"/>
    <a:srgbClr val="FFFFCC"/>
    <a:srgbClr val="FFFFE7"/>
    <a:srgbClr val="101232"/>
    <a:srgbClr val="E0EBFC"/>
    <a:srgbClr val="F7FFFB"/>
    <a:srgbClr val="E7FEFF"/>
    <a:srgbClr val="FCEAE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3E5E287-15F2-42AB-A5A7-544F9A77F4EB}" v="1" dt="2023-05-26T19:58:59.151"/>
    <p1510:client id="{8D3CD2F6-71C4-4211-BF58-3B9B3B8B55DB}" v="1" dt="2019-09-02T12:08:52.990"/>
    <p1510:client id="{A15F3C8D-9BD7-4DD6-8890-CCAD57A479AB}" v="8" dt="2023-05-23T18:24:27.382"/>
    <p1510:client id="{AE898023-0F02-4A11-AFDE-1FDED6AE6EE0}" v="35" dt="2023-05-16T00:07:52.094"/>
    <p1510:client id="{C33B2D2D-3D28-4192-9DBC-40B31FEA9448}" v="1411" dt="2023-05-23T22:20:08.902"/>
    <p1510:client id="{E472D61F-6076-4929-9513-266A979CA708}" v="55" dt="2023-05-26T17:34:27.917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456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microsoft.com/office/2016/11/relationships/changesInfo" Target="changesInfos/changesInfo1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4.xml"/><Relationship Id="rId24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8.xml"/><Relationship Id="rId23" Type="http://schemas.openxmlformats.org/officeDocument/2006/relationships/viewProps" Target="view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presProps" Target="presProps.xml"/><Relationship Id="rId27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uciana de Cassia Silva Faria" userId="S::lfaria@mpmg.mp.br::3d8e7d1f-63ca-451f-9966-c5386ebec676" providerId="AD" clId="Web-{AE898023-0F02-4A11-AFDE-1FDED6AE6EE0}"/>
    <pc:docChg chg="addSld delSld modSld modSection">
      <pc:chgData name="Luciana de Cassia Silva Faria" userId="S::lfaria@mpmg.mp.br::3d8e7d1f-63ca-451f-9966-c5386ebec676" providerId="AD" clId="Web-{AE898023-0F02-4A11-AFDE-1FDED6AE6EE0}" dt="2023-05-16T00:07:52.094" v="30" actId="1076"/>
      <pc:docMkLst>
        <pc:docMk/>
      </pc:docMkLst>
      <pc:sldChg chg="addSp delSp modSp">
        <pc:chgData name="Luciana de Cassia Silva Faria" userId="S::lfaria@mpmg.mp.br::3d8e7d1f-63ca-451f-9966-c5386ebec676" providerId="AD" clId="Web-{AE898023-0F02-4A11-AFDE-1FDED6AE6EE0}" dt="2023-05-16T00:07:01.546" v="24" actId="1076"/>
        <pc:sldMkLst>
          <pc:docMk/>
          <pc:sldMk cId="4145520806" sldId="588"/>
        </pc:sldMkLst>
        <pc:spChg chg="mod">
          <ac:chgData name="Luciana de Cassia Silva Faria" userId="S::lfaria@mpmg.mp.br::3d8e7d1f-63ca-451f-9966-c5386ebec676" providerId="AD" clId="Web-{AE898023-0F02-4A11-AFDE-1FDED6AE6EE0}" dt="2023-05-16T00:07:01.546" v="24" actId="1076"/>
          <ac:spMkLst>
            <pc:docMk/>
            <pc:sldMk cId="4145520806" sldId="588"/>
            <ac:spMk id="2" creationId="{00000000-0000-0000-0000-000000000000}"/>
          </ac:spMkLst>
        </pc:spChg>
        <pc:spChg chg="add">
          <ac:chgData name="Luciana de Cassia Silva Faria" userId="S::lfaria@mpmg.mp.br::3d8e7d1f-63ca-451f-9966-c5386ebec676" providerId="AD" clId="Web-{AE898023-0F02-4A11-AFDE-1FDED6AE6EE0}" dt="2023-05-16T00:03:34.651" v="10"/>
          <ac:spMkLst>
            <pc:docMk/>
            <pc:sldMk cId="4145520806" sldId="588"/>
            <ac:spMk id="18" creationId="{733E031D-8CCF-7879-F9FB-928BFBAA0188}"/>
          </ac:spMkLst>
        </pc:spChg>
        <pc:spChg chg="add">
          <ac:chgData name="Luciana de Cassia Silva Faria" userId="S::lfaria@mpmg.mp.br::3d8e7d1f-63ca-451f-9966-c5386ebec676" providerId="AD" clId="Web-{AE898023-0F02-4A11-AFDE-1FDED6AE6EE0}" dt="2023-05-16T00:04:09.168" v="11"/>
          <ac:spMkLst>
            <pc:docMk/>
            <pc:sldMk cId="4145520806" sldId="588"/>
            <ac:spMk id="20" creationId="{128C6084-A9F7-F34F-A97D-1F50FCAC99DC}"/>
          </ac:spMkLst>
        </pc:spChg>
        <pc:spChg chg="add">
          <ac:chgData name="Luciana de Cassia Silva Faria" userId="S::lfaria@mpmg.mp.br::3d8e7d1f-63ca-451f-9966-c5386ebec676" providerId="AD" clId="Web-{AE898023-0F02-4A11-AFDE-1FDED6AE6EE0}" dt="2023-05-16T00:04:24.933" v="12"/>
          <ac:spMkLst>
            <pc:docMk/>
            <pc:sldMk cId="4145520806" sldId="588"/>
            <ac:spMk id="22" creationId="{0B996AA9-969D-B27E-1665-89B14212FABA}"/>
          </ac:spMkLst>
        </pc:spChg>
        <pc:spChg chg="add">
          <ac:chgData name="Luciana de Cassia Silva Faria" userId="S::lfaria@mpmg.mp.br::3d8e7d1f-63ca-451f-9966-c5386ebec676" providerId="AD" clId="Web-{AE898023-0F02-4A11-AFDE-1FDED6AE6EE0}" dt="2023-05-16T00:04:50.825" v="15"/>
          <ac:spMkLst>
            <pc:docMk/>
            <pc:sldMk cId="4145520806" sldId="588"/>
            <ac:spMk id="24" creationId="{E763AC57-0208-7BE4-4F09-01C0D0C1D4CE}"/>
          </ac:spMkLst>
        </pc:spChg>
        <pc:spChg chg="add">
          <ac:chgData name="Luciana de Cassia Silva Faria" userId="S::lfaria@mpmg.mp.br::3d8e7d1f-63ca-451f-9966-c5386ebec676" providerId="AD" clId="Web-{AE898023-0F02-4A11-AFDE-1FDED6AE6EE0}" dt="2023-05-16T00:05:43.826" v="19"/>
          <ac:spMkLst>
            <pc:docMk/>
            <pc:sldMk cId="4145520806" sldId="588"/>
            <ac:spMk id="32" creationId="{E7357CF2-CBB9-AA7A-DD94-FC4C521C004A}"/>
          </ac:spMkLst>
        </pc:spChg>
        <pc:spChg chg="del">
          <ac:chgData name="Luciana de Cassia Silva Faria" userId="S::lfaria@mpmg.mp.br::3d8e7d1f-63ca-451f-9966-c5386ebec676" providerId="AD" clId="Web-{AE898023-0F02-4A11-AFDE-1FDED6AE6EE0}" dt="2023-05-16T00:02:15.759" v="4"/>
          <ac:spMkLst>
            <pc:docMk/>
            <pc:sldMk cId="4145520806" sldId="588"/>
            <ac:spMk id="673" creationId="{00000000-0000-0000-0000-000000000000}"/>
          </ac:spMkLst>
        </pc:spChg>
        <pc:spChg chg="del mod">
          <ac:chgData name="Luciana de Cassia Silva Faria" userId="S::lfaria@mpmg.mp.br::3d8e7d1f-63ca-451f-9966-c5386ebec676" providerId="AD" clId="Web-{AE898023-0F02-4A11-AFDE-1FDED6AE6EE0}" dt="2023-05-16T00:02:09.962" v="2"/>
          <ac:spMkLst>
            <pc:docMk/>
            <pc:sldMk cId="4145520806" sldId="588"/>
            <ac:spMk id="681" creationId="{00000000-0000-0000-0000-000000000000}"/>
          </ac:spMkLst>
        </pc:spChg>
        <pc:grpChg chg="add">
          <ac:chgData name="Luciana de Cassia Silva Faria" userId="S::lfaria@mpmg.mp.br::3d8e7d1f-63ca-451f-9966-c5386ebec676" providerId="AD" clId="Web-{AE898023-0F02-4A11-AFDE-1FDED6AE6EE0}" dt="2023-05-16T00:02:20.649" v="6"/>
          <ac:grpSpMkLst>
            <pc:docMk/>
            <pc:sldMk cId="4145520806" sldId="588"/>
            <ac:grpSpMk id="12" creationId="{00B04AB2-8069-E297-BF1F-4899F683D5E6}"/>
          </ac:grpSpMkLst>
        </pc:grpChg>
        <pc:grpChg chg="del">
          <ac:chgData name="Luciana de Cassia Silva Faria" userId="S::lfaria@mpmg.mp.br::3d8e7d1f-63ca-451f-9966-c5386ebec676" providerId="AD" clId="Web-{AE898023-0F02-4A11-AFDE-1FDED6AE6EE0}" dt="2023-05-16T00:02:17.009" v="5"/>
          <ac:grpSpMkLst>
            <pc:docMk/>
            <pc:sldMk cId="4145520806" sldId="588"/>
            <ac:grpSpMk id="670" creationId="{00000000-0000-0000-0000-000000000000}"/>
          </ac:grpSpMkLst>
        </pc:grpChg>
        <pc:picChg chg="mod">
          <ac:chgData name="Luciana de Cassia Silva Faria" userId="S::lfaria@mpmg.mp.br::3d8e7d1f-63ca-451f-9966-c5386ebec676" providerId="AD" clId="Web-{AE898023-0F02-4A11-AFDE-1FDED6AE6EE0}" dt="2023-05-16T00:06:55.124" v="23" actId="14100"/>
          <ac:picMkLst>
            <pc:docMk/>
            <pc:sldMk cId="4145520806" sldId="588"/>
            <ac:picMk id="6" creationId="{0DC4889F-66F8-ECC9-405E-F0967969D4F2}"/>
          </ac:picMkLst>
        </pc:picChg>
        <pc:picChg chg="add">
          <ac:chgData name="Luciana de Cassia Silva Faria" userId="S::lfaria@mpmg.mp.br::3d8e7d1f-63ca-451f-9966-c5386ebec676" providerId="AD" clId="Web-{AE898023-0F02-4A11-AFDE-1FDED6AE6EE0}" dt="2023-05-16T00:02:48.869" v="7"/>
          <ac:picMkLst>
            <pc:docMk/>
            <pc:sldMk cId="4145520806" sldId="588"/>
            <ac:picMk id="14" creationId="{3D6BAE6D-36F1-1385-DF0E-56D71C7E74D9}"/>
          </ac:picMkLst>
        </pc:picChg>
        <pc:picChg chg="add">
          <ac:chgData name="Luciana de Cassia Silva Faria" userId="S::lfaria@mpmg.mp.br::3d8e7d1f-63ca-451f-9966-c5386ebec676" providerId="AD" clId="Web-{AE898023-0F02-4A11-AFDE-1FDED6AE6EE0}" dt="2023-05-16T00:03:21.713" v="9"/>
          <ac:picMkLst>
            <pc:docMk/>
            <pc:sldMk cId="4145520806" sldId="588"/>
            <ac:picMk id="16" creationId="{0769AB08-14F7-4994-158E-D2FF46E8EA38}"/>
          </ac:picMkLst>
        </pc:picChg>
        <pc:picChg chg="add">
          <ac:chgData name="Luciana de Cassia Silva Faria" userId="S::lfaria@mpmg.mp.br::3d8e7d1f-63ca-451f-9966-c5386ebec676" providerId="AD" clId="Web-{AE898023-0F02-4A11-AFDE-1FDED6AE6EE0}" dt="2023-05-16T00:05:04.559" v="16"/>
          <ac:picMkLst>
            <pc:docMk/>
            <pc:sldMk cId="4145520806" sldId="588"/>
            <ac:picMk id="26" creationId="{00FB90EA-0339-B986-029A-457205D8AC27}"/>
          </ac:picMkLst>
        </pc:picChg>
        <pc:picChg chg="add">
          <ac:chgData name="Luciana de Cassia Silva Faria" userId="S::lfaria@mpmg.mp.br::3d8e7d1f-63ca-451f-9966-c5386ebec676" providerId="AD" clId="Web-{AE898023-0F02-4A11-AFDE-1FDED6AE6EE0}" dt="2023-05-16T00:05:18.044" v="17"/>
          <ac:picMkLst>
            <pc:docMk/>
            <pc:sldMk cId="4145520806" sldId="588"/>
            <ac:picMk id="28" creationId="{6C41D080-9841-3142-436A-1075FF0EEFE5}"/>
          </ac:picMkLst>
        </pc:picChg>
        <pc:picChg chg="add">
          <ac:chgData name="Luciana de Cassia Silva Faria" userId="S::lfaria@mpmg.mp.br::3d8e7d1f-63ca-451f-9966-c5386ebec676" providerId="AD" clId="Web-{AE898023-0F02-4A11-AFDE-1FDED6AE6EE0}" dt="2023-05-16T00:05:27.826" v="18"/>
          <ac:picMkLst>
            <pc:docMk/>
            <pc:sldMk cId="4145520806" sldId="588"/>
            <ac:picMk id="30" creationId="{B2E7B4C8-B12C-EFF5-B8C6-336542348738}"/>
          </ac:picMkLst>
        </pc:picChg>
        <pc:picChg chg="del">
          <ac:chgData name="Luciana de Cassia Silva Faria" userId="S::lfaria@mpmg.mp.br::3d8e7d1f-63ca-451f-9966-c5386ebec676" providerId="AD" clId="Web-{AE898023-0F02-4A11-AFDE-1FDED6AE6EE0}" dt="2023-05-16T00:02:12.321" v="3"/>
          <ac:picMkLst>
            <pc:docMk/>
            <pc:sldMk cId="4145520806" sldId="588"/>
            <ac:picMk id="672" creationId="{00000000-0000-0000-0000-000000000000}"/>
          </ac:picMkLst>
        </pc:picChg>
      </pc:sldChg>
      <pc:sldChg chg="del">
        <pc:chgData name="Luciana de Cassia Silva Faria" userId="S::lfaria@mpmg.mp.br::3d8e7d1f-63ca-451f-9966-c5386ebec676" providerId="AD" clId="Web-{AE898023-0F02-4A11-AFDE-1FDED6AE6EE0}" dt="2023-05-16T00:06:06.701" v="21"/>
        <pc:sldMkLst>
          <pc:docMk/>
          <pc:sldMk cId="1496585765" sldId="591"/>
        </pc:sldMkLst>
      </pc:sldChg>
      <pc:sldChg chg="del">
        <pc:chgData name="Luciana de Cassia Silva Faria" userId="S::lfaria@mpmg.mp.br::3d8e7d1f-63ca-451f-9966-c5386ebec676" providerId="AD" clId="Web-{AE898023-0F02-4A11-AFDE-1FDED6AE6EE0}" dt="2023-05-16T00:06:12.936" v="22"/>
        <pc:sldMkLst>
          <pc:docMk/>
          <pc:sldMk cId="1121097868" sldId="608"/>
        </pc:sldMkLst>
      </pc:sldChg>
      <pc:sldChg chg="del">
        <pc:chgData name="Luciana de Cassia Silva Faria" userId="S::lfaria@mpmg.mp.br::3d8e7d1f-63ca-451f-9966-c5386ebec676" providerId="AD" clId="Web-{AE898023-0F02-4A11-AFDE-1FDED6AE6EE0}" dt="2023-05-16T00:07:27.469" v="25"/>
        <pc:sldMkLst>
          <pc:docMk/>
          <pc:sldMk cId="1557810413" sldId="617"/>
        </pc:sldMkLst>
      </pc:sldChg>
      <pc:sldChg chg="del">
        <pc:chgData name="Luciana de Cassia Silva Faria" userId="S::lfaria@mpmg.mp.br::3d8e7d1f-63ca-451f-9966-c5386ebec676" providerId="AD" clId="Web-{AE898023-0F02-4A11-AFDE-1FDED6AE6EE0}" dt="2023-05-16T00:07:31.625" v="26"/>
        <pc:sldMkLst>
          <pc:docMk/>
          <pc:sldMk cId="3885524299" sldId="618"/>
        </pc:sldMkLst>
      </pc:sldChg>
      <pc:sldChg chg="del">
        <pc:chgData name="Luciana de Cassia Silva Faria" userId="S::lfaria@mpmg.mp.br::3d8e7d1f-63ca-451f-9966-c5386ebec676" providerId="AD" clId="Web-{AE898023-0F02-4A11-AFDE-1FDED6AE6EE0}" dt="2023-05-16T00:07:34.688" v="27"/>
        <pc:sldMkLst>
          <pc:docMk/>
          <pc:sldMk cId="939334271" sldId="619"/>
        </pc:sldMkLst>
      </pc:sldChg>
      <pc:sldChg chg="del">
        <pc:chgData name="Luciana de Cassia Silva Faria" userId="S::lfaria@mpmg.mp.br::3d8e7d1f-63ca-451f-9966-c5386ebec676" providerId="AD" clId="Web-{AE898023-0F02-4A11-AFDE-1FDED6AE6EE0}" dt="2023-05-16T00:07:39.547" v="28"/>
        <pc:sldMkLst>
          <pc:docMk/>
          <pc:sldMk cId="1421275038" sldId="620"/>
        </pc:sldMkLst>
      </pc:sldChg>
      <pc:sldChg chg="delSp modSp delAnim">
        <pc:chgData name="Luciana de Cassia Silva Faria" userId="S::lfaria@mpmg.mp.br::3d8e7d1f-63ca-451f-9966-c5386ebec676" providerId="AD" clId="Web-{AE898023-0F02-4A11-AFDE-1FDED6AE6EE0}" dt="2023-05-16T00:07:52.094" v="30" actId="1076"/>
        <pc:sldMkLst>
          <pc:docMk/>
          <pc:sldMk cId="3222003982" sldId="629"/>
        </pc:sldMkLst>
        <pc:spChg chg="mod">
          <ac:chgData name="Luciana de Cassia Silva Faria" userId="S::lfaria@mpmg.mp.br::3d8e7d1f-63ca-451f-9966-c5386ebec676" providerId="AD" clId="Web-{AE898023-0F02-4A11-AFDE-1FDED6AE6EE0}" dt="2023-05-16T00:07:52.094" v="30" actId="1076"/>
          <ac:spMkLst>
            <pc:docMk/>
            <pc:sldMk cId="3222003982" sldId="629"/>
            <ac:spMk id="2" creationId="{B0132C63-07F7-8DDB-4A9E-6DDEEDE1A8E6}"/>
          </ac:spMkLst>
        </pc:spChg>
        <pc:spChg chg="del">
          <ac:chgData name="Luciana de Cassia Silva Faria" userId="S::lfaria@mpmg.mp.br::3d8e7d1f-63ca-451f-9966-c5386ebec676" providerId="AD" clId="Web-{AE898023-0F02-4A11-AFDE-1FDED6AE6EE0}" dt="2023-05-16T00:07:46.891" v="29"/>
          <ac:spMkLst>
            <pc:docMk/>
            <pc:sldMk cId="3222003982" sldId="629"/>
            <ac:spMk id="12" creationId="{A45B9BBB-B860-5012-3523-8A3E5343356C}"/>
          </ac:spMkLst>
        </pc:spChg>
      </pc:sldChg>
      <pc:sldChg chg="addSp delSp add del">
        <pc:chgData name="Luciana de Cassia Silva Faria" userId="S::lfaria@mpmg.mp.br::3d8e7d1f-63ca-451f-9966-c5386ebec676" providerId="AD" clId="Web-{AE898023-0F02-4A11-AFDE-1FDED6AE6EE0}" dt="2023-05-16T00:06:03.076" v="20"/>
        <pc:sldMkLst>
          <pc:docMk/>
          <pc:sldMk cId="3023585681" sldId="630"/>
        </pc:sldMkLst>
        <pc:spChg chg="add del">
          <ac:chgData name="Luciana de Cassia Silva Faria" userId="S::lfaria@mpmg.mp.br::3d8e7d1f-63ca-451f-9966-c5386ebec676" providerId="AD" clId="Web-{AE898023-0F02-4A11-AFDE-1FDED6AE6EE0}" dt="2023-05-16T00:04:40.590" v="14"/>
          <ac:spMkLst>
            <pc:docMk/>
            <pc:sldMk cId="3023585681" sldId="630"/>
            <ac:spMk id="4" creationId="{6AB3B9A4-45C2-45BE-300E-36F5644DD9D3}"/>
          </ac:spMkLst>
        </pc:spChg>
      </pc:sldChg>
    </pc:docChg>
  </pc:docChgLst>
  <pc:docChgLst>
    <pc:chgData name="Luciana de Cassia Silva Faria" userId="S::lfaria@mpmg.mp.br::3d8e7d1f-63ca-451f-9966-c5386ebec676" providerId="AD" clId="Web-{C33B2D2D-3D28-4192-9DBC-40B31FEA9448}"/>
    <pc:docChg chg="addSld delSld modSld sldOrd addMainMaster modSection">
      <pc:chgData name="Luciana de Cassia Silva Faria" userId="S::lfaria@mpmg.mp.br::3d8e7d1f-63ca-451f-9966-c5386ebec676" providerId="AD" clId="Web-{C33B2D2D-3D28-4192-9DBC-40B31FEA9448}" dt="2023-05-23T22:20:08.902" v="1208" actId="14100"/>
      <pc:docMkLst>
        <pc:docMk/>
      </pc:docMkLst>
      <pc:sldChg chg="addSp delSp modSp del">
        <pc:chgData name="Luciana de Cassia Silva Faria" userId="S::lfaria@mpmg.mp.br::3d8e7d1f-63ca-451f-9966-c5386ebec676" providerId="AD" clId="Web-{C33B2D2D-3D28-4192-9DBC-40B31FEA9448}" dt="2023-05-23T22:10:31.856" v="1169"/>
        <pc:sldMkLst>
          <pc:docMk/>
          <pc:sldMk cId="4145520806" sldId="588"/>
        </pc:sldMkLst>
        <pc:spChg chg="add del mod">
          <ac:chgData name="Luciana de Cassia Silva Faria" userId="S::lfaria@mpmg.mp.br::3d8e7d1f-63ca-451f-9966-c5386ebec676" providerId="AD" clId="Web-{C33B2D2D-3D28-4192-9DBC-40B31FEA9448}" dt="2023-05-23T21:06:08.275" v="803"/>
          <ac:spMkLst>
            <pc:docMk/>
            <pc:sldMk cId="4145520806" sldId="588"/>
            <ac:spMk id="15" creationId="{BE24C539-9908-9396-23C0-CF034B2A964E}"/>
          </ac:spMkLst>
        </pc:spChg>
        <pc:spChg chg="mod ord">
          <ac:chgData name="Luciana de Cassia Silva Faria" userId="S::lfaria@mpmg.mp.br::3d8e7d1f-63ca-451f-9966-c5386ebec676" providerId="AD" clId="Web-{C33B2D2D-3D28-4192-9DBC-40B31FEA9448}" dt="2023-05-23T20:45:20.493" v="657"/>
          <ac:spMkLst>
            <pc:docMk/>
            <pc:sldMk cId="4145520806" sldId="588"/>
            <ac:spMk id="22" creationId="{0B996AA9-969D-B27E-1665-89B14212FABA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21:10:15.015" v="813"/>
          <ac:spMkLst>
            <pc:docMk/>
            <pc:sldMk cId="4145520806" sldId="588"/>
            <ac:spMk id="32" creationId="{E7357CF2-CBB9-AA7A-DD94-FC4C521C004A}"/>
          </ac:spMkLst>
        </pc:spChg>
        <pc:picChg chg="add mod ord modCrop">
          <ac:chgData name="Luciana de Cassia Silva Faria" userId="S::lfaria@mpmg.mp.br::3d8e7d1f-63ca-451f-9966-c5386ebec676" providerId="AD" clId="Web-{C33B2D2D-3D28-4192-9DBC-40B31FEA9448}" dt="2023-05-23T20:45:08.758" v="656"/>
          <ac:picMkLst>
            <pc:docMk/>
            <pc:sldMk cId="4145520806" sldId="588"/>
            <ac:picMk id="3" creationId="{936D5892-4F60-B7E5-295B-B46D0B552717}"/>
          </ac:picMkLst>
        </pc:picChg>
        <pc:picChg chg="mod">
          <ac:chgData name="Luciana de Cassia Silva Faria" userId="S::lfaria@mpmg.mp.br::3d8e7d1f-63ca-451f-9966-c5386ebec676" providerId="AD" clId="Web-{C33B2D2D-3D28-4192-9DBC-40B31FEA9448}" dt="2023-05-23T21:08:25.762" v="808" actId="1076"/>
          <ac:picMkLst>
            <pc:docMk/>
            <pc:sldMk cId="4145520806" sldId="588"/>
            <ac:picMk id="10" creationId="{633167F2-C609-032B-44AD-05F3925EC79C}"/>
          </ac:picMkLst>
        </pc:picChg>
        <pc:picChg chg="ord">
          <ac:chgData name="Luciana de Cassia Silva Faria" userId="S::lfaria@mpmg.mp.br::3d8e7d1f-63ca-451f-9966-c5386ebec676" providerId="AD" clId="Web-{C33B2D2D-3D28-4192-9DBC-40B31FEA9448}" dt="2023-05-23T20:43:59.866" v="650"/>
          <ac:picMkLst>
            <pc:docMk/>
            <pc:sldMk cId="4145520806" sldId="588"/>
            <ac:picMk id="668" creationId="{00000000-0000-0000-0000-000000000000}"/>
          </ac:picMkLst>
        </pc:picChg>
        <pc:picChg chg="add del mod">
          <ac:chgData name="Luciana de Cassia Silva Faria" userId="S::lfaria@mpmg.mp.br::3d8e7d1f-63ca-451f-9966-c5386ebec676" providerId="AD" clId="Web-{C33B2D2D-3D28-4192-9DBC-40B31FEA9448}" dt="2023-05-23T20:09:22.282" v="532" actId="1076"/>
          <ac:picMkLst>
            <pc:docMk/>
            <pc:sldMk cId="4145520806" sldId="588"/>
            <ac:picMk id="669" creationId="{00000000-0000-0000-0000-000000000000}"/>
          </ac:picMkLst>
        </pc:picChg>
      </pc:sldChg>
      <pc:sldChg chg="addSp delSp modSp mod ord setBg delAnim">
        <pc:chgData name="Luciana de Cassia Silva Faria" userId="S::lfaria@mpmg.mp.br::3d8e7d1f-63ca-451f-9966-c5386ebec676" providerId="AD" clId="Web-{C33B2D2D-3D28-4192-9DBC-40B31FEA9448}" dt="2023-05-23T22:19:34.213" v="1204"/>
        <pc:sldMkLst>
          <pc:docMk/>
          <pc:sldMk cId="770725208" sldId="609"/>
        </pc:sldMkLst>
        <pc:spChg chg="mod">
          <ac:chgData name="Luciana de Cassia Silva Faria" userId="S::lfaria@mpmg.mp.br::3d8e7d1f-63ca-451f-9966-c5386ebec676" providerId="AD" clId="Web-{C33B2D2D-3D28-4192-9DBC-40B31FEA9448}" dt="2023-05-23T21:38:52.324" v="959" actId="14100"/>
          <ac:spMkLst>
            <pc:docMk/>
            <pc:sldMk cId="770725208" sldId="609"/>
            <ac:spMk id="2" creationId="{00000000-0000-0000-0000-000000000000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8:52:18.790" v="138"/>
          <ac:spMkLst>
            <pc:docMk/>
            <pc:sldMk cId="770725208" sldId="609"/>
            <ac:spMk id="6" creationId="{00000000-0000-0000-0000-000000000000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8:50:35.006" v="115"/>
          <ac:spMkLst>
            <pc:docMk/>
            <pc:sldMk cId="770725208" sldId="609"/>
            <ac:spMk id="8" creationId="{00000000-0000-0000-0000-000000000000}"/>
          </ac:spMkLst>
        </pc:spChg>
        <pc:spChg chg="del mod">
          <ac:chgData name="Luciana de Cassia Silva Faria" userId="S::lfaria@mpmg.mp.br::3d8e7d1f-63ca-451f-9966-c5386ebec676" providerId="AD" clId="Web-{C33B2D2D-3D28-4192-9DBC-40B31FEA9448}" dt="2023-05-23T21:32:35.596" v="888"/>
          <ac:spMkLst>
            <pc:docMk/>
            <pc:sldMk cId="770725208" sldId="609"/>
            <ac:spMk id="9" creationId="{00000000-0000-0000-0000-000000000000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8:50:33.256" v="114"/>
          <ac:spMkLst>
            <pc:docMk/>
            <pc:sldMk cId="770725208" sldId="609"/>
            <ac:spMk id="14" creationId="{00000000-0000-0000-0000-000000000000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18:51:32.086" v="135"/>
          <ac:spMkLst>
            <pc:docMk/>
            <pc:sldMk cId="770725208" sldId="609"/>
            <ac:spMk id="29" creationId="{BAC2A5BC-382E-A7D3-F40D-64CD36A3CD8A}"/>
          </ac:spMkLst>
        </pc:spChg>
        <pc:spChg chg="add mod ord">
          <ac:chgData name="Luciana de Cassia Silva Faria" userId="S::lfaria@mpmg.mp.br::3d8e7d1f-63ca-451f-9966-c5386ebec676" providerId="AD" clId="Web-{C33B2D2D-3D28-4192-9DBC-40B31FEA9448}" dt="2023-05-23T22:19:34.213" v="1204"/>
          <ac:spMkLst>
            <pc:docMk/>
            <pc:sldMk cId="770725208" sldId="609"/>
            <ac:spMk id="31" creationId="{7829867E-F1D6-91B6-3809-704C990D95B1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1:38:59.715" v="960" actId="1076"/>
          <ac:spMkLst>
            <pc:docMk/>
            <pc:sldMk cId="770725208" sldId="609"/>
            <ac:spMk id="32" creationId="{36855586-0683-8708-E82C-F35F4A1B425A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1:40:09.795" v="973" actId="1076"/>
          <ac:spMkLst>
            <pc:docMk/>
            <pc:sldMk cId="770725208" sldId="609"/>
            <ac:spMk id="35" creationId="{7A22B207-6F01-CADB-D219-BDA996D1525A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1:40:12.795" v="974" actId="1076"/>
          <ac:spMkLst>
            <pc:docMk/>
            <pc:sldMk cId="770725208" sldId="609"/>
            <ac:spMk id="36" creationId="{66532651-B9EA-2A26-1DAD-30584D908292}"/>
          </ac:spMkLst>
        </pc:spChg>
        <pc:spChg chg="del mod">
          <ac:chgData name="Luciana de Cassia Silva Faria" userId="S::lfaria@mpmg.mp.br::3d8e7d1f-63ca-451f-9966-c5386ebec676" providerId="AD" clId="Web-{C33B2D2D-3D28-4192-9DBC-40B31FEA9448}" dt="2023-05-23T18:55:37.139" v="178"/>
          <ac:spMkLst>
            <pc:docMk/>
            <pc:sldMk cId="770725208" sldId="609"/>
            <ac:spMk id="38" creationId="{00000000-0000-0000-0000-000000000000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1:39:53.482" v="970" actId="1076"/>
          <ac:spMkLst>
            <pc:docMk/>
            <pc:sldMk cId="770725208" sldId="609"/>
            <ac:spMk id="40" creationId="{5BCEDA26-2D8A-3056-F4B4-E96DE0D7FD3B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1:40:16.920" v="975" actId="1076"/>
          <ac:spMkLst>
            <pc:docMk/>
            <pc:sldMk cId="770725208" sldId="609"/>
            <ac:spMk id="96" creationId="{56F64A4A-7C2C-F76B-C75D-739A0DB59095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1:39:49.247" v="969" actId="1076"/>
          <ac:spMkLst>
            <pc:docMk/>
            <pc:sldMk cId="770725208" sldId="609"/>
            <ac:spMk id="101" creationId="{061BD427-4F67-CE5B-C4A3-D16966BEEC9E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1:39:21.122" v="966" actId="1076"/>
          <ac:spMkLst>
            <pc:docMk/>
            <pc:sldMk cId="770725208" sldId="609"/>
            <ac:spMk id="106" creationId="{E259CE1D-3E62-C42E-7FC7-135019C921A5}"/>
          </ac:spMkLst>
        </pc:spChg>
        <pc:grpChg chg="add del">
          <ac:chgData name="Luciana de Cassia Silva Faria" userId="S::lfaria@mpmg.mp.br::3d8e7d1f-63ca-451f-9966-c5386ebec676" providerId="AD" clId="Web-{C33B2D2D-3D28-4192-9DBC-40B31FEA9448}" dt="2023-05-23T20:00:29.160" v="495"/>
          <ac:grpSpMkLst>
            <pc:docMk/>
            <pc:sldMk cId="770725208" sldId="609"/>
            <ac:grpSpMk id="37" creationId="{9AE4726C-1831-4FE3-9A11-227F0DC2F0BC}"/>
          </ac:grpSpMkLst>
        </pc:grpChg>
        <pc:grpChg chg="add del">
          <ac:chgData name="Luciana de Cassia Silva Faria" userId="S::lfaria@mpmg.mp.br::3d8e7d1f-63ca-451f-9966-c5386ebec676" providerId="AD" clId="Web-{C33B2D2D-3D28-4192-9DBC-40B31FEA9448}" dt="2023-05-23T20:00:29.160" v="495"/>
          <ac:grpSpMkLst>
            <pc:docMk/>
            <pc:sldMk cId="770725208" sldId="609"/>
            <ac:grpSpMk id="41" creationId="{E916825F-759B-4F1A-BA80-AF7137691EC5}"/>
          </ac:grpSpMkLst>
        </pc:grpChg>
        <pc:grpChg chg="add del">
          <ac:chgData name="Luciana de Cassia Silva Faria" userId="S::lfaria@mpmg.mp.br::3d8e7d1f-63ca-451f-9966-c5386ebec676" providerId="AD" clId="Web-{C33B2D2D-3D28-4192-9DBC-40B31FEA9448}" dt="2023-05-23T20:00:35.347" v="497"/>
          <ac:grpSpMkLst>
            <pc:docMk/>
            <pc:sldMk cId="770725208" sldId="609"/>
            <ac:grpSpMk id="97" creationId="{74872A0B-8668-4500-9509-EAA581B26C24}"/>
          </ac:grpSpMkLst>
        </pc:grpChg>
        <pc:grpChg chg="add del">
          <ac:chgData name="Luciana de Cassia Silva Faria" userId="S::lfaria@mpmg.mp.br::3d8e7d1f-63ca-451f-9966-c5386ebec676" providerId="AD" clId="Web-{C33B2D2D-3D28-4192-9DBC-40B31FEA9448}" dt="2023-05-23T20:00:35.347" v="497"/>
          <ac:grpSpMkLst>
            <pc:docMk/>
            <pc:sldMk cId="770725208" sldId="609"/>
            <ac:grpSpMk id="100" creationId="{240590EE-5428-41AA-95B2-96FCC1CE67A7}"/>
          </ac:grpSpMkLst>
        </pc:grpChg>
        <pc:grpChg chg="add del">
          <ac:chgData name="Luciana de Cassia Silva Faria" userId="S::lfaria@mpmg.mp.br::3d8e7d1f-63ca-451f-9966-c5386ebec676" providerId="AD" clId="Web-{C33B2D2D-3D28-4192-9DBC-40B31FEA9448}" dt="2023-05-23T20:00:59.176" v="499"/>
          <ac:grpSpMkLst>
            <pc:docMk/>
            <pc:sldMk cId="770725208" sldId="609"/>
            <ac:grpSpMk id="102" creationId="{8E1DDAD8-1D10-4640-A034-BE90015E37B6}"/>
          </ac:grpSpMkLst>
        </pc:grpChg>
        <pc:grpChg chg="add del">
          <ac:chgData name="Luciana de Cassia Silva Faria" userId="S::lfaria@mpmg.mp.br::3d8e7d1f-63ca-451f-9966-c5386ebec676" providerId="AD" clId="Web-{C33B2D2D-3D28-4192-9DBC-40B31FEA9448}" dt="2023-05-23T20:00:59.176" v="499"/>
          <ac:grpSpMkLst>
            <pc:docMk/>
            <pc:sldMk cId="770725208" sldId="609"/>
            <ac:grpSpMk id="105" creationId="{FD642FB6-2808-4BC5-AE0B-7302C24B78A5}"/>
          </ac:grpSpMkLst>
        </pc:grpChg>
        <pc:grpChg chg="add">
          <ac:chgData name="Luciana de Cassia Silva Faria" userId="S::lfaria@mpmg.mp.br::3d8e7d1f-63ca-451f-9966-c5386ebec676" providerId="AD" clId="Web-{C33B2D2D-3D28-4192-9DBC-40B31FEA9448}" dt="2023-05-23T20:00:59.270" v="500"/>
          <ac:grpSpMkLst>
            <pc:docMk/>
            <pc:sldMk cId="770725208" sldId="609"/>
            <ac:grpSpMk id="107" creationId="{9AE4726C-1831-4FE3-9A11-227F0DC2F0BC}"/>
          </ac:grpSpMkLst>
        </pc:grpChg>
        <pc:grpChg chg="add">
          <ac:chgData name="Luciana de Cassia Silva Faria" userId="S::lfaria@mpmg.mp.br::3d8e7d1f-63ca-451f-9966-c5386ebec676" providerId="AD" clId="Web-{C33B2D2D-3D28-4192-9DBC-40B31FEA9448}" dt="2023-05-23T20:00:59.270" v="500"/>
          <ac:grpSpMkLst>
            <pc:docMk/>
            <pc:sldMk cId="770725208" sldId="609"/>
            <ac:grpSpMk id="110" creationId="{E916825F-759B-4F1A-BA80-AF7137691EC5}"/>
          </ac:grpSpMkLst>
        </pc:grpChg>
        <pc:graphicFrameChg chg="del">
          <ac:chgData name="Luciana de Cassia Silva Faria" userId="S::lfaria@mpmg.mp.br::3d8e7d1f-63ca-451f-9966-c5386ebec676" providerId="AD" clId="Web-{C33B2D2D-3D28-4192-9DBC-40B31FEA9448}" dt="2023-05-23T18:52:02.587" v="137"/>
          <ac:graphicFrameMkLst>
            <pc:docMk/>
            <pc:sldMk cId="770725208" sldId="609"/>
            <ac:graphicFrameMk id="3" creationId="{00000000-0000-0000-0000-000000000000}"/>
          </ac:graphicFrameMkLst>
        </pc:graphicFrameChg>
        <pc:picChg chg="add del">
          <ac:chgData name="Luciana de Cassia Silva Faria" userId="S::lfaria@mpmg.mp.br::3d8e7d1f-63ca-451f-9966-c5386ebec676" providerId="AD" clId="Web-{C33B2D2D-3D28-4192-9DBC-40B31FEA9448}" dt="2023-05-23T20:00:29.160" v="495"/>
          <ac:picMkLst>
            <pc:docMk/>
            <pc:sldMk cId="770725208" sldId="609"/>
            <ac:picMk id="33" creationId="{7828EB32-FD47-AFE3-51B7-9F45CA7A5F7A}"/>
          </ac:picMkLst>
        </pc:picChg>
        <pc:picChg chg="add del">
          <ac:chgData name="Luciana de Cassia Silva Faria" userId="S::lfaria@mpmg.mp.br::3d8e7d1f-63ca-451f-9966-c5386ebec676" providerId="AD" clId="Web-{C33B2D2D-3D28-4192-9DBC-40B31FEA9448}" dt="2023-05-23T20:00:35.347" v="497"/>
          <ac:picMkLst>
            <pc:docMk/>
            <pc:sldMk cId="770725208" sldId="609"/>
            <ac:picMk id="99" creationId="{CC4471AE-494C-B83C-50CD-B87C9AC89E75}"/>
          </ac:picMkLst>
        </pc:picChg>
        <pc:picChg chg="add del">
          <ac:chgData name="Luciana de Cassia Silva Faria" userId="S::lfaria@mpmg.mp.br::3d8e7d1f-63ca-451f-9966-c5386ebec676" providerId="AD" clId="Web-{C33B2D2D-3D28-4192-9DBC-40B31FEA9448}" dt="2023-05-23T20:00:59.176" v="499"/>
          <ac:picMkLst>
            <pc:docMk/>
            <pc:sldMk cId="770725208" sldId="609"/>
            <ac:picMk id="104" creationId="{B4873980-42EB-5080-716B-0BDD81BD17AF}"/>
          </ac:picMkLst>
        </pc:picChg>
        <pc:picChg chg="add del mod">
          <ac:chgData name="Luciana de Cassia Silva Faria" userId="S::lfaria@mpmg.mp.br::3d8e7d1f-63ca-451f-9966-c5386ebec676" providerId="AD" clId="Web-{C33B2D2D-3D28-4192-9DBC-40B31FEA9448}" dt="2023-05-23T22:18:01.711" v="1197"/>
          <ac:picMkLst>
            <pc:docMk/>
            <pc:sldMk cId="770725208" sldId="609"/>
            <ac:picMk id="109" creationId="{7828EB32-FD47-AFE3-51B7-9F45CA7A5F7A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1:42:17.142" v="977" actId="1076"/>
          <ac:picMkLst>
            <pc:docMk/>
            <pc:sldMk cId="770725208" sldId="609"/>
            <ac:picMk id="112" creationId="{396D6C42-BDE9-107A-F469-1E573924DBB1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2:17:54.961" v="1196" actId="1076"/>
          <ac:picMkLst>
            <pc:docMk/>
            <pc:sldMk cId="770725208" sldId="609"/>
            <ac:picMk id="114" creationId="{A19C0CB9-9894-88E9-EA15-DC892F46E30A}"/>
          </ac:picMkLst>
        </pc:picChg>
      </pc:sldChg>
      <pc:sldChg chg="addSp modSp ord">
        <pc:chgData name="Luciana de Cassia Silva Faria" userId="S::lfaria@mpmg.mp.br::3d8e7d1f-63ca-451f-9966-c5386ebec676" providerId="AD" clId="Web-{C33B2D2D-3D28-4192-9DBC-40B31FEA9448}" dt="2023-05-23T21:42:35.955" v="980"/>
        <pc:sldMkLst>
          <pc:docMk/>
          <pc:sldMk cId="2375947604" sldId="610"/>
        </pc:sldMkLst>
        <pc:spChg chg="mod">
          <ac:chgData name="Luciana de Cassia Silva Faria" userId="S::lfaria@mpmg.mp.br::3d8e7d1f-63ca-451f-9966-c5386ebec676" providerId="AD" clId="Web-{C33B2D2D-3D28-4192-9DBC-40B31FEA9448}" dt="2023-05-23T20:07:07.998" v="529"/>
          <ac:spMkLst>
            <pc:docMk/>
            <pc:sldMk cId="2375947604" sldId="610"/>
            <ac:spMk id="31" creationId="{00000000-0000-0000-0000-000000000000}"/>
          </ac:spMkLst>
        </pc:spChg>
        <pc:picChg chg="add">
          <ac:chgData name="Luciana de Cassia Silva Faria" userId="S::lfaria@mpmg.mp.br::3d8e7d1f-63ca-451f-9966-c5386ebec676" providerId="AD" clId="Web-{C33B2D2D-3D28-4192-9DBC-40B31FEA9448}" dt="2023-05-23T21:42:35.955" v="980"/>
          <ac:picMkLst>
            <pc:docMk/>
            <pc:sldMk cId="2375947604" sldId="610"/>
            <ac:picMk id="158" creationId="{0101F8F1-FB02-FE0D-0074-85A2A4F6D9A3}"/>
          </ac:picMkLst>
        </pc:picChg>
      </pc:sldChg>
      <pc:sldChg chg="del">
        <pc:chgData name="Luciana de Cassia Silva Faria" userId="S::lfaria@mpmg.mp.br::3d8e7d1f-63ca-451f-9966-c5386ebec676" providerId="AD" clId="Web-{C33B2D2D-3D28-4192-9DBC-40B31FEA9448}" dt="2023-05-23T18:48:44.613" v="109"/>
        <pc:sldMkLst>
          <pc:docMk/>
          <pc:sldMk cId="4072938105" sldId="611"/>
        </pc:sldMkLst>
      </pc:sldChg>
      <pc:sldChg chg="addSp modSp ord">
        <pc:chgData name="Luciana de Cassia Silva Faria" userId="S::lfaria@mpmg.mp.br::3d8e7d1f-63ca-451f-9966-c5386ebec676" providerId="AD" clId="Web-{C33B2D2D-3D28-4192-9DBC-40B31FEA9448}" dt="2023-05-23T22:20:08.902" v="1208" actId="14100"/>
        <pc:sldMkLst>
          <pc:docMk/>
          <pc:sldMk cId="1445234106" sldId="612"/>
        </pc:sldMkLst>
        <pc:spChg chg="mod">
          <ac:chgData name="Luciana de Cassia Silva Faria" userId="S::lfaria@mpmg.mp.br::3d8e7d1f-63ca-451f-9966-c5386ebec676" providerId="AD" clId="Web-{C33B2D2D-3D28-4192-9DBC-40B31FEA9448}" dt="2023-05-23T22:20:08.902" v="1208" actId="14100"/>
          <ac:spMkLst>
            <pc:docMk/>
            <pc:sldMk cId="1445234106" sldId="612"/>
            <ac:spMk id="5" creationId="{00000000-0000-0000-0000-000000000000}"/>
          </ac:spMkLst>
        </pc:spChg>
        <pc:picChg chg="add mod">
          <ac:chgData name="Luciana de Cassia Silva Faria" userId="S::lfaria@mpmg.mp.br::3d8e7d1f-63ca-451f-9966-c5386ebec676" providerId="AD" clId="Web-{C33B2D2D-3D28-4192-9DBC-40B31FEA9448}" dt="2023-05-23T21:42:52.377" v="982" actId="1076"/>
          <ac:picMkLst>
            <pc:docMk/>
            <pc:sldMk cId="1445234106" sldId="612"/>
            <ac:picMk id="8" creationId="{0C7F3C5D-B2D5-F715-CF7E-355A1BA27D30}"/>
          </ac:picMkLst>
        </pc:picChg>
      </pc:sldChg>
      <pc:sldChg chg="del">
        <pc:chgData name="Luciana de Cassia Silva Faria" userId="S::lfaria@mpmg.mp.br::3d8e7d1f-63ca-451f-9966-c5386ebec676" providerId="AD" clId="Web-{C33B2D2D-3D28-4192-9DBC-40B31FEA9448}" dt="2023-05-23T19:49:17.471" v="477"/>
        <pc:sldMkLst>
          <pc:docMk/>
          <pc:sldMk cId="300531435" sldId="613"/>
        </pc:sldMkLst>
      </pc:sldChg>
      <pc:sldChg chg="del">
        <pc:chgData name="Luciana de Cassia Silva Faria" userId="S::lfaria@mpmg.mp.br::3d8e7d1f-63ca-451f-9966-c5386ebec676" providerId="AD" clId="Web-{C33B2D2D-3D28-4192-9DBC-40B31FEA9448}" dt="2023-05-23T19:49:37.565" v="478"/>
        <pc:sldMkLst>
          <pc:docMk/>
          <pc:sldMk cId="2575535550" sldId="614"/>
        </pc:sldMkLst>
      </pc:sldChg>
      <pc:sldChg chg="del">
        <pc:chgData name="Luciana de Cassia Silva Faria" userId="S::lfaria@mpmg.mp.br::3d8e7d1f-63ca-451f-9966-c5386ebec676" providerId="AD" clId="Web-{C33B2D2D-3D28-4192-9DBC-40B31FEA9448}" dt="2023-05-23T20:09:56.002" v="533"/>
        <pc:sldMkLst>
          <pc:docMk/>
          <pc:sldMk cId="3273122375" sldId="615"/>
        </pc:sldMkLst>
      </pc:sldChg>
      <pc:sldChg chg="del">
        <pc:chgData name="Luciana de Cassia Silva Faria" userId="S::lfaria@mpmg.mp.br::3d8e7d1f-63ca-451f-9966-c5386ebec676" providerId="AD" clId="Web-{C33B2D2D-3D28-4192-9DBC-40B31FEA9448}" dt="2023-05-23T20:10:00.299" v="534"/>
        <pc:sldMkLst>
          <pc:docMk/>
          <pc:sldMk cId="3280684057" sldId="616"/>
        </pc:sldMkLst>
      </pc:sldChg>
      <pc:sldChg chg="delSp modSp del delAnim">
        <pc:chgData name="Luciana de Cassia Silva Faria" userId="S::lfaria@mpmg.mp.br::3d8e7d1f-63ca-451f-9966-c5386ebec676" providerId="AD" clId="Web-{C33B2D2D-3D28-4192-9DBC-40B31FEA9448}" dt="2023-05-23T20:50:27.063" v="689"/>
        <pc:sldMkLst>
          <pc:docMk/>
          <pc:sldMk cId="2584747530" sldId="625"/>
        </pc:sldMkLst>
        <pc:spChg chg="mod">
          <ac:chgData name="Luciana de Cassia Silva Faria" userId="S::lfaria@mpmg.mp.br::3d8e7d1f-63ca-451f-9966-c5386ebec676" providerId="AD" clId="Web-{C33B2D2D-3D28-4192-9DBC-40B31FEA9448}" dt="2023-05-23T19:58:23.953" v="491" actId="1076"/>
          <ac:spMkLst>
            <pc:docMk/>
            <pc:sldMk cId="2584747530" sldId="625"/>
            <ac:spMk id="13" creationId="{B0132C63-07F7-8DDB-4A9E-6DDEEDE1A8E6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19:58:20.438" v="490" actId="1076"/>
          <ac:spMkLst>
            <pc:docMk/>
            <pc:sldMk cId="2584747530" sldId="625"/>
            <ac:spMk id="14" creationId="{A45B9BBB-B860-5012-3523-8A3E5343356C}"/>
          </ac:spMkLst>
        </pc:spChg>
        <pc:picChg chg="del">
          <ac:chgData name="Luciana de Cassia Silva Faria" userId="S::lfaria@mpmg.mp.br::3d8e7d1f-63ca-451f-9966-c5386ebec676" providerId="AD" clId="Web-{C33B2D2D-3D28-4192-9DBC-40B31FEA9448}" dt="2023-05-23T19:57:46.015" v="489"/>
          <ac:picMkLst>
            <pc:docMk/>
            <pc:sldMk cId="2584747530" sldId="625"/>
            <ac:picMk id="10" creationId="{B18DA40D-8446-F316-BBF1-B52A6342E0AD}"/>
          </ac:picMkLst>
        </pc:picChg>
      </pc:sldChg>
      <pc:sldChg chg="del">
        <pc:chgData name="Luciana de Cassia Silva Faria" userId="S::lfaria@mpmg.mp.br::3d8e7d1f-63ca-451f-9966-c5386ebec676" providerId="AD" clId="Web-{C33B2D2D-3D28-4192-9DBC-40B31FEA9448}" dt="2023-05-23T21:04:31.319" v="798"/>
        <pc:sldMkLst>
          <pc:docMk/>
          <pc:sldMk cId="3253096755" sldId="626"/>
        </pc:sldMkLst>
      </pc:sldChg>
      <pc:sldChg chg="addSp modSp del mod setBg">
        <pc:chgData name="Luciana de Cassia Silva Faria" userId="S::lfaria@mpmg.mp.br::3d8e7d1f-63ca-451f-9966-c5386ebec676" providerId="AD" clId="Web-{C33B2D2D-3D28-4192-9DBC-40B31FEA9448}" dt="2023-05-23T21:05:21.742" v="800"/>
        <pc:sldMkLst>
          <pc:docMk/>
          <pc:sldMk cId="383626569" sldId="628"/>
        </pc:sldMkLst>
        <pc:spChg chg="mod">
          <ac:chgData name="Luciana de Cassia Silva Faria" userId="S::lfaria@mpmg.mp.br::3d8e7d1f-63ca-451f-9966-c5386ebec676" providerId="AD" clId="Web-{C33B2D2D-3D28-4192-9DBC-40B31FEA9448}" dt="2023-05-23T19:52:55.273" v="488"/>
          <ac:spMkLst>
            <pc:docMk/>
            <pc:sldMk cId="383626569" sldId="628"/>
            <ac:spMk id="2" creationId="{AEA438B8-C83F-2501-AB62-B57DE4B82DE1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52:55.273" v="488"/>
          <ac:spMkLst>
            <pc:docMk/>
            <pc:sldMk cId="383626569" sldId="628"/>
            <ac:spMk id="8" creationId="{6753252F-4873-4F63-801D-CC719279A7D5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52:55.273" v="488"/>
          <ac:spMkLst>
            <pc:docMk/>
            <pc:sldMk cId="383626569" sldId="628"/>
            <ac:spMk id="10" creationId="{047C8CCB-F95D-4249-92DD-651249D3535A}"/>
          </ac:spMkLst>
        </pc:spChg>
        <pc:picChg chg="mod">
          <ac:chgData name="Luciana de Cassia Silva Faria" userId="S::lfaria@mpmg.mp.br::3d8e7d1f-63ca-451f-9966-c5386ebec676" providerId="AD" clId="Web-{C33B2D2D-3D28-4192-9DBC-40B31FEA9448}" dt="2023-05-23T19:52:55.273" v="488"/>
          <ac:picMkLst>
            <pc:docMk/>
            <pc:sldMk cId="383626569" sldId="628"/>
            <ac:picMk id="3" creationId="{D7511FCC-5B8F-76BE-5F8F-5E7999E8F556}"/>
          </ac:picMkLst>
        </pc:picChg>
      </pc:sldChg>
      <pc:sldChg chg="addSp delSp modSp del addAnim delAnim">
        <pc:chgData name="Luciana de Cassia Silva Faria" userId="S::lfaria@mpmg.mp.br::3d8e7d1f-63ca-451f-9966-c5386ebec676" providerId="AD" clId="Web-{C33B2D2D-3D28-4192-9DBC-40B31FEA9448}" dt="2023-05-23T20:50:15.235" v="688"/>
        <pc:sldMkLst>
          <pc:docMk/>
          <pc:sldMk cId="3222003982" sldId="629"/>
        </pc:sldMkLst>
        <pc:spChg chg="del mod">
          <ac:chgData name="Luciana de Cassia Silva Faria" userId="S::lfaria@mpmg.mp.br::3d8e7d1f-63ca-451f-9966-c5386ebec676" providerId="AD" clId="Web-{C33B2D2D-3D28-4192-9DBC-40B31FEA9448}" dt="2023-05-23T20:14:45.775" v="559"/>
          <ac:spMkLst>
            <pc:docMk/>
            <pc:sldMk cId="3222003982" sldId="629"/>
            <ac:spMk id="2" creationId="{B0132C63-07F7-8DDB-4A9E-6DDEEDE1A8E6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0:14:45.775" v="559"/>
          <ac:spMkLst>
            <pc:docMk/>
            <pc:sldMk cId="3222003982" sldId="629"/>
            <ac:spMk id="5" creationId="{59ACD6FF-F079-2352-7E3F-4BF249140C43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20:11:41.114" v="539" actId="1076"/>
          <ac:spMkLst>
            <pc:docMk/>
            <pc:sldMk cId="3222003982" sldId="629"/>
            <ac:spMk id="22" creationId="{5309DD27-5E76-31CA-E2AD-B877CC90B20D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20:11:44.911" v="540" actId="1076"/>
          <ac:spMkLst>
            <pc:docMk/>
            <pc:sldMk cId="3222003982" sldId="629"/>
            <ac:spMk id="24" creationId="{5309DD27-5E76-31CA-E2AD-B877CC90B20D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19:51:18.411" v="481" actId="1076"/>
          <ac:spMkLst>
            <pc:docMk/>
            <pc:sldMk cId="3222003982" sldId="629"/>
            <ac:spMk id="27" creationId="{5309DD27-5E76-31CA-E2AD-B877CC90B20D}"/>
          </ac:spMkLst>
        </pc:spChg>
        <pc:picChg chg="add mod">
          <ac:chgData name="Luciana de Cassia Silva Faria" userId="S::lfaria@mpmg.mp.br::3d8e7d1f-63ca-451f-9966-c5386ebec676" providerId="AD" clId="Web-{C33B2D2D-3D28-4192-9DBC-40B31FEA9448}" dt="2023-05-23T20:11:38.817" v="538" actId="1076"/>
          <ac:picMkLst>
            <pc:docMk/>
            <pc:sldMk cId="3222003982" sldId="629"/>
            <ac:picMk id="3" creationId="{94EF1144-D0C5-9BEE-6DEB-500C8AAD6F50}"/>
          </ac:picMkLst>
        </pc:picChg>
        <pc:picChg chg="del mod">
          <ac:chgData name="Luciana de Cassia Silva Faria" userId="S::lfaria@mpmg.mp.br::3d8e7d1f-63ca-451f-9966-c5386ebec676" providerId="AD" clId="Web-{C33B2D2D-3D28-4192-9DBC-40B31FEA9448}" dt="2023-05-23T20:11:25.457" v="535"/>
          <ac:picMkLst>
            <pc:docMk/>
            <pc:sldMk cId="3222003982" sldId="629"/>
            <ac:picMk id="6" creationId="{00000000-0000-0000-0000-000000000000}"/>
          </ac:picMkLst>
        </pc:picChg>
        <pc:picChg chg="add del">
          <ac:chgData name="Luciana de Cassia Silva Faria" userId="S::lfaria@mpmg.mp.br::3d8e7d1f-63ca-451f-9966-c5386ebec676" providerId="AD" clId="Web-{C33B2D2D-3D28-4192-9DBC-40B31FEA9448}" dt="2023-05-23T20:11:49.067" v="541"/>
          <ac:picMkLst>
            <pc:docMk/>
            <pc:sldMk cId="3222003982" sldId="629"/>
            <ac:picMk id="20" creationId="{B18DA40D-8446-F316-BBF1-B52A6342E0AD}"/>
          </ac:picMkLst>
        </pc:picChg>
      </pc:sldChg>
      <pc:sldChg chg="add del">
        <pc:chgData name="Luciana de Cassia Silva Faria" userId="S::lfaria@mpmg.mp.br::3d8e7d1f-63ca-451f-9966-c5386ebec676" providerId="AD" clId="Web-{C33B2D2D-3D28-4192-9DBC-40B31FEA9448}" dt="2023-05-23T18:48:09.690" v="106"/>
        <pc:sldMkLst>
          <pc:docMk/>
          <pc:sldMk cId="79977671" sldId="630"/>
        </pc:sldMkLst>
      </pc:sldChg>
      <pc:sldChg chg="addSp delSp modSp add mod ord replId setBg setClrOvrMap">
        <pc:chgData name="Luciana de Cassia Silva Faria" userId="S::lfaria@mpmg.mp.br::3d8e7d1f-63ca-451f-9966-c5386ebec676" providerId="AD" clId="Web-{C33B2D2D-3D28-4192-9DBC-40B31FEA9448}" dt="2023-05-23T22:19:13.135" v="1202" actId="1076"/>
        <pc:sldMkLst>
          <pc:docMk/>
          <pc:sldMk cId="4256632717" sldId="631"/>
        </pc:sldMkLst>
        <pc:spChg chg="del mod">
          <ac:chgData name="Luciana de Cassia Silva Faria" userId="S::lfaria@mpmg.mp.br::3d8e7d1f-63ca-451f-9966-c5386ebec676" providerId="AD" clId="Web-{C33B2D2D-3D28-4192-9DBC-40B31FEA9448}" dt="2023-05-23T18:28:21.503" v="5"/>
          <ac:spMkLst>
            <pc:docMk/>
            <pc:sldMk cId="4256632717" sldId="631"/>
            <ac:spMk id="2" creationId="{00000000-0000-0000-0000-000000000000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8:28:17.457" v="3"/>
          <ac:spMkLst>
            <pc:docMk/>
            <pc:sldMk cId="4256632717" sldId="631"/>
            <ac:spMk id="3" creationId="{00000000-0000-0000-0000-000000000000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8:28:15.285" v="2"/>
          <ac:spMkLst>
            <pc:docMk/>
            <pc:sldMk cId="4256632717" sldId="631"/>
            <ac:spMk id="4" creationId="{00000000-0000-0000-0000-000000000000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8:28:21.535" v="6"/>
          <ac:spMkLst>
            <pc:docMk/>
            <pc:sldMk cId="4256632717" sldId="631"/>
            <ac:spMk id="5" creationId="{00000000-0000-0000-0000-000000000000}"/>
          </ac:spMkLst>
        </pc:spChg>
        <pc:spChg chg="del mod">
          <ac:chgData name="Luciana de Cassia Silva Faria" userId="S::lfaria@mpmg.mp.br::3d8e7d1f-63ca-451f-9966-c5386ebec676" providerId="AD" clId="Web-{C33B2D2D-3D28-4192-9DBC-40B31FEA9448}" dt="2023-05-23T18:28:24.238" v="8"/>
          <ac:spMkLst>
            <pc:docMk/>
            <pc:sldMk cId="4256632717" sldId="631"/>
            <ac:spMk id="6" creationId="{00000000-0000-0000-0000-000000000000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18:46:26.109" v="98"/>
          <ac:spMkLst>
            <pc:docMk/>
            <pc:sldMk cId="4256632717" sldId="631"/>
            <ac:spMk id="11" creationId="{F6A15809-9EB2-7BA2-DCB1-EE35A6AD12DD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18:46:30.250" v="100"/>
          <ac:spMkLst>
            <pc:docMk/>
            <pc:sldMk cId="4256632717" sldId="631"/>
            <ac:spMk id="12" creationId="{FB1EE2F2-0D49-3111-39FD-B5AA8C526920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18:46:28.500" v="99"/>
          <ac:spMkLst>
            <pc:docMk/>
            <pc:sldMk cId="4256632717" sldId="631"/>
            <ac:spMk id="13" creationId="{F28D5057-D6CC-61F0-3834-C3DD3EA07A23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8:28:53.614" v="11"/>
          <ac:spMkLst>
            <pc:docMk/>
            <pc:sldMk cId="4256632717" sldId="631"/>
            <ac:spMk id="14" creationId="{00000000-0000-0000-0000-000000000000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0:04:44.260" v="521"/>
          <ac:spMkLst>
            <pc:docMk/>
            <pc:sldMk cId="4256632717" sldId="631"/>
            <ac:spMk id="16" creationId="{B42E5406-540B-895A-8C82-B4843B9E3BB9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0:04:44.260" v="521"/>
          <ac:spMkLst>
            <pc:docMk/>
            <pc:sldMk cId="4256632717" sldId="631"/>
            <ac:spMk id="382" creationId="{224EEFE3-B16A-1BBC-8F22-CB1B30E2181D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04:44.260" v="521"/>
          <ac:spMkLst>
            <pc:docMk/>
            <pc:sldMk cId="4256632717" sldId="631"/>
            <ac:spMk id="387" creationId="{6697F791-5FFA-4164-899F-EB52EA72B024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04:44.260" v="521"/>
          <ac:spMkLst>
            <pc:docMk/>
            <pc:sldMk cId="4256632717" sldId="631"/>
            <ac:spMk id="391" creationId="{B773AB25-A422-41AA-9737-5E04C1966DE1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19:12:32.696" v="270"/>
          <ac:spMkLst>
            <pc:docMk/>
            <pc:sldMk cId="4256632717" sldId="631"/>
            <ac:spMk id="449" creationId="{DDA2BE3A-5573-F7B0-E42F-43FEA2EB67AA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08:35.800" v="256" actId="1076"/>
          <ac:spMkLst>
            <pc:docMk/>
            <pc:sldMk cId="4256632717" sldId="631"/>
            <ac:spMk id="450" creationId="{8C96DC67-17EF-1487-7D21-E8F97BB3BABB}"/>
          </ac:spMkLst>
        </pc:spChg>
        <pc:spChg chg="add mod ord">
          <ac:chgData name="Luciana de Cassia Silva Faria" userId="S::lfaria@mpmg.mp.br::3d8e7d1f-63ca-451f-9966-c5386ebec676" providerId="AD" clId="Web-{C33B2D2D-3D28-4192-9DBC-40B31FEA9448}" dt="2023-05-23T19:07:36.220" v="248"/>
          <ac:spMkLst>
            <pc:docMk/>
            <pc:sldMk cId="4256632717" sldId="631"/>
            <ac:spMk id="451" creationId="{F79BEE9A-D166-9C0A-A7D7-349A56004066}"/>
          </ac:spMkLst>
        </pc:spChg>
        <pc:grpChg chg="add del">
          <ac:chgData name="Luciana de Cassia Silva Faria" userId="S::lfaria@mpmg.mp.br::3d8e7d1f-63ca-451f-9966-c5386ebec676" providerId="AD" clId="Web-{C33B2D2D-3D28-4192-9DBC-40B31FEA9448}" dt="2023-05-23T20:04:44.260" v="521"/>
          <ac:grpSpMkLst>
            <pc:docMk/>
            <pc:sldMk cId="4256632717" sldId="631"/>
            <ac:grpSpMk id="395" creationId="{6AD0D387-1584-4477-B5F8-52B50D4F2205}"/>
          </ac:grpSpMkLst>
        </pc:grpChg>
        <pc:grpChg chg="add del mod">
          <ac:chgData name="Luciana de Cassia Silva Faria" userId="S::lfaria@mpmg.mp.br::3d8e7d1f-63ca-451f-9966-c5386ebec676" providerId="AD" clId="Web-{C33B2D2D-3D28-4192-9DBC-40B31FEA9448}" dt="2023-05-23T19:12:34.556" v="271"/>
          <ac:grpSpMkLst>
            <pc:docMk/>
            <pc:sldMk cId="4256632717" sldId="631"/>
            <ac:grpSpMk id="529" creationId="{7FA8D758-ED94-12D1-1FEE-498CA0044F6E}"/>
          </ac:grpSpMkLst>
        </pc:grpChg>
        <pc:graphicFrameChg chg="add mod modGraphic">
          <ac:chgData name="Luciana de Cassia Silva Faria" userId="S::lfaria@mpmg.mp.br::3d8e7d1f-63ca-451f-9966-c5386ebec676" providerId="AD" clId="Web-{C33B2D2D-3D28-4192-9DBC-40B31FEA9448}" dt="2023-05-23T20:04:44.260" v="521"/>
          <ac:graphicFrameMkLst>
            <pc:docMk/>
            <pc:sldMk cId="4256632717" sldId="631"/>
            <ac:graphicFrameMk id="17" creationId="{10556A77-2C1C-269A-BE54-44DEC21471EE}"/>
          </ac:graphicFrameMkLst>
        </pc:graphicFrameChg>
        <pc:picChg chg="add del mod">
          <ac:chgData name="Luciana de Cassia Silva Faria" userId="S::lfaria@mpmg.mp.br::3d8e7d1f-63ca-451f-9966-c5386ebec676" providerId="AD" clId="Web-{C33B2D2D-3D28-4192-9DBC-40B31FEA9448}" dt="2023-05-23T18:39:35.927" v="71"/>
          <ac:picMkLst>
            <pc:docMk/>
            <pc:sldMk cId="4256632717" sldId="631"/>
            <ac:picMk id="8" creationId="{8504054F-3C50-C0BC-CFF7-8A08F8FC8F77}"/>
          </ac:picMkLst>
        </pc:picChg>
        <pc:picChg chg="add del mod">
          <ac:chgData name="Luciana de Cassia Silva Faria" userId="S::lfaria@mpmg.mp.br::3d8e7d1f-63ca-451f-9966-c5386ebec676" providerId="AD" clId="Web-{C33B2D2D-3D28-4192-9DBC-40B31FEA9448}" dt="2023-05-23T18:30:34.429" v="15"/>
          <ac:picMkLst>
            <pc:docMk/>
            <pc:sldMk cId="4256632717" sldId="631"/>
            <ac:picMk id="9" creationId="{0375A2D9-9370-5BC4-BA2E-1E3CADB1AD08}"/>
          </ac:picMkLst>
        </pc:picChg>
        <pc:picChg chg="add del mod">
          <ac:chgData name="Luciana de Cassia Silva Faria" userId="S::lfaria@mpmg.mp.br::3d8e7d1f-63ca-451f-9966-c5386ebec676" providerId="AD" clId="Web-{C33B2D2D-3D28-4192-9DBC-40B31FEA9448}" dt="2023-05-23T18:47:00.767" v="102"/>
          <ac:picMkLst>
            <pc:docMk/>
            <pc:sldMk cId="4256632717" sldId="631"/>
            <ac:picMk id="10" creationId="{E4D3E32A-CC10-1C0C-0B80-81E924A52735}"/>
          </ac:picMkLst>
        </pc:picChg>
        <pc:picChg chg="del">
          <ac:chgData name="Luciana de Cassia Silva Faria" userId="S::lfaria@mpmg.mp.br::3d8e7d1f-63ca-451f-9966-c5386ebec676" providerId="AD" clId="Web-{C33B2D2D-3D28-4192-9DBC-40B31FEA9448}" dt="2023-05-23T18:28:55.317" v="12"/>
          <ac:picMkLst>
            <pc:docMk/>
            <pc:sldMk cId="4256632717" sldId="631"/>
            <ac:picMk id="24" creationId="{00000000-0000-0000-0000-000000000000}"/>
          </ac:picMkLst>
        </pc:picChg>
        <pc:picChg chg="add del">
          <ac:chgData name="Luciana de Cassia Silva Faria" userId="S::lfaria@mpmg.mp.br::3d8e7d1f-63ca-451f-9966-c5386ebec676" providerId="AD" clId="Web-{C33B2D2D-3D28-4192-9DBC-40B31FEA9448}" dt="2023-05-23T20:04:44.260" v="521"/>
          <ac:picMkLst>
            <pc:docMk/>
            <pc:sldMk cId="4256632717" sldId="631"/>
            <ac:picMk id="389" creationId="{4E28A1A9-FB81-4816-AAEA-C3B430946951}"/>
          </ac:picMkLst>
        </pc:picChg>
        <pc:picChg chg="add del">
          <ac:chgData name="Luciana de Cassia Silva Faria" userId="S::lfaria@mpmg.mp.br::3d8e7d1f-63ca-451f-9966-c5386ebec676" providerId="AD" clId="Web-{C33B2D2D-3D28-4192-9DBC-40B31FEA9448}" dt="2023-05-23T20:04:44.260" v="521"/>
          <ac:picMkLst>
            <pc:docMk/>
            <pc:sldMk cId="4256632717" sldId="631"/>
            <ac:picMk id="393" creationId="{AF0552B8-DE8C-40DF-B29F-1728E6A10619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1:42:30.017" v="979" actId="1076"/>
          <ac:picMkLst>
            <pc:docMk/>
            <pc:sldMk cId="4256632717" sldId="631"/>
            <ac:picMk id="641" creationId="{2F958E30-29DD-AC20-CE69-C86400050DAE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2:19:13.135" v="1202" actId="1076"/>
          <ac:picMkLst>
            <pc:docMk/>
            <pc:sldMk cId="4256632717" sldId="631"/>
            <ac:picMk id="653" creationId="{F21A23D5-97A4-9880-959D-F4EA5BE0D928}"/>
          </ac:picMkLst>
        </pc:picChg>
      </pc:sldChg>
      <pc:sldChg chg="add del replId">
        <pc:chgData name="Luciana de Cassia Silva Faria" userId="S::lfaria@mpmg.mp.br::3d8e7d1f-63ca-451f-9966-c5386ebec676" providerId="AD" clId="Web-{C33B2D2D-3D28-4192-9DBC-40B31FEA9448}" dt="2023-05-23T18:34:11.108" v="50"/>
        <pc:sldMkLst>
          <pc:docMk/>
          <pc:sldMk cId="2639467739" sldId="632"/>
        </pc:sldMkLst>
      </pc:sldChg>
      <pc:sldChg chg="addSp delSp modSp add ord replId">
        <pc:chgData name="Luciana de Cassia Silva Faria" userId="S::lfaria@mpmg.mp.br::3d8e7d1f-63ca-451f-9966-c5386ebec676" providerId="AD" clId="Web-{C33B2D2D-3D28-4192-9DBC-40B31FEA9448}" dt="2023-05-23T21:43:05.533" v="984" actId="1076"/>
        <pc:sldMkLst>
          <pc:docMk/>
          <pc:sldMk cId="3969243521" sldId="632"/>
        </pc:sldMkLst>
        <pc:spChg chg="add mod">
          <ac:chgData name="Luciana de Cassia Silva Faria" userId="S::lfaria@mpmg.mp.br::3d8e7d1f-63ca-451f-9966-c5386ebec676" providerId="AD" clId="Web-{C33B2D2D-3D28-4192-9DBC-40B31FEA9448}" dt="2023-05-23T18:58:06.643" v="191"/>
          <ac:spMkLst>
            <pc:docMk/>
            <pc:sldMk cId="3969243521" sldId="632"/>
            <ac:spMk id="5" creationId="{815E80D8-171A-FEE6-FC98-F95F9BDEF8CD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8:58:06.706" v="192"/>
          <ac:spMkLst>
            <pc:docMk/>
            <pc:sldMk cId="3969243521" sldId="632"/>
            <ac:spMk id="7" creationId="{5010D663-B6EF-FAD5-D51B-2871D72D7AFF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8:58:06.768" v="193"/>
          <ac:spMkLst>
            <pc:docMk/>
            <pc:sldMk cId="3969243521" sldId="632"/>
            <ac:spMk id="8" creationId="{E1B09A58-EC2F-8F8A-6194-7CA4D3AA9455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8:58:06.831" v="194"/>
          <ac:spMkLst>
            <pc:docMk/>
            <pc:sldMk cId="3969243521" sldId="632"/>
            <ac:spMk id="9" creationId="{2DBCDF56-8C4D-4BC1-0BB9-D5099BCC9124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8:58:06.893" v="195"/>
          <ac:spMkLst>
            <pc:docMk/>
            <pc:sldMk cId="3969243521" sldId="632"/>
            <ac:spMk id="10" creationId="{8130DAC4-6D0F-D08F-91AC-E01A2EA3B1A5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8:58:06.956" v="196"/>
          <ac:spMkLst>
            <pc:docMk/>
            <pc:sldMk cId="3969243521" sldId="632"/>
            <ac:spMk id="11" creationId="{65334F78-E893-2D62-C0B7-4E16862F4B48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8:58:07.018" v="197"/>
          <ac:spMkLst>
            <pc:docMk/>
            <pc:sldMk cId="3969243521" sldId="632"/>
            <ac:spMk id="12" creationId="{52F6B1E6-BDB9-071A-8584-1EC81490909E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8:58:07.081" v="198"/>
          <ac:spMkLst>
            <pc:docMk/>
            <pc:sldMk cId="3969243521" sldId="632"/>
            <ac:spMk id="13" creationId="{A61C98DD-4865-F1E1-2E4D-514AF0D0F19D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18:58:46.972" v="216" actId="14100"/>
          <ac:spMkLst>
            <pc:docMk/>
            <pc:sldMk cId="3969243521" sldId="632"/>
            <ac:spMk id="14" creationId="{00000000-0000-0000-0000-000000000000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8:57:48.283" v="188"/>
          <ac:spMkLst>
            <pc:docMk/>
            <pc:sldMk cId="3969243521" sldId="632"/>
            <ac:spMk id="42" creationId="{00000000-0000-0000-0000-000000000000}"/>
          </ac:spMkLst>
        </pc:spChg>
        <pc:grpChg chg="del">
          <ac:chgData name="Luciana de Cassia Silva Faria" userId="S::lfaria@mpmg.mp.br::3d8e7d1f-63ca-451f-9966-c5386ebec676" providerId="AD" clId="Web-{C33B2D2D-3D28-4192-9DBC-40B31FEA9448}" dt="2023-05-23T18:57:51.971" v="189"/>
          <ac:grpSpMkLst>
            <pc:docMk/>
            <pc:sldMk cId="3969243521" sldId="632"/>
            <ac:grpSpMk id="3" creationId="{00000000-0000-0000-0000-000000000000}"/>
          </ac:grpSpMkLst>
        </pc:grpChg>
        <pc:grpChg chg="add">
          <ac:chgData name="Luciana de Cassia Silva Faria" userId="S::lfaria@mpmg.mp.br::3d8e7d1f-63ca-451f-9966-c5386ebec676" providerId="AD" clId="Web-{C33B2D2D-3D28-4192-9DBC-40B31FEA9448}" dt="2023-05-23T18:57:58.253" v="190"/>
          <ac:grpSpMkLst>
            <pc:docMk/>
            <pc:sldMk cId="3969243521" sldId="632"/>
            <ac:grpSpMk id="4" creationId="{6F4A789C-7208-0E62-4A40-7CB8F5E04422}"/>
          </ac:grpSpMkLst>
        </pc:grpChg>
        <pc:grpChg chg="add">
          <ac:chgData name="Luciana de Cassia Silva Faria" userId="S::lfaria@mpmg.mp.br::3d8e7d1f-63ca-451f-9966-c5386ebec676" providerId="AD" clId="Web-{C33B2D2D-3D28-4192-9DBC-40B31FEA9448}" dt="2023-05-23T18:57:58.253" v="190"/>
          <ac:grpSpMkLst>
            <pc:docMk/>
            <pc:sldMk cId="3969243521" sldId="632"/>
            <ac:grpSpMk id="6" creationId="{C7AA9213-2BF5-9ABA-B605-306EB2D84150}"/>
          </ac:grpSpMkLst>
        </pc:grpChg>
        <pc:picChg chg="add mod">
          <ac:chgData name="Luciana de Cassia Silva Faria" userId="S::lfaria@mpmg.mp.br::3d8e7d1f-63ca-451f-9966-c5386ebec676" providerId="AD" clId="Web-{C33B2D2D-3D28-4192-9DBC-40B31FEA9448}" dt="2023-05-23T21:43:05.533" v="984" actId="1076"/>
          <ac:picMkLst>
            <pc:docMk/>
            <pc:sldMk cId="3969243521" sldId="632"/>
            <ac:picMk id="19" creationId="{F43D61D7-B036-4014-B6C5-0DE8E03001BD}"/>
          </ac:picMkLst>
        </pc:picChg>
        <pc:picChg chg="del">
          <ac:chgData name="Luciana de Cassia Silva Faria" userId="S::lfaria@mpmg.mp.br::3d8e7d1f-63ca-451f-9966-c5386ebec676" providerId="AD" clId="Web-{C33B2D2D-3D28-4192-9DBC-40B31FEA9448}" dt="2023-05-23T18:58:42.378" v="214"/>
          <ac:picMkLst>
            <pc:docMk/>
            <pc:sldMk cId="3969243521" sldId="632"/>
            <ac:picMk id="54" creationId="{00000000-0000-0000-0000-000000000000}"/>
          </ac:picMkLst>
        </pc:picChg>
        <pc:cxnChg chg="add">
          <ac:chgData name="Luciana de Cassia Silva Faria" userId="S::lfaria@mpmg.mp.br::3d8e7d1f-63ca-451f-9966-c5386ebec676" providerId="AD" clId="Web-{C33B2D2D-3D28-4192-9DBC-40B31FEA9448}" dt="2023-05-23T18:57:58.253" v="190"/>
          <ac:cxnSpMkLst>
            <pc:docMk/>
            <pc:sldMk cId="3969243521" sldId="632"/>
            <ac:cxnSpMk id="15" creationId="{C03FB3D4-F713-0E14-2D07-C81BFD01681A}"/>
          </ac:cxnSpMkLst>
        </pc:cxnChg>
        <pc:cxnChg chg="add">
          <ac:chgData name="Luciana de Cassia Silva Faria" userId="S::lfaria@mpmg.mp.br::3d8e7d1f-63ca-451f-9966-c5386ebec676" providerId="AD" clId="Web-{C33B2D2D-3D28-4192-9DBC-40B31FEA9448}" dt="2023-05-23T18:57:58.253" v="190"/>
          <ac:cxnSpMkLst>
            <pc:docMk/>
            <pc:sldMk cId="3969243521" sldId="632"/>
            <ac:cxnSpMk id="16" creationId="{FFB6DCE3-0CD9-D35A-DA69-18DA5F1BEE6F}"/>
          </ac:cxnSpMkLst>
        </pc:cxnChg>
        <pc:cxnChg chg="add">
          <ac:chgData name="Luciana de Cassia Silva Faria" userId="S::lfaria@mpmg.mp.br::3d8e7d1f-63ca-451f-9966-c5386ebec676" providerId="AD" clId="Web-{C33B2D2D-3D28-4192-9DBC-40B31FEA9448}" dt="2023-05-23T18:57:58.253" v="190"/>
          <ac:cxnSpMkLst>
            <pc:docMk/>
            <pc:sldMk cId="3969243521" sldId="632"/>
            <ac:cxnSpMk id="17" creationId="{3586E644-A8AC-3C90-E581-7D34DB25E4A3}"/>
          </ac:cxnSpMkLst>
        </pc:cxnChg>
      </pc:sldChg>
      <pc:sldChg chg="addSp delSp modSp add replId">
        <pc:chgData name="Luciana de Cassia Silva Faria" userId="S::lfaria@mpmg.mp.br::3d8e7d1f-63ca-451f-9966-c5386ebec676" providerId="AD" clId="Web-{C33B2D2D-3D28-4192-9DBC-40B31FEA9448}" dt="2023-05-23T21:43:20.393" v="986" actId="1076"/>
        <pc:sldMkLst>
          <pc:docMk/>
          <pc:sldMk cId="3006479901" sldId="633"/>
        </pc:sldMkLst>
        <pc:spChg chg="add mod topLvl">
          <ac:chgData name="Luciana de Cassia Silva Faria" userId="S::lfaria@mpmg.mp.br::3d8e7d1f-63ca-451f-9966-c5386ebec676" providerId="AD" clId="Web-{C33B2D2D-3D28-4192-9DBC-40B31FEA9448}" dt="2023-05-23T19:15:30.217" v="287"/>
          <ac:spMkLst>
            <pc:docMk/>
            <pc:sldMk cId="3006479901" sldId="633"/>
            <ac:spMk id="3" creationId="{0ED59E99-FD1B-1623-08D1-A1FAC9A1A6DE}"/>
          </ac:spMkLst>
        </pc:spChg>
        <pc:spChg chg="add mod topLvl">
          <ac:chgData name="Luciana de Cassia Silva Faria" userId="S::lfaria@mpmg.mp.br::3d8e7d1f-63ca-451f-9966-c5386ebec676" providerId="AD" clId="Web-{C33B2D2D-3D28-4192-9DBC-40B31FEA9448}" dt="2023-05-23T19:15:35.810" v="288" actId="1076"/>
          <ac:spMkLst>
            <pc:docMk/>
            <pc:sldMk cId="3006479901" sldId="633"/>
            <ac:spMk id="18" creationId="{12DB3DC4-3E1E-9521-ABD1-D87A30D10BA8}"/>
          </ac:spMkLst>
        </pc:spChg>
        <pc:spChg chg="add topLvl">
          <ac:chgData name="Luciana de Cassia Silva Faria" userId="S::lfaria@mpmg.mp.br::3d8e7d1f-63ca-451f-9966-c5386ebec676" providerId="AD" clId="Web-{C33B2D2D-3D28-4192-9DBC-40B31FEA9448}" dt="2023-05-23T19:15:07.122" v="284"/>
          <ac:spMkLst>
            <pc:docMk/>
            <pc:sldMk cId="3006479901" sldId="633"/>
            <ac:spMk id="19" creationId="{B2513DEB-56B2-E26C-E875-9197D16061E5}"/>
          </ac:spMkLst>
        </pc:spChg>
        <pc:spChg chg="add topLvl">
          <ac:chgData name="Luciana de Cassia Silva Faria" userId="S::lfaria@mpmg.mp.br::3d8e7d1f-63ca-451f-9966-c5386ebec676" providerId="AD" clId="Web-{C33B2D2D-3D28-4192-9DBC-40B31FEA9448}" dt="2023-05-23T19:15:07.122" v="284"/>
          <ac:spMkLst>
            <pc:docMk/>
            <pc:sldMk cId="3006479901" sldId="633"/>
            <ac:spMk id="20" creationId="{9A787C39-9C54-A3B3-A282-31EC4D486510}"/>
          </ac:spMkLst>
        </pc:spChg>
        <pc:spChg chg="add topLvl">
          <ac:chgData name="Luciana de Cassia Silva Faria" userId="S::lfaria@mpmg.mp.br::3d8e7d1f-63ca-451f-9966-c5386ebec676" providerId="AD" clId="Web-{C33B2D2D-3D28-4192-9DBC-40B31FEA9448}" dt="2023-05-23T19:15:07.122" v="284"/>
          <ac:spMkLst>
            <pc:docMk/>
            <pc:sldMk cId="3006479901" sldId="633"/>
            <ac:spMk id="21" creationId="{266DDBE2-D026-B088-988D-49CDAF94838B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14:47.309" v="282" actId="1076"/>
          <ac:spMkLst>
            <pc:docMk/>
            <pc:sldMk cId="3006479901" sldId="633"/>
            <ac:spMk id="22" creationId="{9BBB42BC-C547-6055-8FD7-292578BE12CA}"/>
          </ac:spMkLst>
        </pc:spChg>
        <pc:grpChg chg="add del mod">
          <ac:chgData name="Luciana de Cassia Silva Faria" userId="S::lfaria@mpmg.mp.br::3d8e7d1f-63ca-451f-9966-c5386ebec676" providerId="AD" clId="Web-{C33B2D2D-3D28-4192-9DBC-40B31FEA9448}" dt="2023-05-23T19:15:07.122" v="284"/>
          <ac:grpSpMkLst>
            <pc:docMk/>
            <pc:sldMk cId="3006479901" sldId="633"/>
            <ac:grpSpMk id="2" creationId="{402B634E-5B7F-86A5-7FCC-5DA30DB9F442}"/>
          </ac:grpSpMkLst>
        </pc:grpChg>
        <pc:grpChg chg="del">
          <ac:chgData name="Luciana de Cassia Silva Faria" userId="S::lfaria@mpmg.mp.br::3d8e7d1f-63ca-451f-9966-c5386ebec676" providerId="AD" clId="Web-{C33B2D2D-3D28-4192-9DBC-40B31FEA9448}" dt="2023-05-23T19:13:37.479" v="275"/>
          <ac:grpSpMkLst>
            <pc:docMk/>
            <pc:sldMk cId="3006479901" sldId="633"/>
            <ac:grpSpMk id="4" creationId="{6F4A789C-7208-0E62-4A40-7CB8F5E04422}"/>
          </ac:grpSpMkLst>
        </pc:grpChg>
        <pc:grpChg chg="add">
          <ac:chgData name="Luciana de Cassia Silva Faria" userId="S::lfaria@mpmg.mp.br::3d8e7d1f-63ca-451f-9966-c5386ebec676" providerId="AD" clId="Web-{C33B2D2D-3D28-4192-9DBC-40B31FEA9448}" dt="2023-05-23T19:15:52.764" v="289"/>
          <ac:grpSpMkLst>
            <pc:docMk/>
            <pc:sldMk cId="3006479901" sldId="633"/>
            <ac:grpSpMk id="23" creationId="{E96C83B0-D8A6-638F-701D-CE78E7D859ED}"/>
          </ac:grpSpMkLst>
        </pc:grpChg>
        <pc:grpChg chg="add mod">
          <ac:chgData name="Luciana de Cassia Silva Faria" userId="S::lfaria@mpmg.mp.br::3d8e7d1f-63ca-451f-9966-c5386ebec676" providerId="AD" clId="Web-{C33B2D2D-3D28-4192-9DBC-40B31FEA9448}" dt="2023-05-23T19:16:23.358" v="292" actId="1076"/>
          <ac:grpSpMkLst>
            <pc:docMk/>
            <pc:sldMk cId="3006479901" sldId="633"/>
            <ac:grpSpMk id="24" creationId="{726E2981-DF9D-D8EE-C1C1-232D3183DC4B}"/>
          </ac:grpSpMkLst>
        </pc:grpChg>
        <pc:picChg chg="add mod">
          <ac:chgData name="Luciana de Cassia Silva Faria" userId="S::lfaria@mpmg.mp.br::3d8e7d1f-63ca-451f-9966-c5386ebec676" providerId="AD" clId="Web-{C33B2D2D-3D28-4192-9DBC-40B31FEA9448}" dt="2023-05-23T21:43:20.393" v="986" actId="1076"/>
          <ac:picMkLst>
            <pc:docMk/>
            <pc:sldMk cId="3006479901" sldId="633"/>
            <ac:picMk id="26" creationId="{A37D3014-EE3A-A41A-11A2-F41A89EFF9E7}"/>
          </ac:picMkLst>
        </pc:picChg>
      </pc:sldChg>
      <pc:sldChg chg="addSp delSp modSp add replId">
        <pc:chgData name="Luciana de Cassia Silva Faria" userId="S::lfaria@mpmg.mp.br::3d8e7d1f-63ca-451f-9966-c5386ebec676" providerId="AD" clId="Web-{C33B2D2D-3D28-4192-9DBC-40B31FEA9448}" dt="2023-05-23T21:43:38.003" v="987" actId="1076"/>
        <pc:sldMkLst>
          <pc:docMk/>
          <pc:sldMk cId="815833293" sldId="634"/>
        </pc:sldMkLst>
        <pc:spChg chg="add mod">
          <ac:chgData name="Luciana de Cassia Silva Faria" userId="S::lfaria@mpmg.mp.br::3d8e7d1f-63ca-451f-9966-c5386ebec676" providerId="AD" clId="Web-{C33B2D2D-3D28-4192-9DBC-40B31FEA9448}" dt="2023-05-23T19:20:00.880" v="303"/>
          <ac:spMkLst>
            <pc:docMk/>
            <pc:sldMk cId="815833293" sldId="634"/>
            <ac:spMk id="4" creationId="{8662B021-95EA-78C0-D628-8FE8E4DBDE21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1:43:38.003" v="987" actId="1076"/>
          <ac:spMkLst>
            <pc:docMk/>
            <pc:sldMk cId="815833293" sldId="634"/>
            <ac:spMk id="6" creationId="{391370B4-30C6-07BF-210F-8095C863EEEA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5:57.248" v="325" actId="20577"/>
          <ac:spMkLst>
            <pc:docMk/>
            <pc:sldMk cId="815833293" sldId="634"/>
            <ac:spMk id="7" creationId="{3585BDF3-9768-0907-7C6D-D44DF0DEB710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3:16.244" v="311"/>
          <ac:spMkLst>
            <pc:docMk/>
            <pc:sldMk cId="815833293" sldId="634"/>
            <ac:spMk id="8" creationId="{54687C13-54F0-43B8-B1D6-1E2D0D74F9E5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3:52.011" v="314" actId="20577"/>
          <ac:spMkLst>
            <pc:docMk/>
            <pc:sldMk cId="815833293" sldId="634"/>
            <ac:spMk id="9" creationId="{CA174815-B7AB-46E4-B4F9-E2787FB72503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17:31.126" v="297"/>
          <ac:spMkLst>
            <pc:docMk/>
            <pc:sldMk cId="815833293" sldId="634"/>
            <ac:spMk id="10" creationId="{B1F8169E-D2AB-0AEA-1922-C4028549B851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17:31.126" v="297"/>
          <ac:spMkLst>
            <pc:docMk/>
            <pc:sldMk cId="815833293" sldId="634"/>
            <ac:spMk id="11" creationId="{09A5BA68-E186-21FA-A83F-4316998752C6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17:31.126" v="297"/>
          <ac:spMkLst>
            <pc:docMk/>
            <pc:sldMk cId="815833293" sldId="634"/>
            <ac:spMk id="12" creationId="{D1C2929D-E945-FA9E-C3BF-D3F9A589A463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17:31.126" v="297"/>
          <ac:spMkLst>
            <pc:docMk/>
            <pc:sldMk cId="815833293" sldId="634"/>
            <ac:spMk id="13" creationId="{0A03D730-797E-4585-F606-C2E0BC40DA41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17:31.126" v="297"/>
          <ac:spMkLst>
            <pc:docMk/>
            <pc:sldMk cId="815833293" sldId="634"/>
            <ac:spMk id="15" creationId="{5C318B04-92FF-2D3E-05E8-749B0E2599B4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17:31.126" v="297"/>
          <ac:spMkLst>
            <pc:docMk/>
            <pc:sldMk cId="815833293" sldId="634"/>
            <ac:spMk id="16" creationId="{59D6D868-DB13-2718-E112-2B8624C4530C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5:22.903" v="322" actId="20577"/>
          <ac:spMkLst>
            <pc:docMk/>
            <pc:sldMk cId="815833293" sldId="634"/>
            <ac:spMk id="17" creationId="{FFE0C7AE-C554-5810-F012-4D56781E43AF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19:16:40.796" v="294" actId="20577"/>
          <ac:spMkLst>
            <pc:docMk/>
            <pc:sldMk cId="815833293" sldId="634"/>
            <ac:spMk id="19" creationId="{B2513DEB-56B2-E26C-E875-9197D16061E5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9:16:45.687" v="296"/>
          <ac:spMkLst>
            <pc:docMk/>
            <pc:sldMk cId="815833293" sldId="634"/>
            <ac:spMk id="22" creationId="{9BBB42BC-C547-6055-8FD7-292578BE12CA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5:25.982" v="323" actId="20577"/>
          <ac:spMkLst>
            <pc:docMk/>
            <pc:sldMk cId="815833293" sldId="634"/>
            <ac:spMk id="25" creationId="{8F3B6B6C-A1D5-8A43-208B-DDA0B2ECB0CA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5:29.388" v="324" actId="20577"/>
          <ac:spMkLst>
            <pc:docMk/>
            <pc:sldMk cId="815833293" sldId="634"/>
            <ac:spMk id="26" creationId="{0E8B130E-A192-4076-6A45-FB3CF7958B91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5:17.919" v="320" actId="20577"/>
          <ac:spMkLst>
            <pc:docMk/>
            <pc:sldMk cId="815833293" sldId="634"/>
            <ac:spMk id="27" creationId="{1FCA2BC0-7FFA-BB3F-536E-C01A26F38B5D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4:35.215" v="315" actId="20577"/>
          <ac:spMkLst>
            <pc:docMk/>
            <pc:sldMk cId="815833293" sldId="634"/>
            <ac:spMk id="28" creationId="{136E2542-4BF9-1E90-94AD-EBBF9790A816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5:11.044" v="319" actId="20577"/>
          <ac:spMkLst>
            <pc:docMk/>
            <pc:sldMk cId="815833293" sldId="634"/>
            <ac:spMk id="29" creationId="{70077D07-60B6-FAE9-2A6C-A17089182252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5:08.919" v="317" actId="20577"/>
          <ac:spMkLst>
            <pc:docMk/>
            <pc:sldMk cId="815833293" sldId="634"/>
            <ac:spMk id="30" creationId="{3420F4FA-8C72-5FC6-3CE8-DAAFAA17EAB0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17:31.126" v="297"/>
          <ac:spMkLst>
            <pc:docMk/>
            <pc:sldMk cId="815833293" sldId="634"/>
            <ac:spMk id="31" creationId="{C4C048FF-4396-BC25-42D7-678F7F9892C0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17:31.126" v="297"/>
          <ac:spMkLst>
            <pc:docMk/>
            <pc:sldMk cId="815833293" sldId="634"/>
            <ac:spMk id="32" creationId="{7B2C74AA-887A-0A39-7052-A22FCC425DE7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3:08.838" v="310"/>
          <ac:spMkLst>
            <pc:docMk/>
            <pc:sldMk cId="815833293" sldId="634"/>
            <ac:spMk id="35" creationId="{EFE485B0-AAC6-21E6-3AAC-7561F37ABBB7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20:07.974" v="304" actId="1076"/>
          <ac:spMkLst>
            <pc:docMk/>
            <pc:sldMk cId="815833293" sldId="634"/>
            <ac:spMk id="37" creationId="{93212821-96DA-2A51-BD89-C4DA3927F244}"/>
          </ac:spMkLst>
        </pc:spChg>
        <pc:grpChg chg="add">
          <ac:chgData name="Luciana de Cassia Silva Faria" userId="S::lfaria@mpmg.mp.br::3d8e7d1f-63ca-451f-9966-c5386ebec676" providerId="AD" clId="Web-{C33B2D2D-3D28-4192-9DBC-40B31FEA9448}" dt="2023-05-23T19:17:31.126" v="297"/>
          <ac:grpSpMkLst>
            <pc:docMk/>
            <pc:sldMk cId="815833293" sldId="634"/>
            <ac:grpSpMk id="2" creationId="{C5714172-1372-3D72-1402-BE2B53547B25}"/>
          </ac:grpSpMkLst>
        </pc:grpChg>
        <pc:grpChg chg="add">
          <ac:chgData name="Luciana de Cassia Silva Faria" userId="S::lfaria@mpmg.mp.br::3d8e7d1f-63ca-451f-9966-c5386ebec676" providerId="AD" clId="Web-{C33B2D2D-3D28-4192-9DBC-40B31FEA9448}" dt="2023-05-23T19:17:31.126" v="297"/>
          <ac:grpSpMkLst>
            <pc:docMk/>
            <pc:sldMk cId="815833293" sldId="634"/>
            <ac:grpSpMk id="5" creationId="{41A67A75-246A-DBF4-D7E3-7A281D9D823D}"/>
          </ac:grpSpMkLst>
        </pc:grpChg>
        <pc:grpChg chg="del">
          <ac:chgData name="Luciana de Cassia Silva Faria" userId="S::lfaria@mpmg.mp.br::3d8e7d1f-63ca-451f-9966-c5386ebec676" providerId="AD" clId="Web-{C33B2D2D-3D28-4192-9DBC-40B31FEA9448}" dt="2023-05-23T19:16:44.015" v="295"/>
          <ac:grpSpMkLst>
            <pc:docMk/>
            <pc:sldMk cId="815833293" sldId="634"/>
            <ac:grpSpMk id="24" creationId="{726E2981-DF9D-D8EE-C1C1-232D3183DC4B}"/>
          </ac:grpSpMkLst>
        </pc:grpChg>
        <pc:cxnChg chg="add">
          <ac:chgData name="Luciana de Cassia Silva Faria" userId="S::lfaria@mpmg.mp.br::3d8e7d1f-63ca-451f-9966-c5386ebec676" providerId="AD" clId="Web-{C33B2D2D-3D28-4192-9DBC-40B31FEA9448}" dt="2023-05-23T19:17:31.126" v="297"/>
          <ac:cxnSpMkLst>
            <pc:docMk/>
            <pc:sldMk cId="815833293" sldId="634"/>
            <ac:cxnSpMk id="33" creationId="{1526739E-3F13-BA56-3615-8B6D11CDE6ED}"/>
          </ac:cxnSpMkLst>
        </pc:cxnChg>
        <pc:cxnChg chg="add">
          <ac:chgData name="Luciana de Cassia Silva Faria" userId="S::lfaria@mpmg.mp.br::3d8e7d1f-63ca-451f-9966-c5386ebec676" providerId="AD" clId="Web-{C33B2D2D-3D28-4192-9DBC-40B31FEA9448}" dt="2023-05-23T19:17:31.126" v="297"/>
          <ac:cxnSpMkLst>
            <pc:docMk/>
            <pc:sldMk cId="815833293" sldId="634"/>
            <ac:cxnSpMk id="34" creationId="{1EFB495B-0A2D-CA09-4371-B288B864C316}"/>
          </ac:cxnSpMkLst>
        </pc:cxnChg>
      </pc:sldChg>
      <pc:sldChg chg="addSp delSp modSp add replId">
        <pc:chgData name="Luciana de Cassia Silva Faria" userId="S::lfaria@mpmg.mp.br::3d8e7d1f-63ca-451f-9966-c5386ebec676" providerId="AD" clId="Web-{C33B2D2D-3D28-4192-9DBC-40B31FEA9448}" dt="2023-05-23T21:43:51.191" v="989" actId="1076"/>
        <pc:sldMkLst>
          <pc:docMk/>
          <pc:sldMk cId="1339503681" sldId="635"/>
        </pc:sldMkLst>
        <pc:spChg chg="del topLvl">
          <ac:chgData name="Luciana de Cassia Silva Faria" userId="S::lfaria@mpmg.mp.br::3d8e7d1f-63ca-451f-9966-c5386ebec676" providerId="AD" clId="Web-{C33B2D2D-3D28-4192-9DBC-40B31FEA9448}" dt="2023-05-23T19:31:41.741" v="329"/>
          <ac:spMkLst>
            <pc:docMk/>
            <pc:sldMk cId="1339503681" sldId="635"/>
            <ac:spMk id="4" creationId="{8662B021-95EA-78C0-D628-8FE8E4DBDE21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9:31:36.038" v="327"/>
          <ac:spMkLst>
            <pc:docMk/>
            <pc:sldMk cId="1339503681" sldId="635"/>
            <ac:spMk id="6" creationId="{391370B4-30C6-07BF-210F-8095C863EEEA}"/>
          </ac:spMkLst>
        </pc:spChg>
        <pc:spChg chg="add mod topLvl">
          <ac:chgData name="Luciana de Cassia Silva Faria" userId="S::lfaria@mpmg.mp.br::3d8e7d1f-63ca-451f-9966-c5386ebec676" providerId="AD" clId="Web-{C33B2D2D-3D28-4192-9DBC-40B31FEA9448}" dt="2023-05-23T19:36:48.390" v="416"/>
          <ac:spMkLst>
            <pc:docMk/>
            <pc:sldMk cId="1339503681" sldId="635"/>
            <ac:spMk id="18" creationId="{73ECFE4F-1DB6-2B0C-7B8A-750DB3749839}"/>
          </ac:spMkLst>
        </pc:spChg>
        <pc:spChg chg="add mod topLvl">
          <ac:chgData name="Luciana de Cassia Silva Faria" userId="S::lfaria@mpmg.mp.br::3d8e7d1f-63ca-451f-9966-c5386ebec676" providerId="AD" clId="Web-{C33B2D2D-3D28-4192-9DBC-40B31FEA9448}" dt="2023-05-23T19:36:45.249" v="415" actId="20577"/>
          <ac:spMkLst>
            <pc:docMk/>
            <pc:sldMk cId="1339503681" sldId="635"/>
            <ac:spMk id="19" creationId="{A40916E5-1796-ED33-A53F-7DE231A72C5B}"/>
          </ac:spMkLst>
        </pc:spChg>
        <pc:spChg chg="add mod topLvl">
          <ac:chgData name="Luciana de Cassia Silva Faria" userId="S::lfaria@mpmg.mp.br::3d8e7d1f-63ca-451f-9966-c5386ebec676" providerId="AD" clId="Web-{C33B2D2D-3D28-4192-9DBC-40B31FEA9448}" dt="2023-05-23T21:43:51.191" v="989" actId="1076"/>
          <ac:spMkLst>
            <pc:docMk/>
            <pc:sldMk cId="1339503681" sldId="635"/>
            <ac:spMk id="21" creationId="{E0FFEFDE-FD86-B634-C4D4-495529F6E752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31:50.898" v="331"/>
          <ac:spMkLst>
            <pc:docMk/>
            <pc:sldMk cId="1339503681" sldId="635"/>
            <ac:spMk id="22" creationId="{37F9F67B-1F14-9553-9E53-C22C624C318E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34:56.246" v="375" actId="20577"/>
          <ac:spMkLst>
            <pc:docMk/>
            <pc:sldMk cId="1339503681" sldId="635"/>
            <ac:spMk id="23" creationId="{0D4657C5-0172-C90C-D7E7-9EFD38224EF7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36:15.514" v="408" actId="20577"/>
          <ac:spMkLst>
            <pc:docMk/>
            <pc:sldMk cId="1339503681" sldId="635"/>
            <ac:spMk id="24" creationId="{4D9FF510-3E78-35A2-9653-0BED9E6F06AF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35:34.153" v="395" actId="20577"/>
          <ac:spMkLst>
            <pc:docMk/>
            <pc:sldMk cId="1339503681" sldId="635"/>
            <ac:spMk id="36" creationId="{7EB4FD09-C000-68CB-0495-D14D54614BD2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9:31:39.710" v="328"/>
          <ac:spMkLst>
            <pc:docMk/>
            <pc:sldMk cId="1339503681" sldId="635"/>
            <ac:spMk id="37" creationId="{93212821-96DA-2A51-BD89-C4DA3927F244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19:31:50.898" v="331"/>
          <ac:spMkLst>
            <pc:docMk/>
            <pc:sldMk cId="1339503681" sldId="635"/>
            <ac:spMk id="38" creationId="{2F67855A-0AF4-95BE-5D6C-3324E712ADCE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33:24.603" v="344"/>
          <ac:spMkLst>
            <pc:docMk/>
            <pc:sldMk cId="1339503681" sldId="635"/>
            <ac:spMk id="39" creationId="{B389C5CB-E9B3-D472-1C13-B4912E696A16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33:18.634" v="343"/>
          <ac:spMkLst>
            <pc:docMk/>
            <pc:sldMk cId="1339503681" sldId="635"/>
            <ac:spMk id="40" creationId="{737E3490-28C3-716A-2CAE-46E92DE5D0E9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38:49.627" v="422" actId="14100"/>
          <ac:spMkLst>
            <pc:docMk/>
            <pc:sldMk cId="1339503681" sldId="635"/>
            <ac:spMk id="42" creationId="{D7E26BEC-BA1A-B7F1-E2BC-BD16C45FF4B3}"/>
          </ac:spMkLst>
        </pc:spChg>
        <pc:grpChg chg="del">
          <ac:chgData name="Luciana de Cassia Silva Faria" userId="S::lfaria@mpmg.mp.br::3d8e7d1f-63ca-451f-9966-c5386ebec676" providerId="AD" clId="Web-{C33B2D2D-3D28-4192-9DBC-40B31FEA9448}" dt="2023-05-23T19:31:41.741" v="329"/>
          <ac:grpSpMkLst>
            <pc:docMk/>
            <pc:sldMk cId="1339503681" sldId="635"/>
            <ac:grpSpMk id="2" creationId="{C5714172-1372-3D72-1402-BE2B53547B25}"/>
          </ac:grpSpMkLst>
        </pc:grpChg>
        <pc:grpChg chg="add del mod">
          <ac:chgData name="Luciana de Cassia Silva Faria" userId="S::lfaria@mpmg.mp.br::3d8e7d1f-63ca-451f-9966-c5386ebec676" providerId="AD" clId="Web-{C33B2D2D-3D28-4192-9DBC-40B31FEA9448}" dt="2023-05-23T19:36:32.858" v="410"/>
          <ac:grpSpMkLst>
            <pc:docMk/>
            <pc:sldMk cId="1339503681" sldId="635"/>
            <ac:grpSpMk id="3" creationId="{5698E420-4BD1-D017-E6F6-86F8C14C395A}"/>
          </ac:grpSpMkLst>
        </pc:grpChg>
        <pc:grpChg chg="del topLvl">
          <ac:chgData name="Luciana de Cassia Silva Faria" userId="S::lfaria@mpmg.mp.br::3d8e7d1f-63ca-451f-9966-c5386ebec676" providerId="AD" clId="Web-{C33B2D2D-3D28-4192-9DBC-40B31FEA9448}" dt="2023-05-23T19:31:44.319" v="330"/>
          <ac:grpSpMkLst>
            <pc:docMk/>
            <pc:sldMk cId="1339503681" sldId="635"/>
            <ac:grpSpMk id="5" creationId="{41A67A75-246A-DBF4-D7E3-7A281D9D823D}"/>
          </ac:grpSpMkLst>
        </pc:grpChg>
        <pc:grpChg chg="add topLvl">
          <ac:chgData name="Luciana de Cassia Silva Faria" userId="S::lfaria@mpmg.mp.br::3d8e7d1f-63ca-451f-9966-c5386ebec676" providerId="AD" clId="Web-{C33B2D2D-3D28-4192-9DBC-40B31FEA9448}" dt="2023-05-23T19:36:32.858" v="410"/>
          <ac:grpSpMkLst>
            <pc:docMk/>
            <pc:sldMk cId="1339503681" sldId="635"/>
            <ac:grpSpMk id="20" creationId="{E9768B69-22BA-D312-B011-EC6F29DEDC80}"/>
          </ac:grpSpMkLst>
        </pc:grpChg>
        <pc:cxnChg chg="mod">
          <ac:chgData name="Luciana de Cassia Silva Faria" userId="S::lfaria@mpmg.mp.br::3d8e7d1f-63ca-451f-9966-c5386ebec676" providerId="AD" clId="Web-{C33B2D2D-3D28-4192-9DBC-40B31FEA9448}" dt="2023-05-23T19:31:44.319" v="330"/>
          <ac:cxnSpMkLst>
            <pc:docMk/>
            <pc:sldMk cId="1339503681" sldId="635"/>
            <ac:cxnSpMk id="33" creationId="{1526739E-3F13-BA56-3615-8B6D11CDE6ED}"/>
          </ac:cxnSpMkLst>
        </pc:cxnChg>
      </pc:sldChg>
      <pc:sldChg chg="addSp delSp modSp add replId">
        <pc:chgData name="Luciana de Cassia Silva Faria" userId="S::lfaria@mpmg.mp.br::3d8e7d1f-63ca-451f-9966-c5386ebec676" providerId="AD" clId="Web-{C33B2D2D-3D28-4192-9DBC-40B31FEA9448}" dt="2023-05-23T19:47:00.358" v="476" actId="1076"/>
        <pc:sldMkLst>
          <pc:docMk/>
          <pc:sldMk cId="681118424" sldId="636"/>
        </pc:sldMkLst>
        <pc:spChg chg="add mod">
          <ac:chgData name="Luciana de Cassia Silva Faria" userId="S::lfaria@mpmg.mp.br::3d8e7d1f-63ca-451f-9966-c5386ebec676" providerId="AD" clId="Web-{C33B2D2D-3D28-4192-9DBC-40B31FEA9448}" dt="2023-05-23T19:44:02.088" v="451"/>
          <ac:spMkLst>
            <pc:docMk/>
            <pc:sldMk cId="681118424" sldId="636"/>
            <ac:spMk id="3" creationId="{C75EFB46-98CB-86FE-46B2-05E4D29FC7EF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6:18.029" v="472"/>
          <ac:spMkLst>
            <pc:docMk/>
            <pc:sldMk cId="681118424" sldId="636"/>
            <ac:spMk id="7" creationId="{FDBBD059-4717-1FF3-EE96-34C9F6378E5F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7:00.358" v="476" actId="1076"/>
          <ac:spMkLst>
            <pc:docMk/>
            <pc:sldMk cId="681118424" sldId="636"/>
            <ac:spMk id="8" creationId="{ECFA2BF2-3DB1-DD29-5A9F-5C51566156FA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12.402" v="459"/>
          <ac:spMkLst>
            <pc:docMk/>
            <pc:sldMk cId="681118424" sldId="636"/>
            <ac:spMk id="9" creationId="{99A31E88-9F0C-C41E-85A1-32A64074F3DD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15.262" v="460"/>
          <ac:spMkLst>
            <pc:docMk/>
            <pc:sldMk cId="681118424" sldId="636"/>
            <ac:spMk id="10" creationId="{ECD0613F-5928-114B-A1F1-F594E88A967D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17.465" v="461"/>
          <ac:spMkLst>
            <pc:docMk/>
            <pc:sldMk cId="681118424" sldId="636"/>
            <ac:spMk id="11" creationId="{5F36FC36-20CA-B624-3B92-66F091E8D9B0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49.872" v="471"/>
          <ac:spMkLst>
            <pc:docMk/>
            <pc:sldMk cId="681118424" sldId="636"/>
            <ac:spMk id="12" creationId="{6AAD2497-80AD-6E17-CDB5-031D9CFD4E5F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44.856" v="470"/>
          <ac:spMkLst>
            <pc:docMk/>
            <pc:sldMk cId="681118424" sldId="636"/>
            <ac:spMk id="13" creationId="{D0C25EF4-FAA2-606A-6FAD-E8FC4F6FE0CB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19:43:39.509" v="449"/>
          <ac:spMkLst>
            <pc:docMk/>
            <pc:sldMk cId="681118424" sldId="636"/>
            <ac:spMk id="14" creationId="{00000000-0000-0000-0000-000000000000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41.497" v="469"/>
          <ac:spMkLst>
            <pc:docMk/>
            <pc:sldMk cId="681118424" sldId="636"/>
            <ac:spMk id="15" creationId="{0F0DB2F2-8259-A7DE-2822-C4B2C8F9798B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20.324" v="462"/>
          <ac:spMkLst>
            <pc:docMk/>
            <pc:sldMk cId="681118424" sldId="636"/>
            <ac:spMk id="16" creationId="{00F2A1FD-C386-6BA8-5682-08EA7425F39A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22.637" v="463"/>
          <ac:spMkLst>
            <pc:docMk/>
            <pc:sldMk cId="681118424" sldId="636"/>
            <ac:spMk id="17" creationId="{7DBD73DE-E548-754C-829C-F15DFA967D75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9:41:35.162" v="428"/>
          <ac:spMkLst>
            <pc:docMk/>
            <pc:sldMk cId="681118424" sldId="636"/>
            <ac:spMk id="18" creationId="{73ECFE4F-1DB6-2B0C-7B8A-750DB3749839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9:41:40.241" v="430"/>
          <ac:spMkLst>
            <pc:docMk/>
            <pc:sldMk cId="681118424" sldId="636"/>
            <ac:spMk id="19" creationId="{A40916E5-1796-ED33-A53F-7DE231A72C5B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9:41:38.834" v="429"/>
          <ac:spMkLst>
            <pc:docMk/>
            <pc:sldMk cId="681118424" sldId="636"/>
            <ac:spMk id="21" creationId="{E0FFEFDE-FD86-B634-C4D4-495529F6E752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27.746" v="465"/>
          <ac:spMkLst>
            <pc:docMk/>
            <pc:sldMk cId="681118424" sldId="636"/>
            <ac:spMk id="25" creationId="{966BE769-E3FF-A2D5-7C89-69354CC4C059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29.684" v="466"/>
          <ac:spMkLst>
            <pc:docMk/>
            <pc:sldMk cId="681118424" sldId="636"/>
            <ac:spMk id="26" creationId="{E45931AE-213A-1935-4B04-57405EA9052C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32.559" v="467"/>
          <ac:spMkLst>
            <pc:docMk/>
            <pc:sldMk cId="681118424" sldId="636"/>
            <ac:spMk id="27" creationId="{0B950FC8-D737-1A71-3F20-F49F90A4F5B4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35.137" v="468"/>
          <ac:spMkLst>
            <pc:docMk/>
            <pc:sldMk cId="681118424" sldId="636"/>
            <ac:spMk id="28" creationId="{E0538CF3-309C-8A51-DA27-E95B12EE3B33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24.856" v="464"/>
          <ac:spMkLst>
            <pc:docMk/>
            <pc:sldMk cId="681118424" sldId="636"/>
            <ac:spMk id="29" creationId="{BB3258C5-26A5-D20C-38C4-2434666E10EB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2:50.961" v="447"/>
          <ac:spMkLst>
            <pc:docMk/>
            <pc:sldMk cId="681118424" sldId="636"/>
            <ac:spMk id="30" creationId="{D192C81A-C4CA-4A25-9D90-DF5EFB684097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2:30.742" v="446"/>
          <ac:spMkLst>
            <pc:docMk/>
            <pc:sldMk cId="681118424" sldId="636"/>
            <ac:spMk id="31" creationId="{96DD3788-F53C-FC86-EA78-3DCC41AE1C6C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07.058" v="457"/>
          <ac:spMkLst>
            <pc:docMk/>
            <pc:sldMk cId="681118424" sldId="636"/>
            <ac:spMk id="32" creationId="{ADA9C39C-3AB0-44D8-1050-63BCFFD5BF30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19:45:09.933" v="458"/>
          <ac:spMkLst>
            <pc:docMk/>
            <pc:sldMk cId="681118424" sldId="636"/>
            <ac:spMk id="33" creationId="{3436B3E5-8ED5-F689-8950-F3F8759BB825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19:41:33.100" v="426" actId="20577"/>
          <ac:spMkLst>
            <pc:docMk/>
            <pc:sldMk cId="681118424" sldId="636"/>
            <ac:spMk id="38" creationId="{2F67855A-0AF4-95BE-5D6C-3324E712ADCE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19:41:29.944" v="424"/>
          <ac:spMkLst>
            <pc:docMk/>
            <pc:sldMk cId="681118424" sldId="636"/>
            <ac:spMk id="42" creationId="{D7E26BEC-BA1A-B7F1-E2BC-BD16C45FF4B3}"/>
          </ac:spMkLst>
        </pc:spChg>
        <pc:grpChg chg="add">
          <ac:chgData name="Luciana de Cassia Silva Faria" userId="S::lfaria@mpmg.mp.br::3d8e7d1f-63ca-451f-9966-c5386ebec676" providerId="AD" clId="Web-{C33B2D2D-3D28-4192-9DBC-40B31FEA9448}" dt="2023-05-23T19:41:47.444" v="431"/>
          <ac:grpSpMkLst>
            <pc:docMk/>
            <pc:sldMk cId="681118424" sldId="636"/>
            <ac:grpSpMk id="2" creationId="{9616798E-87EB-BAB2-91D9-2A2BA3DA1638}"/>
          </ac:grpSpMkLst>
        </pc:grpChg>
        <pc:grpChg chg="del">
          <ac:chgData name="Luciana de Cassia Silva Faria" userId="S::lfaria@mpmg.mp.br::3d8e7d1f-63ca-451f-9966-c5386ebec676" providerId="AD" clId="Web-{C33B2D2D-3D28-4192-9DBC-40B31FEA9448}" dt="2023-05-23T19:41:33.444" v="427"/>
          <ac:grpSpMkLst>
            <pc:docMk/>
            <pc:sldMk cId="681118424" sldId="636"/>
            <ac:grpSpMk id="20" creationId="{E9768B69-22BA-D312-B011-EC6F29DEDC80}"/>
          </ac:grpSpMkLst>
        </pc:grpChg>
        <pc:cxnChg chg="add mod">
          <ac:chgData name="Luciana de Cassia Silva Faria" userId="S::lfaria@mpmg.mp.br::3d8e7d1f-63ca-451f-9966-c5386ebec676" providerId="AD" clId="Web-{C33B2D2D-3D28-4192-9DBC-40B31FEA9448}" dt="2023-05-23T19:44:05.822" v="452"/>
          <ac:cxnSpMkLst>
            <pc:docMk/>
            <pc:sldMk cId="681118424" sldId="636"/>
            <ac:cxnSpMk id="4" creationId="{3E507095-EA18-9C59-E4E8-1B1EF09E6CFE}"/>
          </ac:cxnSpMkLst>
        </pc:cxnChg>
        <pc:cxnChg chg="add mod">
          <ac:chgData name="Luciana de Cassia Silva Faria" userId="S::lfaria@mpmg.mp.br::3d8e7d1f-63ca-451f-9966-c5386ebec676" providerId="AD" clId="Web-{C33B2D2D-3D28-4192-9DBC-40B31FEA9448}" dt="2023-05-23T19:44:55.042" v="456" actId="1076"/>
          <ac:cxnSpMkLst>
            <pc:docMk/>
            <pc:sldMk cId="681118424" sldId="636"/>
            <ac:cxnSpMk id="5" creationId="{8B628C3A-3910-8742-4386-338DD5D631BA}"/>
          </ac:cxnSpMkLst>
        </pc:cxnChg>
        <pc:cxnChg chg="add mod">
          <ac:chgData name="Luciana de Cassia Silva Faria" userId="S::lfaria@mpmg.mp.br::3d8e7d1f-63ca-451f-9966-c5386ebec676" providerId="AD" clId="Web-{C33B2D2D-3D28-4192-9DBC-40B31FEA9448}" dt="2023-05-23T19:44:11.854" v="454"/>
          <ac:cxnSpMkLst>
            <pc:docMk/>
            <pc:sldMk cId="681118424" sldId="636"/>
            <ac:cxnSpMk id="6" creationId="{F565F3CE-B708-DDB3-BDA4-340125B00433}"/>
          </ac:cxnSpMkLst>
        </pc:cxnChg>
      </pc:sldChg>
      <pc:sldChg chg="addSp delSp modSp new del mod setBg">
        <pc:chgData name="Luciana de Cassia Silva Faria" userId="S::lfaria@mpmg.mp.br::3d8e7d1f-63ca-451f-9966-c5386ebec676" providerId="AD" clId="Web-{C33B2D2D-3D28-4192-9DBC-40B31FEA9448}" dt="2023-05-23T22:00:46.044" v="1101"/>
        <pc:sldMkLst>
          <pc:docMk/>
          <pc:sldMk cId="1444906834" sldId="637"/>
        </pc:sldMkLst>
        <pc:spChg chg="del mod">
          <ac:chgData name="Luciana de Cassia Silva Faria" userId="S::lfaria@mpmg.mp.br::3d8e7d1f-63ca-451f-9966-c5386ebec676" providerId="AD" clId="Web-{C33B2D2D-3D28-4192-9DBC-40B31FEA9448}" dt="2023-05-23T20:13:43.664" v="545"/>
          <ac:spMkLst>
            <pc:docMk/>
            <pc:sldMk cId="1444906834" sldId="637"/>
            <ac:spMk id="2" creationId="{F085ADAD-51BA-ADCB-DD93-28B315B86F36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21:13:55.192" v="832"/>
          <ac:spMkLst>
            <pc:docMk/>
            <pc:sldMk cId="1444906834" sldId="637"/>
            <ac:spMk id="5" creationId="{238A55D0-A98A-8C6D-8D13-3A01EF64D6FD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4:12.587" v="554"/>
          <ac:spMkLst>
            <pc:docMk/>
            <pc:sldMk cId="1444906834" sldId="637"/>
            <ac:spMk id="7" creationId="{6DDA8CE9-E0A6-4FF2-823D-D08607606DC2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20:18:25.343" v="579"/>
          <ac:spMkLst>
            <pc:docMk/>
            <pc:sldMk cId="1444906834" sldId="637"/>
            <ac:spMk id="8" creationId="{077F7F48-287C-D814-8AD0-90819FAD7F38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4:12.587" v="554"/>
          <ac:spMkLst>
            <pc:docMk/>
            <pc:sldMk cId="1444906834" sldId="637"/>
            <ac:spMk id="9" creationId="{11195564-33B9-434B-9641-764F5905A56F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21:13:38.395" v="824"/>
          <ac:spMkLst>
            <pc:docMk/>
            <pc:sldMk cId="1444906834" sldId="637"/>
            <ac:spMk id="10" creationId="{DB0A959D-4849-88E6-402D-667F38851524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21:13:40.473" v="825"/>
          <ac:spMkLst>
            <pc:docMk/>
            <pc:sldMk cId="1444906834" sldId="637"/>
            <ac:spMk id="16" creationId="{16D08558-3825-9F56-C1CB-1E19BD64415B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21:13:44.364" v="827"/>
          <ac:spMkLst>
            <pc:docMk/>
            <pc:sldMk cId="1444906834" sldId="637"/>
            <ac:spMk id="21" creationId="{CE9FD422-FAE4-FDCF-7349-10597132A2B8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21:13:45.302" v="828"/>
          <ac:spMkLst>
            <pc:docMk/>
            <pc:sldMk cId="1444906834" sldId="637"/>
            <ac:spMk id="22" creationId="{80D24111-A4F0-7AA1-A542-329F4238EFDA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3:59.149" v="547"/>
          <ac:spMkLst>
            <pc:docMk/>
            <pc:sldMk cId="1444906834" sldId="637"/>
            <ac:spMk id="25" creationId="{38CB19FB-7C96-4FEC-9331-E826E4E36CE4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4:04.680" v="549"/>
          <ac:spMkLst>
            <pc:docMk/>
            <pc:sldMk cId="1444906834" sldId="637"/>
            <ac:spMk id="34" creationId="{8B089790-F4B6-46A7-BB28-7B74A9A9EFDC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4:07.118" v="551"/>
          <ac:spMkLst>
            <pc:docMk/>
            <pc:sldMk cId="1444906834" sldId="637"/>
            <ac:spMk id="37" creationId="{01D0AF59-99C3-4251-AB9A-C966C6AD4400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4:07.118" v="551"/>
          <ac:spMkLst>
            <pc:docMk/>
            <pc:sldMk cId="1444906834" sldId="637"/>
            <ac:spMk id="38" creationId="{1855405F-37A2-4869-9154-F8BE3BECE6C3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4:12.571" v="553"/>
          <ac:spMkLst>
            <pc:docMk/>
            <pc:sldMk cId="1444906834" sldId="637"/>
            <ac:spMk id="40" creationId="{32BC26D8-82FB-445E-AA49-62A77D7C1EE0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4:12.571" v="553"/>
          <ac:spMkLst>
            <pc:docMk/>
            <pc:sldMk cId="1444906834" sldId="637"/>
            <ac:spMk id="41" creationId="{CB44330D-EA18-4254-AA95-EB49948539B8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21:13:46.880" v="829"/>
          <ac:spMkLst>
            <pc:docMk/>
            <pc:sldMk cId="1444906834" sldId="637"/>
            <ac:spMk id="42" creationId="{010214AA-AB7B-A0F6-8F34-540DAFD8C038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4:33.478" v="558"/>
          <ac:spMkLst>
            <pc:docMk/>
            <pc:sldMk cId="1444906834" sldId="637"/>
            <ac:spMk id="43" creationId="{38CB19FB-7C96-4FEC-9331-E826E4E36CE4}"/>
          </ac:spMkLst>
        </pc:spChg>
        <pc:spChg chg="add del mod">
          <ac:chgData name="Luciana de Cassia Silva Faria" userId="S::lfaria@mpmg.mp.br::3d8e7d1f-63ca-451f-9966-c5386ebec676" providerId="AD" clId="Web-{C33B2D2D-3D28-4192-9DBC-40B31FEA9448}" dt="2023-05-23T21:13:48.708" v="830"/>
          <ac:spMkLst>
            <pc:docMk/>
            <pc:sldMk cId="1444906834" sldId="637"/>
            <ac:spMk id="47" creationId="{291404DB-D207-8274-648A-76AC505956B9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4:33.478" v="557"/>
          <ac:spMkLst>
            <pc:docMk/>
            <pc:sldMk cId="1444906834" sldId="637"/>
            <ac:spMk id="49" creationId="{7742A528-B5BC-48B8-92DE-9C2B44451A96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5:46.620" v="563"/>
          <ac:spMkLst>
            <pc:docMk/>
            <pc:sldMk cId="1444906834" sldId="637"/>
            <ac:spMk id="51" creationId="{6680F1D3-7650-4307-A001-0163AD371D29}"/>
          </ac:spMkLst>
        </pc:spChg>
        <pc:spChg chg="add del mod ord">
          <ac:chgData name="Luciana de Cassia Silva Faria" userId="S::lfaria@mpmg.mp.br::3d8e7d1f-63ca-451f-9966-c5386ebec676" providerId="AD" clId="Web-{C33B2D2D-3D28-4192-9DBC-40B31FEA9448}" dt="2023-05-23T21:13:34.192" v="823" actId="20577"/>
          <ac:spMkLst>
            <pc:docMk/>
            <pc:sldMk cId="1444906834" sldId="637"/>
            <ac:spMk id="53" creationId="{1F184021-6EA7-B5A2-6CE2-BC6E8E7F8BDA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0:54:13.382" v="723" actId="1076"/>
          <ac:spMkLst>
            <pc:docMk/>
            <pc:sldMk cId="1444906834" sldId="637"/>
            <ac:spMk id="54" creationId="{5466E3EE-4D1B-9624-858C-B784C29F64D5}"/>
          </ac:spMkLst>
        </pc:spChg>
        <pc:spChg chg="add del ord">
          <ac:chgData name="Luciana de Cassia Silva Faria" userId="S::lfaria@mpmg.mp.br::3d8e7d1f-63ca-451f-9966-c5386ebec676" providerId="AD" clId="Web-{C33B2D2D-3D28-4192-9DBC-40B31FEA9448}" dt="2023-05-23T20:49:51.406" v="687"/>
          <ac:spMkLst>
            <pc:docMk/>
            <pc:sldMk cId="1444906834" sldId="637"/>
            <ac:spMk id="56" creationId="{23F18E02-9FC0-49C2-BE57-195BEE392BA6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20:17:49.030" v="572" actId="1076"/>
          <ac:spMkLst>
            <pc:docMk/>
            <pc:sldMk cId="1444906834" sldId="637"/>
            <ac:spMk id="61" creationId="{3837BBAD-3D46-42DA-AB99-AB6C9739DBDE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7:02.153" v="568"/>
          <ac:spMkLst>
            <pc:docMk/>
            <pc:sldMk cId="1444906834" sldId="637"/>
            <ac:spMk id="67" creationId="{50D1D739-EDC4-4BE6-A073-9B157E1F9069}"/>
          </ac:spMkLst>
        </pc:spChg>
        <pc:spChg chg="add del">
          <ac:chgData name="Luciana de Cassia Silva Faria" userId="S::lfaria@mpmg.mp.br::3d8e7d1f-63ca-451f-9966-c5386ebec676" providerId="AD" clId="Web-{C33B2D2D-3D28-4192-9DBC-40B31FEA9448}" dt="2023-05-23T20:17:02.153" v="568"/>
          <ac:spMkLst>
            <pc:docMk/>
            <pc:sldMk cId="1444906834" sldId="637"/>
            <ac:spMk id="69" creationId="{6CDD35A4-E546-4AF3-A8B9-AC24C5C9FA70}"/>
          </ac:spMkLst>
        </pc:spChg>
        <pc:grpChg chg="add del">
          <ac:chgData name="Luciana de Cassia Silva Faria" userId="S::lfaria@mpmg.mp.br::3d8e7d1f-63ca-451f-9966-c5386ebec676" providerId="AD" clId="Web-{C33B2D2D-3D28-4192-9DBC-40B31FEA9448}" dt="2023-05-23T20:14:12.587" v="554"/>
          <ac:grpSpMkLst>
            <pc:docMk/>
            <pc:sldMk cId="1444906834" sldId="637"/>
            <ac:grpSpMk id="11" creationId="{1D18C537-E336-47C4-836B-C342A230F8F3}"/>
          </ac:grpSpMkLst>
        </pc:grpChg>
        <pc:grpChg chg="add del">
          <ac:chgData name="Luciana de Cassia Silva Faria" userId="S::lfaria@mpmg.mp.br::3d8e7d1f-63ca-451f-9966-c5386ebec676" providerId="AD" clId="Web-{C33B2D2D-3D28-4192-9DBC-40B31FEA9448}" dt="2023-05-23T20:14:12.587" v="554"/>
          <ac:grpSpMkLst>
            <pc:docMk/>
            <pc:sldMk cId="1444906834" sldId="637"/>
            <ac:grpSpMk id="17" creationId="{5A1259D8-0C3A-4069-A22F-537BBBB61A9C}"/>
          </ac:grpSpMkLst>
        </pc:grpChg>
        <pc:grpChg chg="add del">
          <ac:chgData name="Luciana de Cassia Silva Faria" userId="S::lfaria@mpmg.mp.br::3d8e7d1f-63ca-451f-9966-c5386ebec676" providerId="AD" clId="Web-{C33B2D2D-3D28-4192-9DBC-40B31FEA9448}" dt="2023-05-23T20:13:59.149" v="547"/>
          <ac:grpSpMkLst>
            <pc:docMk/>
            <pc:sldMk cId="1444906834" sldId="637"/>
            <ac:grpSpMk id="27" creationId="{DF071BB7-867E-46A9-A7C2-3FCB28CB8FBD}"/>
          </ac:grpSpMkLst>
        </pc:grpChg>
        <pc:grpChg chg="add del">
          <ac:chgData name="Luciana de Cassia Silva Faria" userId="S::lfaria@mpmg.mp.br::3d8e7d1f-63ca-451f-9966-c5386ebec676" providerId="AD" clId="Web-{C33B2D2D-3D28-4192-9DBC-40B31FEA9448}" dt="2023-05-23T20:14:04.680" v="549"/>
          <ac:grpSpMkLst>
            <pc:docMk/>
            <pc:sldMk cId="1444906834" sldId="637"/>
            <ac:grpSpMk id="35" creationId="{9DE3F54D-33BC-4382-A2AB-5E002F0F1166}"/>
          </ac:grpSpMkLst>
        </pc:grpChg>
        <pc:grpChg chg="add del">
          <ac:chgData name="Luciana de Cassia Silva Faria" userId="S::lfaria@mpmg.mp.br::3d8e7d1f-63ca-451f-9966-c5386ebec676" providerId="AD" clId="Web-{C33B2D2D-3D28-4192-9DBC-40B31FEA9448}" dt="2023-05-23T20:14:33.478" v="558"/>
          <ac:grpSpMkLst>
            <pc:docMk/>
            <pc:sldMk cId="1444906834" sldId="637"/>
            <ac:grpSpMk id="44" creationId="{DF071BB7-867E-46A9-A7C2-3FCB28CB8FBD}"/>
          </ac:grpSpMkLst>
        </pc:grpChg>
        <pc:grpChg chg="add del">
          <ac:chgData name="Luciana de Cassia Silva Faria" userId="S::lfaria@mpmg.mp.br::3d8e7d1f-63ca-451f-9966-c5386ebec676" providerId="AD" clId="Web-{C33B2D2D-3D28-4192-9DBC-40B31FEA9448}" dt="2023-05-23T20:17:02.153" v="568"/>
          <ac:grpSpMkLst>
            <pc:docMk/>
            <pc:sldMk cId="1444906834" sldId="637"/>
            <ac:grpSpMk id="58" creationId="{DC9608D4-CD9C-4B8B-88DC-8055C0325C72}"/>
          </ac:grpSpMkLst>
        </pc:grpChg>
        <pc:picChg chg="add del mod ord">
          <ac:chgData name="Luciana de Cassia Silva Faria" userId="S::lfaria@mpmg.mp.br::3d8e7d1f-63ca-451f-9966-c5386ebec676" providerId="AD" clId="Web-{C33B2D2D-3D28-4192-9DBC-40B31FEA9448}" dt="2023-05-23T21:16:12.071" v="837"/>
          <ac:picMkLst>
            <pc:docMk/>
            <pc:sldMk cId="1444906834" sldId="637"/>
            <ac:picMk id="4" creationId="{2AF1E4CE-F4E4-4BE2-5DB2-3AC85C4FBCD4}"/>
          </ac:picMkLst>
        </pc:picChg>
        <pc:picChg chg="add del mod">
          <ac:chgData name="Luciana de Cassia Silva Faria" userId="S::lfaria@mpmg.mp.br::3d8e7d1f-63ca-451f-9966-c5386ebec676" providerId="AD" clId="Web-{C33B2D2D-3D28-4192-9DBC-40B31FEA9448}" dt="2023-05-23T20:32:44.099" v="603"/>
          <ac:picMkLst>
            <pc:docMk/>
            <pc:sldMk cId="1444906834" sldId="637"/>
            <ac:picMk id="24" creationId="{49906BD6-BC15-F8D3-A8DB-BB9896DA671C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0:32:54.615" v="605" actId="1076"/>
          <ac:picMkLst>
            <pc:docMk/>
            <pc:sldMk cId="1444906834" sldId="637"/>
            <ac:picMk id="33" creationId="{B236BA25-E049-762C-3D69-EB0DCE0ED0F1}"/>
          </ac:picMkLst>
        </pc:picChg>
        <pc:picChg chg="add del">
          <ac:chgData name="Luciana de Cassia Silva Faria" userId="S::lfaria@mpmg.mp.br::3d8e7d1f-63ca-451f-9966-c5386ebec676" providerId="AD" clId="Web-{C33B2D2D-3D28-4192-9DBC-40B31FEA9448}" dt="2023-05-23T20:32:42.099" v="602"/>
          <ac:picMkLst>
            <pc:docMk/>
            <pc:sldMk cId="1444906834" sldId="637"/>
            <ac:picMk id="39" creationId="{08BA298A-6D6A-E669-F43C-19B6E461E41F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1:13:51.364" v="831" actId="1076"/>
          <ac:picMkLst>
            <pc:docMk/>
            <pc:sldMk cId="1444906834" sldId="637"/>
            <ac:picMk id="46" creationId="{745B0B68-02C7-AEFD-6670-7A3121CD55FD}"/>
          </ac:picMkLst>
        </pc:picChg>
        <pc:picChg chg="add del mod">
          <ac:chgData name="Luciana de Cassia Silva Faria" userId="S::lfaria@mpmg.mp.br::3d8e7d1f-63ca-451f-9966-c5386ebec676" providerId="AD" clId="Web-{C33B2D2D-3D28-4192-9DBC-40B31FEA9448}" dt="2023-05-23T20:47:08.433" v="666"/>
          <ac:picMkLst>
            <pc:docMk/>
            <pc:sldMk cId="1444906834" sldId="637"/>
            <ac:picMk id="50" creationId="{FC494D51-66D9-E94D-72C0-F8923F640812}"/>
          </ac:picMkLst>
        </pc:picChg>
        <pc:picChg chg="add del mod modCrop">
          <ac:chgData name="Luciana de Cassia Silva Faria" userId="S::lfaria@mpmg.mp.br::3d8e7d1f-63ca-451f-9966-c5386ebec676" providerId="AD" clId="Web-{C33B2D2D-3D28-4192-9DBC-40B31FEA9448}" dt="2023-05-23T21:13:24.129" v="821"/>
          <ac:picMkLst>
            <pc:docMk/>
            <pc:sldMk cId="1444906834" sldId="637"/>
            <ac:picMk id="52" creationId="{86DDAAAC-0869-C8A1-FE1B-EA559540AE62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1:08:05.309" v="805" actId="14100"/>
          <ac:picMkLst>
            <pc:docMk/>
            <pc:sldMk cId="1444906834" sldId="637"/>
            <ac:picMk id="57" creationId="{AE02BA6F-F3DA-4938-C258-9F12BAC6D088}"/>
          </ac:picMkLst>
        </pc:picChg>
        <pc:picChg chg="add del mod modCrop">
          <ac:chgData name="Luciana de Cassia Silva Faria" userId="S::lfaria@mpmg.mp.br::3d8e7d1f-63ca-451f-9966-c5386ebec676" providerId="AD" clId="Web-{C33B2D2D-3D28-4192-9DBC-40B31FEA9448}" dt="2023-05-23T21:18:35.325" v="857"/>
          <ac:picMkLst>
            <pc:docMk/>
            <pc:sldMk cId="1444906834" sldId="637"/>
            <ac:picMk id="63" creationId="{A27F109E-FFD5-8EC7-4BD4-903A1B41734D}"/>
          </ac:picMkLst>
        </pc:picChg>
        <pc:picChg chg="add del mod ord">
          <ac:chgData name="Luciana de Cassia Silva Faria" userId="S::lfaria@mpmg.mp.br::3d8e7d1f-63ca-451f-9966-c5386ebec676" providerId="AD" clId="Web-{C33B2D2D-3D28-4192-9DBC-40B31FEA9448}" dt="2023-05-23T21:18:34.512" v="856"/>
          <ac:picMkLst>
            <pc:docMk/>
            <pc:sldMk cId="1444906834" sldId="637"/>
            <ac:picMk id="64" creationId="{78821F23-DBBC-984E-0086-9B6FD47006B5}"/>
          </ac:picMkLst>
        </pc:picChg>
        <pc:picChg chg="add del mod">
          <ac:chgData name="Luciana de Cassia Silva Faria" userId="S::lfaria@mpmg.mp.br::3d8e7d1f-63ca-451f-9966-c5386ebec676" providerId="AD" clId="Web-{C33B2D2D-3D28-4192-9DBC-40B31FEA9448}" dt="2023-05-23T21:18:33.840" v="855"/>
          <ac:picMkLst>
            <pc:docMk/>
            <pc:sldMk cId="1444906834" sldId="637"/>
            <ac:picMk id="65" creationId="{A7A915C2-197D-BAB5-F3C8-3BDE71ED7A38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1:21:45.298" v="861" actId="1076"/>
          <ac:picMkLst>
            <pc:docMk/>
            <pc:sldMk cId="1444906834" sldId="637"/>
            <ac:picMk id="66" creationId="{59B4DECA-78E1-3ADD-BE82-D36BB165571E}"/>
          </ac:picMkLst>
        </pc:picChg>
      </pc:sldChg>
      <pc:sldChg chg="addSp delSp modSp add replId addAnim">
        <pc:chgData name="Luciana de Cassia Silva Faria" userId="S::lfaria@mpmg.mp.br::3d8e7d1f-63ca-451f-9966-c5386ebec676" providerId="AD" clId="Web-{C33B2D2D-3D28-4192-9DBC-40B31FEA9448}" dt="2023-05-23T21:08:16.840" v="806"/>
        <pc:sldMkLst>
          <pc:docMk/>
          <pc:sldMk cId="3981638033" sldId="638"/>
        </pc:sldMkLst>
        <pc:spChg chg="add mod">
          <ac:chgData name="Luciana de Cassia Silva Faria" userId="S::lfaria@mpmg.mp.br::3d8e7d1f-63ca-451f-9966-c5386ebec676" providerId="AD" clId="Web-{C33B2D2D-3D28-4192-9DBC-40B31FEA9448}" dt="2023-05-23T20:54:36.320" v="725" actId="20577"/>
          <ac:spMkLst>
            <pc:docMk/>
            <pc:sldMk cId="3981638033" sldId="638"/>
            <ac:spMk id="3" creationId="{349C0854-296B-DBA4-DD36-0385E0A8817B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20:51:27.299" v="701" actId="20577"/>
          <ac:spMkLst>
            <pc:docMk/>
            <pc:sldMk cId="3981638033" sldId="638"/>
            <ac:spMk id="5" creationId="{238A55D0-A98A-8C6D-8D13-3A01EF64D6FD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20:55:54.431" v="733"/>
          <ac:spMkLst>
            <pc:docMk/>
            <pc:sldMk cId="3981638033" sldId="638"/>
            <ac:spMk id="10" creationId="{DB0A959D-4849-88E6-402D-667F38851524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20:56:24.213" v="735" actId="1076"/>
          <ac:spMkLst>
            <pc:docMk/>
            <pc:sldMk cId="3981638033" sldId="638"/>
            <ac:spMk id="16" creationId="{16D08558-3825-9F56-C1CB-1E19BD64415B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20:56:24.150" v="734"/>
          <ac:spMkLst>
            <pc:docMk/>
            <pc:sldMk cId="3981638033" sldId="638"/>
            <ac:spMk id="21" creationId="{CE9FD422-FAE4-FDCF-7349-10597132A2B8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21:00:11.781" v="778" actId="20577"/>
          <ac:spMkLst>
            <pc:docMk/>
            <pc:sldMk cId="3981638033" sldId="638"/>
            <ac:spMk id="22" creationId="{80D24111-A4F0-7AA1-A542-329F4238EFDA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20:59:00.061" v="767"/>
          <ac:spMkLst>
            <pc:docMk/>
            <pc:sldMk cId="3981638033" sldId="638"/>
            <ac:spMk id="42" creationId="{010214AA-AB7B-A0F6-8F34-540DAFD8C038}"/>
          </ac:spMkLst>
        </pc:spChg>
        <pc:spChg chg="del">
          <ac:chgData name="Luciana de Cassia Silva Faria" userId="S::lfaria@mpmg.mp.br::3d8e7d1f-63ca-451f-9966-c5386ebec676" providerId="AD" clId="Web-{C33B2D2D-3D28-4192-9DBC-40B31FEA9448}" dt="2023-05-23T20:58:52.045" v="765"/>
          <ac:spMkLst>
            <pc:docMk/>
            <pc:sldMk cId="3981638033" sldId="638"/>
            <ac:spMk id="47" creationId="{291404DB-D207-8274-648A-76AC505956B9}"/>
          </ac:spMkLst>
        </pc:spChg>
        <pc:spChg chg="del mod">
          <ac:chgData name="Luciana de Cassia Silva Faria" userId="S::lfaria@mpmg.mp.br::3d8e7d1f-63ca-451f-9966-c5386ebec676" providerId="AD" clId="Web-{C33B2D2D-3D28-4192-9DBC-40B31FEA9448}" dt="2023-05-23T20:58:10.888" v="759"/>
          <ac:spMkLst>
            <pc:docMk/>
            <pc:sldMk cId="3981638033" sldId="638"/>
            <ac:spMk id="53" creationId="{1F184021-6EA7-B5A2-6CE2-BC6E8E7F8BDA}"/>
          </ac:spMkLst>
        </pc:spChg>
        <pc:grpChg chg="add mod">
          <ac:chgData name="Luciana de Cassia Silva Faria" userId="S::lfaria@mpmg.mp.br::3d8e7d1f-63ca-451f-9966-c5386ebec676" providerId="AD" clId="Web-{C33B2D2D-3D28-4192-9DBC-40B31FEA9448}" dt="2023-05-23T21:00:22.375" v="779" actId="1076"/>
          <ac:grpSpMkLst>
            <pc:docMk/>
            <pc:sldMk cId="3981638033" sldId="638"/>
            <ac:grpSpMk id="9" creationId="{93F1158D-752A-3340-DE83-24C023CC5DCA}"/>
          </ac:grpSpMkLst>
        </pc:grpChg>
        <pc:picChg chg="add del mod">
          <ac:chgData name="Luciana de Cassia Silva Faria" userId="S::lfaria@mpmg.mp.br::3d8e7d1f-63ca-451f-9966-c5386ebec676" providerId="AD" clId="Web-{C33B2D2D-3D28-4192-9DBC-40B31FEA9448}" dt="2023-05-23T21:00:58.423" v="784"/>
          <ac:picMkLst>
            <pc:docMk/>
            <pc:sldMk cId="3981638033" sldId="638"/>
            <ac:picMk id="11" creationId="{E98541E3-2A80-C68C-C7AC-18A271A58511}"/>
          </ac:picMkLst>
        </pc:picChg>
        <pc:picChg chg="add del mod">
          <ac:chgData name="Luciana de Cassia Silva Faria" userId="S::lfaria@mpmg.mp.br::3d8e7d1f-63ca-451f-9966-c5386ebec676" providerId="AD" clId="Web-{C33B2D2D-3D28-4192-9DBC-40B31FEA9448}" dt="2023-05-23T21:01:53.956" v="787"/>
          <ac:picMkLst>
            <pc:docMk/>
            <pc:sldMk cId="3981638033" sldId="638"/>
            <ac:picMk id="12" creationId="{FE4D35C8-098B-1600-5A13-0DF4ECDAFCC9}"/>
          </ac:picMkLst>
        </pc:picChg>
        <pc:picChg chg="add mod modCrop">
          <ac:chgData name="Luciana de Cassia Silva Faria" userId="S::lfaria@mpmg.mp.br::3d8e7d1f-63ca-451f-9966-c5386ebec676" providerId="AD" clId="Web-{C33B2D2D-3D28-4192-9DBC-40B31FEA9448}" dt="2023-05-23T21:04:10.193" v="797"/>
          <ac:picMkLst>
            <pc:docMk/>
            <pc:sldMk cId="3981638033" sldId="638"/>
            <ac:picMk id="13" creationId="{68A49A67-0B3C-3BFF-BAE5-C39532D7CFBD}"/>
          </ac:picMkLst>
        </pc:picChg>
        <pc:picChg chg="add">
          <ac:chgData name="Luciana de Cassia Silva Faria" userId="S::lfaria@mpmg.mp.br::3d8e7d1f-63ca-451f-9966-c5386ebec676" providerId="AD" clId="Web-{C33B2D2D-3D28-4192-9DBC-40B31FEA9448}" dt="2023-05-23T21:08:16.840" v="806"/>
          <ac:picMkLst>
            <pc:docMk/>
            <pc:sldMk cId="3981638033" sldId="638"/>
            <ac:picMk id="15" creationId="{84A98ECF-7604-1F8F-6359-B99C5BEC7E1B}"/>
          </ac:picMkLst>
        </pc:picChg>
        <pc:picChg chg="del">
          <ac:chgData name="Luciana de Cassia Silva Faria" userId="S::lfaria@mpmg.mp.br::3d8e7d1f-63ca-451f-9966-c5386ebec676" providerId="AD" clId="Web-{C33B2D2D-3D28-4192-9DBC-40B31FEA9448}" dt="2023-05-23T20:57:13.261" v="743"/>
          <ac:picMkLst>
            <pc:docMk/>
            <pc:sldMk cId="3981638033" sldId="638"/>
            <ac:picMk id="33" creationId="{B236BA25-E049-762C-3D69-EB0DCE0ED0F1}"/>
          </ac:picMkLst>
        </pc:picChg>
        <pc:picChg chg="del">
          <ac:chgData name="Luciana de Cassia Silva Faria" userId="S::lfaria@mpmg.mp.br::3d8e7d1f-63ca-451f-9966-c5386ebec676" providerId="AD" clId="Web-{C33B2D2D-3D28-4192-9DBC-40B31FEA9448}" dt="2023-05-23T20:58:12.638" v="760"/>
          <ac:picMkLst>
            <pc:docMk/>
            <pc:sldMk cId="3981638033" sldId="638"/>
            <ac:picMk id="46" creationId="{745B0B68-02C7-AEFD-6670-7A3121CD55FD}"/>
          </ac:picMkLst>
        </pc:picChg>
        <pc:picChg chg="del">
          <ac:chgData name="Luciana de Cassia Silva Faria" userId="S::lfaria@mpmg.mp.br::3d8e7d1f-63ca-451f-9966-c5386ebec676" providerId="AD" clId="Web-{C33B2D2D-3D28-4192-9DBC-40B31FEA9448}" dt="2023-05-23T20:58:06.028" v="757"/>
          <ac:picMkLst>
            <pc:docMk/>
            <pc:sldMk cId="3981638033" sldId="638"/>
            <ac:picMk id="52" creationId="{86DDAAAC-0869-C8A1-FE1B-EA559540AE62}"/>
          </ac:picMkLst>
        </pc:picChg>
      </pc:sldChg>
      <pc:sldChg chg="addSp add replId">
        <pc:chgData name="Luciana de Cassia Silva Faria" userId="S::lfaria@mpmg.mp.br::3d8e7d1f-63ca-451f-9966-c5386ebec676" providerId="AD" clId="Web-{C33B2D2D-3D28-4192-9DBC-40B31FEA9448}" dt="2023-05-23T21:58:34.869" v="1077"/>
        <pc:sldMkLst>
          <pc:docMk/>
          <pc:sldMk cId="958373961" sldId="639"/>
        </pc:sldMkLst>
        <pc:grpChg chg="add">
          <ac:chgData name="Luciana de Cassia Silva Faria" userId="S::lfaria@mpmg.mp.br::3d8e7d1f-63ca-451f-9966-c5386ebec676" providerId="AD" clId="Web-{C33B2D2D-3D28-4192-9DBC-40B31FEA9448}" dt="2023-05-23T21:58:34.869" v="1077"/>
          <ac:grpSpMkLst>
            <pc:docMk/>
            <pc:sldMk cId="958373961" sldId="639"/>
            <ac:grpSpMk id="2" creationId="{6A8FA006-4715-2800-6590-2D8C996CF6B5}"/>
          </ac:grpSpMkLst>
        </pc:grpChg>
      </pc:sldChg>
      <pc:sldChg chg="addSp modSp new del mod setBg modShow">
        <pc:chgData name="Luciana de Cassia Silva Faria" userId="S::lfaria@mpmg.mp.br::3d8e7d1f-63ca-451f-9966-c5386ebec676" providerId="AD" clId="Web-{C33B2D2D-3D28-4192-9DBC-40B31FEA9448}" dt="2023-05-23T21:10:22.656" v="814"/>
        <pc:sldMkLst>
          <pc:docMk/>
          <pc:sldMk cId="1443427543" sldId="639"/>
        </pc:sldMkLst>
        <pc:spChg chg="add">
          <ac:chgData name="Luciana de Cassia Silva Faria" userId="S::lfaria@mpmg.mp.br::3d8e7d1f-63ca-451f-9966-c5386ebec676" providerId="AD" clId="Web-{C33B2D2D-3D28-4192-9DBC-40B31FEA9448}" dt="2023-05-23T21:09:42.858" v="812"/>
          <ac:spMkLst>
            <pc:docMk/>
            <pc:sldMk cId="1443427543" sldId="639"/>
            <ac:spMk id="8" creationId="{AA2EC7FB-B6D7-468A-8D97-D703FEC194AF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21:09:42.858" v="812"/>
          <ac:spMkLst>
            <pc:docMk/>
            <pc:sldMk cId="1443427543" sldId="639"/>
            <ac:spMk id="10" creationId="{C98BB248-BA08-4E0B-8C30-EF9826CAAB97}"/>
          </ac:spMkLst>
        </pc:spChg>
        <pc:spChg chg="add">
          <ac:chgData name="Luciana de Cassia Silva Faria" userId="S::lfaria@mpmg.mp.br::3d8e7d1f-63ca-451f-9966-c5386ebec676" providerId="AD" clId="Web-{C33B2D2D-3D28-4192-9DBC-40B31FEA9448}" dt="2023-05-23T21:09:42.858" v="812"/>
          <ac:spMkLst>
            <pc:docMk/>
            <pc:sldMk cId="1443427543" sldId="639"/>
            <ac:spMk id="12" creationId="{657D9EFE-4243-4017-9315-63206084D089}"/>
          </ac:spMkLst>
        </pc:spChg>
        <pc:picChg chg="add mod">
          <ac:chgData name="Luciana de Cassia Silva Faria" userId="S::lfaria@mpmg.mp.br::3d8e7d1f-63ca-451f-9966-c5386ebec676" providerId="AD" clId="Web-{C33B2D2D-3D28-4192-9DBC-40B31FEA9448}" dt="2023-05-23T21:09:42.858" v="812"/>
          <ac:picMkLst>
            <pc:docMk/>
            <pc:sldMk cId="1443427543" sldId="639"/>
            <ac:picMk id="3" creationId="{D5455478-0E31-3961-BB95-85BE63EE0822}"/>
          </ac:picMkLst>
        </pc:picChg>
      </pc:sldChg>
      <pc:sldChg chg="addSp delSp modSp add replId">
        <pc:chgData name="Luciana de Cassia Silva Faria" userId="S::lfaria@mpmg.mp.br::3d8e7d1f-63ca-451f-9966-c5386ebec676" providerId="AD" clId="Web-{C33B2D2D-3D28-4192-9DBC-40B31FEA9448}" dt="2023-05-23T22:10:18.684" v="1168"/>
        <pc:sldMkLst>
          <pc:docMk/>
          <pc:sldMk cId="1899709171" sldId="640"/>
        </pc:sldMkLst>
        <pc:spChg chg="add mod">
          <ac:chgData name="Luciana de Cassia Silva Faria" userId="S::lfaria@mpmg.mp.br::3d8e7d1f-63ca-451f-9966-c5386ebec676" providerId="AD" clId="Web-{C33B2D2D-3D28-4192-9DBC-40B31FEA9448}" dt="2023-05-23T21:59:58.762" v="1094" actId="1076"/>
          <ac:spMkLst>
            <pc:docMk/>
            <pc:sldMk cId="1899709171" sldId="640"/>
            <ac:spMk id="20" creationId="{5C9081CB-F383-D957-0381-CE98A71ADA85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1:50:17.044" v="1026" actId="1076"/>
          <ac:spMkLst>
            <pc:docMk/>
            <pc:sldMk cId="1899709171" sldId="640"/>
            <ac:spMk id="26" creationId="{95C1B9B6-AB47-0D11-644A-B654472D64CA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1:53:29.533" v="1043" actId="20577"/>
          <ac:spMkLst>
            <pc:docMk/>
            <pc:sldMk cId="1899709171" sldId="640"/>
            <ac:spMk id="28" creationId="{2FCBB6C5-C500-F399-7A20-49FF0B24B456}"/>
          </ac:spMkLst>
        </pc:spChg>
        <pc:spChg chg="add del mod ord">
          <ac:chgData name="Luciana de Cassia Silva Faria" userId="S::lfaria@mpmg.mp.br::3d8e7d1f-63ca-451f-9966-c5386ebec676" providerId="AD" clId="Web-{C33B2D2D-3D28-4192-9DBC-40B31FEA9448}" dt="2023-05-23T21:56:39.804" v="1069"/>
          <ac:spMkLst>
            <pc:docMk/>
            <pc:sldMk cId="1899709171" sldId="640"/>
            <ac:spMk id="29" creationId="{66818ECE-FFAE-D43D-64DB-F1BB7750BC2B}"/>
          </ac:spMkLst>
        </pc:spChg>
        <pc:spChg chg="mod">
          <ac:chgData name="Luciana de Cassia Silva Faria" userId="S::lfaria@mpmg.mp.br::3d8e7d1f-63ca-451f-9966-c5386ebec676" providerId="AD" clId="Web-{C33B2D2D-3D28-4192-9DBC-40B31FEA9448}" dt="2023-05-23T22:02:05.203" v="1109" actId="20577"/>
          <ac:spMkLst>
            <pc:docMk/>
            <pc:sldMk cId="1899709171" sldId="640"/>
            <ac:spMk id="31" creationId="{30EDCC5A-DB4C-FAAA-F791-A204E5B27B26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2:01:49.687" v="1108" actId="1076"/>
          <ac:spMkLst>
            <pc:docMk/>
            <pc:sldMk cId="1899709171" sldId="640"/>
            <ac:spMk id="36" creationId="{D0F139C7-4AAD-DF9C-8736-62492157E8D1}"/>
          </ac:spMkLst>
        </pc:spChg>
        <pc:spChg chg="add mod ord">
          <ac:chgData name="Luciana de Cassia Silva Faria" userId="S::lfaria@mpmg.mp.br::3d8e7d1f-63ca-451f-9966-c5386ebec676" providerId="AD" clId="Web-{C33B2D2D-3D28-4192-9DBC-40B31FEA9448}" dt="2023-05-23T22:04:21.409" v="1124" actId="14100"/>
          <ac:spMkLst>
            <pc:docMk/>
            <pc:sldMk cId="1899709171" sldId="640"/>
            <ac:spMk id="37" creationId="{CA748C07-5CB4-6BA8-23B3-6FBFDD4241F7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2:10:18.684" v="1168"/>
          <ac:spMkLst>
            <pc:docMk/>
            <pc:sldMk cId="1899709171" sldId="640"/>
            <ac:spMk id="38" creationId="{CBB0EB66-A107-31B2-FCA9-DDF164524021}"/>
          </ac:spMkLst>
        </pc:spChg>
        <pc:spChg chg="del mod">
          <ac:chgData name="Luciana de Cassia Silva Faria" userId="S::lfaria@mpmg.mp.br::3d8e7d1f-63ca-451f-9966-c5386ebec676" providerId="AD" clId="Web-{C33B2D2D-3D28-4192-9DBC-40B31FEA9448}" dt="2023-05-23T21:22:02.033" v="865"/>
          <ac:spMkLst>
            <pc:docMk/>
            <pc:sldMk cId="1899709171" sldId="640"/>
            <ac:spMk id="53" creationId="{1F184021-6EA7-B5A2-6CE2-BC6E8E7F8BDA}"/>
          </ac:spMkLst>
        </pc:spChg>
        <pc:grpChg chg="add del mod ord">
          <ac:chgData name="Luciana de Cassia Silva Faria" userId="S::lfaria@mpmg.mp.br::3d8e7d1f-63ca-451f-9966-c5386ebec676" providerId="AD" clId="Web-{C33B2D2D-3D28-4192-9DBC-40B31FEA9448}" dt="2023-05-23T22:04:50.535" v="1126" actId="1076"/>
          <ac:grpSpMkLst>
            <pc:docMk/>
            <pc:sldMk cId="1899709171" sldId="640"/>
            <ac:grpSpMk id="12" creationId="{A217A1AE-2B1E-A359-1012-0299F629E1FE}"/>
          </ac:grpSpMkLst>
        </pc:grpChg>
        <pc:grpChg chg="add mod">
          <ac:chgData name="Luciana de Cassia Silva Faria" userId="S::lfaria@mpmg.mp.br::3d8e7d1f-63ca-451f-9966-c5386ebec676" providerId="AD" clId="Web-{C33B2D2D-3D28-4192-9DBC-40B31FEA9448}" dt="2023-05-23T21:59:51.871" v="1091" actId="1076"/>
          <ac:grpSpMkLst>
            <pc:docMk/>
            <pc:sldMk cId="1899709171" sldId="640"/>
            <ac:grpSpMk id="34" creationId="{BD9457F1-B57C-A2A0-112C-03597FC9DFFE}"/>
          </ac:grpSpMkLst>
        </pc:grpChg>
        <pc:picChg chg="add mod modCrop">
          <ac:chgData name="Luciana de Cassia Silva Faria" userId="S::lfaria@mpmg.mp.br::3d8e7d1f-63ca-451f-9966-c5386ebec676" providerId="AD" clId="Web-{C33B2D2D-3D28-4192-9DBC-40B31FEA9448}" dt="2023-05-23T22:00:32.716" v="1100" actId="14100"/>
          <ac:picMkLst>
            <pc:docMk/>
            <pc:sldMk cId="1899709171" sldId="640"/>
            <ac:picMk id="2" creationId="{999F135F-A325-F7B0-8A50-02725BC78312}"/>
          </ac:picMkLst>
        </pc:picChg>
        <pc:picChg chg="mod ord">
          <ac:chgData name="Luciana de Cassia Silva Faria" userId="S::lfaria@mpmg.mp.br::3d8e7d1f-63ca-451f-9966-c5386ebec676" providerId="AD" clId="Web-{C33B2D2D-3D28-4192-9DBC-40B31FEA9448}" dt="2023-05-23T22:04:58.926" v="1127" actId="1076"/>
          <ac:picMkLst>
            <pc:docMk/>
            <pc:sldMk cId="1899709171" sldId="640"/>
            <ac:picMk id="7" creationId="{C6CE5F22-3E44-2CA8-B132-F2F3C7A20777}"/>
          </ac:picMkLst>
        </pc:picChg>
        <pc:picChg chg="mod">
          <ac:chgData name="Luciana de Cassia Silva Faria" userId="S::lfaria@mpmg.mp.br::3d8e7d1f-63ca-451f-9966-c5386ebec676" providerId="AD" clId="Web-{C33B2D2D-3D28-4192-9DBC-40B31FEA9448}" dt="2023-05-23T22:05:22.286" v="1130" actId="1076"/>
          <ac:picMkLst>
            <pc:docMk/>
            <pc:sldMk cId="1899709171" sldId="640"/>
            <ac:picMk id="8" creationId="{7943DE60-593B-9EAF-06CF-62848769D75C}"/>
          </ac:picMkLst>
        </pc:picChg>
        <pc:picChg chg="mod">
          <ac:chgData name="Luciana de Cassia Silva Faria" userId="S::lfaria@mpmg.mp.br::3d8e7d1f-63ca-451f-9966-c5386ebec676" providerId="AD" clId="Web-{C33B2D2D-3D28-4192-9DBC-40B31FEA9448}" dt="2023-05-23T22:05:10.004" v="1128" actId="1076"/>
          <ac:picMkLst>
            <pc:docMk/>
            <pc:sldMk cId="1899709171" sldId="640"/>
            <ac:picMk id="9" creationId="{09E2F08E-DE3A-EF7B-1AA5-5C221E8347EB}"/>
          </ac:picMkLst>
        </pc:picChg>
        <pc:picChg chg="mod">
          <ac:chgData name="Luciana de Cassia Silva Faria" userId="S::lfaria@mpmg.mp.br::3d8e7d1f-63ca-451f-9966-c5386ebec676" providerId="AD" clId="Web-{C33B2D2D-3D28-4192-9DBC-40B31FEA9448}" dt="2023-05-23T22:08:49.057" v="1155" actId="1076"/>
          <ac:picMkLst>
            <pc:docMk/>
            <pc:sldMk cId="1899709171" sldId="640"/>
            <ac:picMk id="10" creationId="{468A3221-0D04-7A49-7CC9-2CE6464D0A37}"/>
          </ac:picMkLst>
        </pc:picChg>
        <pc:picChg chg="mod">
          <ac:chgData name="Luciana de Cassia Silva Faria" userId="S::lfaria@mpmg.mp.br::3d8e7d1f-63ca-451f-9966-c5386ebec676" providerId="AD" clId="Web-{C33B2D2D-3D28-4192-9DBC-40B31FEA9448}" dt="2023-05-23T21:58:15.166" v="1076" actId="1076"/>
          <ac:picMkLst>
            <pc:docMk/>
            <pc:sldMk cId="1899709171" sldId="640"/>
            <ac:picMk id="11" creationId="{FE509B87-C893-BD14-A7D5-65F8D53E9D0E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1:47:33.634" v="1012" actId="1076"/>
          <ac:picMkLst>
            <pc:docMk/>
            <pc:sldMk cId="1899709171" sldId="640"/>
            <ac:picMk id="14" creationId="{49E20E39-9568-E658-81FA-51510B7432C9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1:59:52.090" v="1092" actId="1076"/>
          <ac:picMkLst>
            <pc:docMk/>
            <pc:sldMk cId="1899709171" sldId="640"/>
            <ac:picMk id="16" creationId="{53BF2C4F-9F43-1912-6AA4-09FE5161283A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1:59:19.449" v="1084" actId="1076"/>
          <ac:picMkLst>
            <pc:docMk/>
            <pc:sldMk cId="1899709171" sldId="640"/>
            <ac:picMk id="18" creationId="{3CE04249-C93F-E1BE-1D82-D8A0210811DA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1:59:45.340" v="1089" actId="1076"/>
          <ac:picMkLst>
            <pc:docMk/>
            <pc:sldMk cId="1899709171" sldId="640"/>
            <ac:picMk id="22" creationId="{FA02B74A-0451-914F-698B-87DAF7DC497C}"/>
          </ac:picMkLst>
        </pc:picChg>
        <pc:picChg chg="add mod">
          <ac:chgData name="Luciana de Cassia Silva Faria" userId="S::lfaria@mpmg.mp.br::3d8e7d1f-63ca-451f-9966-c5386ebec676" providerId="AD" clId="Web-{C33B2D2D-3D28-4192-9DBC-40B31FEA9448}" dt="2023-05-23T21:50:00.934" v="1024" actId="1076"/>
          <ac:picMkLst>
            <pc:docMk/>
            <pc:sldMk cId="1899709171" sldId="640"/>
            <ac:picMk id="24" creationId="{B27FEEB8-C2F2-81E9-F812-C1147141DE3B}"/>
          </ac:picMkLst>
        </pc:picChg>
        <pc:picChg chg="del">
          <ac:chgData name="Luciana de Cassia Silva Faria" userId="S::lfaria@mpmg.mp.br::3d8e7d1f-63ca-451f-9966-c5386ebec676" providerId="AD" clId="Web-{C33B2D2D-3D28-4192-9DBC-40B31FEA9448}" dt="2023-05-23T21:22:06.517" v="867"/>
          <ac:picMkLst>
            <pc:docMk/>
            <pc:sldMk cId="1899709171" sldId="640"/>
            <ac:picMk id="33" creationId="{B236BA25-E049-762C-3D69-EB0DCE0ED0F1}"/>
          </ac:picMkLst>
        </pc:picChg>
        <pc:picChg chg="del">
          <ac:chgData name="Luciana de Cassia Silva Faria" userId="S::lfaria@mpmg.mp.br::3d8e7d1f-63ca-451f-9966-c5386ebec676" providerId="AD" clId="Web-{C33B2D2D-3D28-4192-9DBC-40B31FEA9448}" dt="2023-05-23T21:22:04.424" v="866"/>
          <ac:picMkLst>
            <pc:docMk/>
            <pc:sldMk cId="1899709171" sldId="640"/>
            <ac:picMk id="46" creationId="{745B0B68-02C7-AEFD-6670-7A3121CD55FD}"/>
          </ac:picMkLst>
        </pc:picChg>
        <pc:picChg chg="del">
          <ac:chgData name="Luciana de Cassia Silva Faria" userId="S::lfaria@mpmg.mp.br::3d8e7d1f-63ca-451f-9966-c5386ebec676" providerId="AD" clId="Web-{C33B2D2D-3D28-4192-9DBC-40B31FEA9448}" dt="2023-05-23T21:22:00.392" v="863"/>
          <ac:picMkLst>
            <pc:docMk/>
            <pc:sldMk cId="1899709171" sldId="640"/>
            <ac:picMk id="52" creationId="{86DDAAAC-0869-C8A1-FE1B-EA559540AE62}"/>
          </ac:picMkLst>
        </pc:picChg>
        <pc:picChg chg="del">
          <ac:chgData name="Luciana de Cassia Silva Faria" userId="S::lfaria@mpmg.mp.br::3d8e7d1f-63ca-451f-9966-c5386ebec676" providerId="AD" clId="Web-{C33B2D2D-3D28-4192-9DBC-40B31FEA9448}" dt="2023-05-23T21:22:06.924" v="868"/>
          <ac:picMkLst>
            <pc:docMk/>
            <pc:sldMk cId="1899709171" sldId="640"/>
            <ac:picMk id="57" creationId="{AE02BA6F-F3DA-4938-C258-9F12BAC6D088}"/>
          </ac:picMkLst>
        </pc:picChg>
        <pc:picChg chg="del mod">
          <ac:chgData name="Luciana de Cassia Silva Faria" userId="S::lfaria@mpmg.mp.br::3d8e7d1f-63ca-451f-9966-c5386ebec676" providerId="AD" clId="Web-{C33B2D2D-3D28-4192-9DBC-40B31FEA9448}" dt="2023-05-23T21:44:49.364" v="995"/>
          <ac:picMkLst>
            <pc:docMk/>
            <pc:sldMk cId="1899709171" sldId="640"/>
            <ac:picMk id="66" creationId="{59B4DECA-78E1-3ADD-BE82-D36BB165571E}"/>
          </ac:picMkLst>
        </pc:picChg>
      </pc:sldChg>
      <pc:sldChg chg="addSp delSp modSp add del replId">
        <pc:chgData name="Luciana de Cassia Silva Faria" userId="S::lfaria@mpmg.mp.br::3d8e7d1f-63ca-451f-9966-c5386ebec676" providerId="AD" clId="Web-{C33B2D2D-3D28-4192-9DBC-40B31FEA9448}" dt="2023-05-23T22:19:20.213" v="1203"/>
        <pc:sldMkLst>
          <pc:docMk/>
          <pc:sldMk cId="899044837" sldId="641"/>
        </pc:sldMkLst>
        <pc:spChg chg="mod">
          <ac:chgData name="Luciana de Cassia Silva Faria" userId="S::lfaria@mpmg.mp.br::3d8e7d1f-63ca-451f-9966-c5386ebec676" providerId="AD" clId="Web-{C33B2D2D-3D28-4192-9DBC-40B31FEA9448}" dt="2023-05-23T22:15:45.817" v="1183" actId="14100"/>
          <ac:spMkLst>
            <pc:docMk/>
            <pc:sldMk cId="899044837" sldId="641"/>
            <ac:spMk id="16" creationId="{B42E5406-540B-895A-8C82-B4843B9E3BB9}"/>
          </ac:spMkLst>
        </pc:spChg>
        <pc:spChg chg="add mod">
          <ac:chgData name="Luciana de Cassia Silva Faria" userId="S::lfaria@mpmg.mp.br::3d8e7d1f-63ca-451f-9966-c5386ebec676" providerId="AD" clId="Web-{C33B2D2D-3D28-4192-9DBC-40B31FEA9448}" dt="2023-05-23T22:16:02.786" v="1190" actId="20577"/>
          <ac:spMkLst>
            <pc:docMk/>
            <pc:sldMk cId="899044837" sldId="641"/>
            <ac:spMk id="26" creationId="{568AFB38-F23A-DE03-1C40-16EF4A414230}"/>
          </ac:spMkLst>
        </pc:spChg>
        <pc:spChg chg="del mod">
          <ac:chgData name="Luciana de Cassia Silva Faria" userId="S::lfaria@mpmg.mp.br::3d8e7d1f-63ca-451f-9966-c5386ebec676" providerId="AD" clId="Web-{C33B2D2D-3D28-4192-9DBC-40B31FEA9448}" dt="2023-05-23T22:14:41.034" v="1177"/>
          <ac:spMkLst>
            <pc:docMk/>
            <pc:sldMk cId="899044837" sldId="641"/>
            <ac:spMk id="382" creationId="{224EEFE3-B16A-1BBC-8F22-CB1B30E2181D}"/>
          </ac:spMkLst>
        </pc:spChg>
        <pc:graphicFrameChg chg="del">
          <ac:chgData name="Luciana de Cassia Silva Faria" userId="S::lfaria@mpmg.mp.br::3d8e7d1f-63ca-451f-9966-c5386ebec676" providerId="AD" clId="Web-{C33B2D2D-3D28-4192-9DBC-40B31FEA9448}" dt="2023-05-23T22:14:33.800" v="1175"/>
          <ac:graphicFrameMkLst>
            <pc:docMk/>
            <pc:sldMk cId="899044837" sldId="641"/>
            <ac:graphicFrameMk id="17" creationId="{10556A77-2C1C-269A-BE54-44DEC21471EE}"/>
          </ac:graphicFrameMkLst>
        </pc:graphicFrameChg>
      </pc:sldChg>
      <pc:sldMasterChg chg="add addSldLayout">
        <pc:chgData name="Luciana de Cassia Silva Faria" userId="S::lfaria@mpmg.mp.br::3d8e7d1f-63ca-451f-9966-c5386ebec676" providerId="AD" clId="Web-{C33B2D2D-3D28-4192-9DBC-40B31FEA9448}" dt="2023-05-23T18:27:47.346" v="0"/>
        <pc:sldMasterMkLst>
          <pc:docMk/>
          <pc:sldMasterMk cId="3166131758" sldId="2147483679"/>
        </pc:sldMasterMkLst>
        <pc:sldLayoutChg chg="add">
          <pc:chgData name="Luciana de Cassia Silva Faria" userId="S::lfaria@mpmg.mp.br::3d8e7d1f-63ca-451f-9966-c5386ebec676" providerId="AD" clId="Web-{C33B2D2D-3D28-4192-9DBC-40B31FEA9448}" dt="2023-05-23T18:27:47.346" v="0"/>
          <pc:sldLayoutMkLst>
            <pc:docMk/>
            <pc:sldMasterMk cId="3166131758" sldId="2147483679"/>
            <pc:sldLayoutMk cId="1867519274" sldId="2147483690"/>
          </pc:sldLayoutMkLst>
        </pc:sldLayoutChg>
        <pc:sldLayoutChg chg="add">
          <pc:chgData name="Luciana de Cassia Silva Faria" userId="S::lfaria@mpmg.mp.br::3d8e7d1f-63ca-451f-9966-c5386ebec676" providerId="AD" clId="Web-{C33B2D2D-3D28-4192-9DBC-40B31FEA9448}" dt="2023-05-23T18:27:47.346" v="0"/>
          <pc:sldLayoutMkLst>
            <pc:docMk/>
            <pc:sldMasterMk cId="3166131758" sldId="2147483679"/>
            <pc:sldLayoutMk cId="2336125527" sldId="2147483789"/>
          </pc:sldLayoutMkLst>
        </pc:sldLayoutChg>
        <pc:sldLayoutChg chg="add">
          <pc:chgData name="Luciana de Cassia Silva Faria" userId="S::lfaria@mpmg.mp.br::3d8e7d1f-63ca-451f-9966-c5386ebec676" providerId="AD" clId="Web-{C33B2D2D-3D28-4192-9DBC-40B31FEA9448}" dt="2023-05-23T18:27:47.346" v="0"/>
          <pc:sldLayoutMkLst>
            <pc:docMk/>
            <pc:sldMasterMk cId="3166131758" sldId="2147483679"/>
            <pc:sldLayoutMk cId="3578226506" sldId="2147483790"/>
          </pc:sldLayoutMkLst>
        </pc:sldLayoutChg>
        <pc:sldLayoutChg chg="add">
          <pc:chgData name="Luciana de Cassia Silva Faria" userId="S::lfaria@mpmg.mp.br::3d8e7d1f-63ca-451f-9966-c5386ebec676" providerId="AD" clId="Web-{C33B2D2D-3D28-4192-9DBC-40B31FEA9448}" dt="2023-05-23T18:27:47.346" v="0"/>
          <pc:sldLayoutMkLst>
            <pc:docMk/>
            <pc:sldMasterMk cId="3166131758" sldId="2147483679"/>
            <pc:sldLayoutMk cId="3879811033" sldId="2147483791"/>
          </pc:sldLayoutMkLst>
        </pc:sldLayoutChg>
        <pc:sldLayoutChg chg="add">
          <pc:chgData name="Luciana de Cassia Silva Faria" userId="S::lfaria@mpmg.mp.br::3d8e7d1f-63ca-451f-9966-c5386ebec676" providerId="AD" clId="Web-{C33B2D2D-3D28-4192-9DBC-40B31FEA9448}" dt="2023-05-23T18:27:47.346" v="0"/>
          <pc:sldLayoutMkLst>
            <pc:docMk/>
            <pc:sldMasterMk cId="3166131758" sldId="2147483679"/>
            <pc:sldLayoutMk cId="812995284" sldId="2147483792"/>
          </pc:sldLayoutMkLst>
        </pc:sldLayoutChg>
        <pc:sldLayoutChg chg="add">
          <pc:chgData name="Luciana de Cassia Silva Faria" userId="S::lfaria@mpmg.mp.br::3d8e7d1f-63ca-451f-9966-c5386ebec676" providerId="AD" clId="Web-{C33B2D2D-3D28-4192-9DBC-40B31FEA9448}" dt="2023-05-23T18:27:47.346" v="0"/>
          <pc:sldLayoutMkLst>
            <pc:docMk/>
            <pc:sldMasterMk cId="3166131758" sldId="2147483679"/>
            <pc:sldLayoutMk cId="2941105007" sldId="2147483793"/>
          </pc:sldLayoutMkLst>
        </pc:sldLayoutChg>
        <pc:sldLayoutChg chg="add">
          <pc:chgData name="Luciana de Cassia Silva Faria" userId="S::lfaria@mpmg.mp.br::3d8e7d1f-63ca-451f-9966-c5386ebec676" providerId="AD" clId="Web-{C33B2D2D-3D28-4192-9DBC-40B31FEA9448}" dt="2023-05-23T18:27:47.346" v="0"/>
          <pc:sldLayoutMkLst>
            <pc:docMk/>
            <pc:sldMasterMk cId="3166131758" sldId="2147483679"/>
            <pc:sldLayoutMk cId="1568104467" sldId="2147483794"/>
          </pc:sldLayoutMkLst>
        </pc:sldLayoutChg>
        <pc:sldLayoutChg chg="add">
          <pc:chgData name="Luciana de Cassia Silva Faria" userId="S::lfaria@mpmg.mp.br::3d8e7d1f-63ca-451f-9966-c5386ebec676" providerId="AD" clId="Web-{C33B2D2D-3D28-4192-9DBC-40B31FEA9448}" dt="2023-05-23T18:27:47.346" v="0"/>
          <pc:sldLayoutMkLst>
            <pc:docMk/>
            <pc:sldMasterMk cId="3166131758" sldId="2147483679"/>
            <pc:sldLayoutMk cId="2244942090" sldId="2147483795"/>
          </pc:sldLayoutMkLst>
        </pc:sldLayoutChg>
        <pc:sldLayoutChg chg="add">
          <pc:chgData name="Luciana de Cassia Silva Faria" userId="S::lfaria@mpmg.mp.br::3d8e7d1f-63ca-451f-9966-c5386ebec676" providerId="AD" clId="Web-{C33B2D2D-3D28-4192-9DBC-40B31FEA9448}" dt="2023-05-23T18:27:47.346" v="0"/>
          <pc:sldLayoutMkLst>
            <pc:docMk/>
            <pc:sldMasterMk cId="3166131758" sldId="2147483679"/>
            <pc:sldLayoutMk cId="3624589919" sldId="2147483796"/>
          </pc:sldLayoutMkLst>
        </pc:sldLayoutChg>
        <pc:sldLayoutChg chg="add">
          <pc:chgData name="Luciana de Cassia Silva Faria" userId="S::lfaria@mpmg.mp.br::3d8e7d1f-63ca-451f-9966-c5386ebec676" providerId="AD" clId="Web-{C33B2D2D-3D28-4192-9DBC-40B31FEA9448}" dt="2023-05-23T18:27:47.346" v="0"/>
          <pc:sldLayoutMkLst>
            <pc:docMk/>
            <pc:sldMasterMk cId="3166131758" sldId="2147483679"/>
            <pc:sldLayoutMk cId="3989372764" sldId="2147483797"/>
          </pc:sldLayoutMkLst>
        </pc:sldLayoutChg>
        <pc:sldLayoutChg chg="add">
          <pc:chgData name="Luciana de Cassia Silva Faria" userId="S::lfaria@mpmg.mp.br::3d8e7d1f-63ca-451f-9966-c5386ebec676" providerId="AD" clId="Web-{C33B2D2D-3D28-4192-9DBC-40B31FEA9448}" dt="2023-05-23T18:27:47.346" v="0"/>
          <pc:sldLayoutMkLst>
            <pc:docMk/>
            <pc:sldMasterMk cId="3166131758" sldId="2147483679"/>
            <pc:sldLayoutMk cId="4263643621" sldId="2147483798"/>
          </pc:sldLayoutMkLst>
        </pc:sldLayoutChg>
      </pc:sldMasterChg>
    </pc:docChg>
  </pc:docChgLst>
  <pc:docChgLst>
    <pc:chgData name="Luciana de Cassia Silva Faria" userId="S::lfaria@mpmg.mp.br::3d8e7d1f-63ca-451f-9966-c5386ebec676" providerId="AD" clId="Web-{33E5E287-15F2-42AB-A5A7-544F9A77F4EB}"/>
    <pc:docChg chg="sldOrd">
      <pc:chgData name="Luciana de Cassia Silva Faria" userId="S::lfaria@mpmg.mp.br::3d8e7d1f-63ca-451f-9966-c5386ebec676" providerId="AD" clId="Web-{33E5E287-15F2-42AB-A5A7-544F9A77F4EB}" dt="2023-05-26T19:58:59.151" v="0"/>
      <pc:docMkLst>
        <pc:docMk/>
      </pc:docMkLst>
      <pc:sldChg chg="ord">
        <pc:chgData name="Luciana de Cassia Silva Faria" userId="S::lfaria@mpmg.mp.br::3d8e7d1f-63ca-451f-9966-c5386ebec676" providerId="AD" clId="Web-{33E5E287-15F2-42AB-A5A7-544F9A77F4EB}" dt="2023-05-26T19:58:59.151" v="0"/>
        <pc:sldMkLst>
          <pc:docMk/>
          <pc:sldMk cId="958373961" sldId="639"/>
        </pc:sldMkLst>
      </pc:sldChg>
    </pc:docChg>
  </pc:docChgLst>
  <pc:docChgLst>
    <pc:chgData name="Luciana de Cassia Silva Faria" userId="S::lfaria@mpmg.mp.br::3d8e7d1f-63ca-451f-9966-c5386ebec676" providerId="AD" clId="Web-{A15F3C8D-9BD7-4DD6-8890-CCAD57A479AB}"/>
    <pc:docChg chg="modSld">
      <pc:chgData name="Luciana de Cassia Silva Faria" userId="S::lfaria@mpmg.mp.br::3d8e7d1f-63ca-451f-9966-c5386ebec676" providerId="AD" clId="Web-{A15F3C8D-9BD7-4DD6-8890-CCAD57A479AB}" dt="2023-05-23T18:24:27.382" v="3" actId="20577"/>
      <pc:docMkLst>
        <pc:docMk/>
      </pc:docMkLst>
      <pc:sldChg chg="modSp">
        <pc:chgData name="Luciana de Cassia Silva Faria" userId="S::lfaria@mpmg.mp.br::3d8e7d1f-63ca-451f-9966-c5386ebec676" providerId="AD" clId="Web-{A15F3C8D-9BD7-4DD6-8890-CCAD57A479AB}" dt="2023-05-23T18:24:27.382" v="3" actId="20577"/>
        <pc:sldMkLst>
          <pc:docMk/>
          <pc:sldMk cId="1445234106" sldId="612"/>
        </pc:sldMkLst>
        <pc:spChg chg="mod">
          <ac:chgData name="Luciana de Cassia Silva Faria" userId="S::lfaria@mpmg.mp.br::3d8e7d1f-63ca-451f-9966-c5386ebec676" providerId="AD" clId="Web-{A15F3C8D-9BD7-4DD6-8890-CCAD57A479AB}" dt="2023-05-23T18:24:27.382" v="3" actId="20577"/>
          <ac:spMkLst>
            <pc:docMk/>
            <pc:sldMk cId="1445234106" sldId="612"/>
            <ac:spMk id="3" creationId="{00000000-0000-0000-0000-000000000000}"/>
          </ac:spMkLst>
        </pc:spChg>
      </pc:sldChg>
    </pc:docChg>
  </pc:docChgLst>
  <pc:docChgLst>
    <pc:chgData name="Denilson Feitoza" userId="9c4f95dc2d26a230" providerId="LiveId" clId="{8D3CD2F6-71C4-4211-BF58-3B9B3B8B55DB}"/>
    <pc:docChg chg="modSld">
      <pc:chgData name="Denilson Feitoza" userId="9c4f95dc2d26a230" providerId="LiveId" clId="{8D3CD2F6-71C4-4211-BF58-3B9B3B8B55DB}" dt="2019-09-02T12:20:20.025" v="40" actId="14100"/>
      <pc:docMkLst>
        <pc:docMk/>
      </pc:docMkLst>
      <pc:sldChg chg="addSp modSp">
        <pc:chgData name="Denilson Feitoza" userId="9c4f95dc2d26a230" providerId="LiveId" clId="{8D3CD2F6-71C4-4211-BF58-3B9B3B8B55DB}" dt="2019-09-02T12:20:20.025" v="40" actId="14100"/>
        <pc:sldMkLst>
          <pc:docMk/>
          <pc:sldMk cId="2363098026" sldId="261"/>
        </pc:sldMkLst>
        <pc:spChg chg="mod">
          <ac:chgData name="Denilson Feitoza" userId="9c4f95dc2d26a230" providerId="LiveId" clId="{8D3CD2F6-71C4-4211-BF58-3B9B3B8B55DB}" dt="2019-09-02T12:19:16.719" v="37" actId="1076"/>
          <ac:spMkLst>
            <pc:docMk/>
            <pc:sldMk cId="2363098026" sldId="261"/>
            <ac:spMk id="8" creationId="{00000000-0000-0000-0000-000000000000}"/>
          </ac:spMkLst>
        </pc:spChg>
        <pc:spChg chg="mod">
          <ac:chgData name="Denilson Feitoza" userId="9c4f95dc2d26a230" providerId="LiveId" clId="{8D3CD2F6-71C4-4211-BF58-3B9B3B8B55DB}" dt="2019-09-02T12:18:50.686" v="35" actId="1076"/>
          <ac:spMkLst>
            <pc:docMk/>
            <pc:sldMk cId="2363098026" sldId="261"/>
            <ac:spMk id="9" creationId="{00000000-0000-0000-0000-000000000000}"/>
          </ac:spMkLst>
        </pc:spChg>
        <pc:picChg chg="add mod">
          <ac:chgData name="Denilson Feitoza" userId="9c4f95dc2d26a230" providerId="LiveId" clId="{8D3CD2F6-71C4-4211-BF58-3B9B3B8B55DB}" dt="2019-09-02T12:19:26.274" v="38" actId="1076"/>
          <ac:picMkLst>
            <pc:docMk/>
            <pc:sldMk cId="2363098026" sldId="261"/>
            <ac:picMk id="5" creationId="{984E3D00-6828-46A4-B32F-12566CD3F66C}"/>
          </ac:picMkLst>
        </pc:picChg>
        <pc:picChg chg="mod">
          <ac:chgData name="Denilson Feitoza" userId="9c4f95dc2d26a230" providerId="LiveId" clId="{8D3CD2F6-71C4-4211-BF58-3B9B3B8B55DB}" dt="2019-09-02T12:20:20.025" v="40" actId="14100"/>
          <ac:picMkLst>
            <pc:docMk/>
            <pc:sldMk cId="2363098026" sldId="261"/>
            <ac:picMk id="7" creationId="{00000000-0000-0000-0000-000000000000}"/>
          </ac:picMkLst>
        </pc:picChg>
      </pc:sldChg>
    </pc:docChg>
  </pc:docChgLst>
  <pc:docChgLst>
    <pc:chgData name="Denilson Feitoza" userId="9c4f95dc2d26a230" providerId="LiveId" clId="{94F9EAD0-3766-417C-9496-7C85B10A5493}"/>
    <pc:docChg chg="undo custSel addSld delSld modSld sldOrd modSection">
      <pc:chgData name="Denilson Feitoza" userId="9c4f95dc2d26a230" providerId="LiveId" clId="{94F9EAD0-3766-417C-9496-7C85B10A5493}" dt="2019-08-30T13:26:18.200" v="2415" actId="478"/>
      <pc:docMkLst>
        <pc:docMk/>
      </pc:docMkLst>
      <pc:sldChg chg="modSp">
        <pc:chgData name="Denilson Feitoza" userId="9c4f95dc2d26a230" providerId="LiveId" clId="{94F9EAD0-3766-417C-9496-7C85B10A5493}" dt="2019-08-30T12:09:22.216" v="4" actId="20577"/>
        <pc:sldMkLst>
          <pc:docMk/>
          <pc:sldMk cId="425880112" sldId="256"/>
        </pc:sldMkLst>
        <pc:spChg chg="mod">
          <ac:chgData name="Denilson Feitoza" userId="9c4f95dc2d26a230" providerId="LiveId" clId="{94F9EAD0-3766-417C-9496-7C85B10A5493}" dt="2019-08-30T12:09:22.216" v="4" actId="20577"/>
          <ac:spMkLst>
            <pc:docMk/>
            <pc:sldMk cId="425880112" sldId="256"/>
            <ac:spMk id="6" creationId="{00000000-0000-0000-0000-000000000000}"/>
          </ac:spMkLst>
        </pc:spChg>
      </pc:sldChg>
      <pc:sldChg chg="add setBg">
        <pc:chgData name="Denilson Feitoza" userId="9c4f95dc2d26a230" providerId="LiveId" clId="{94F9EAD0-3766-417C-9496-7C85B10A5493}" dt="2019-08-30T12:45:14.120" v="1630"/>
        <pc:sldMkLst>
          <pc:docMk/>
          <pc:sldMk cId="0" sldId="259"/>
        </pc:sldMkLst>
      </pc:sldChg>
      <pc:sldChg chg="modSp">
        <pc:chgData name="Denilson Feitoza" userId="9c4f95dc2d26a230" providerId="LiveId" clId="{94F9EAD0-3766-417C-9496-7C85B10A5493}" dt="2019-08-30T12:15:54.446" v="204" actId="20577"/>
        <pc:sldMkLst>
          <pc:docMk/>
          <pc:sldMk cId="1570528517" sldId="263"/>
        </pc:sldMkLst>
        <pc:spChg chg="mod">
          <ac:chgData name="Denilson Feitoza" userId="9c4f95dc2d26a230" providerId="LiveId" clId="{94F9EAD0-3766-417C-9496-7C85B10A5493}" dt="2019-08-30T12:15:54.446" v="204" actId="20577"/>
          <ac:spMkLst>
            <pc:docMk/>
            <pc:sldMk cId="1570528517" sldId="263"/>
            <ac:spMk id="5" creationId="{00000000-0000-0000-0000-000000000000}"/>
          </ac:spMkLst>
        </pc:spChg>
      </pc:sldChg>
      <pc:sldChg chg="modSp">
        <pc:chgData name="Denilson Feitoza" userId="9c4f95dc2d26a230" providerId="LiveId" clId="{94F9EAD0-3766-417C-9496-7C85B10A5493}" dt="2019-08-30T13:00:11.606" v="1939" actId="20577"/>
        <pc:sldMkLst>
          <pc:docMk/>
          <pc:sldMk cId="1103074856" sldId="264"/>
        </pc:sldMkLst>
        <pc:spChg chg="mod">
          <ac:chgData name="Denilson Feitoza" userId="9c4f95dc2d26a230" providerId="LiveId" clId="{94F9EAD0-3766-417C-9496-7C85B10A5493}" dt="2019-08-30T13:00:11.606" v="1939" actId="20577"/>
          <ac:spMkLst>
            <pc:docMk/>
            <pc:sldMk cId="1103074856" sldId="264"/>
            <ac:spMk id="5" creationId="{00000000-0000-0000-0000-000000000000}"/>
          </ac:spMkLst>
        </pc:spChg>
      </pc:sldChg>
      <pc:sldChg chg="modSp">
        <pc:chgData name="Denilson Feitoza" userId="9c4f95dc2d26a230" providerId="LiveId" clId="{94F9EAD0-3766-417C-9496-7C85B10A5493}" dt="2019-08-30T13:08:13.125" v="2170" actId="20577"/>
        <pc:sldMkLst>
          <pc:docMk/>
          <pc:sldMk cId="3634354123" sldId="265"/>
        </pc:sldMkLst>
        <pc:spChg chg="mod">
          <ac:chgData name="Denilson Feitoza" userId="9c4f95dc2d26a230" providerId="LiveId" clId="{94F9EAD0-3766-417C-9496-7C85B10A5493}" dt="2019-08-30T13:08:13.125" v="2170" actId="20577"/>
          <ac:spMkLst>
            <pc:docMk/>
            <pc:sldMk cId="3634354123" sldId="265"/>
            <ac:spMk id="2" creationId="{00000000-0000-0000-0000-000000000000}"/>
          </ac:spMkLst>
        </pc:spChg>
      </pc:sldChg>
      <pc:sldChg chg="addSp delSp modSp ord">
        <pc:chgData name="Denilson Feitoza" userId="9c4f95dc2d26a230" providerId="LiveId" clId="{94F9EAD0-3766-417C-9496-7C85B10A5493}" dt="2019-08-30T13:26:18.200" v="2415" actId="478"/>
        <pc:sldMkLst>
          <pc:docMk/>
          <pc:sldMk cId="3122342546" sldId="266"/>
        </pc:sldMkLst>
        <pc:spChg chg="mod">
          <ac:chgData name="Denilson Feitoza" userId="9c4f95dc2d26a230" providerId="LiveId" clId="{94F9EAD0-3766-417C-9496-7C85B10A5493}" dt="2019-08-30T13:26:10.259" v="2414"/>
          <ac:spMkLst>
            <pc:docMk/>
            <pc:sldMk cId="3122342546" sldId="266"/>
            <ac:spMk id="2" creationId="{00000000-0000-0000-0000-000000000000}"/>
          </ac:spMkLst>
        </pc:spChg>
        <pc:spChg chg="add del mod">
          <ac:chgData name="Denilson Feitoza" userId="9c4f95dc2d26a230" providerId="LiveId" clId="{94F9EAD0-3766-417C-9496-7C85B10A5493}" dt="2019-08-30T13:26:18.200" v="2415" actId="478"/>
          <ac:spMkLst>
            <pc:docMk/>
            <pc:sldMk cId="3122342546" sldId="266"/>
            <ac:spMk id="3" creationId="{0E579A1E-4847-48B8-8E6E-7176CA9608AA}"/>
          </ac:spMkLst>
        </pc:spChg>
        <pc:spChg chg="mod">
          <ac:chgData name="Denilson Feitoza" userId="9c4f95dc2d26a230" providerId="LiveId" clId="{94F9EAD0-3766-417C-9496-7C85B10A5493}" dt="2019-08-30T12:25:29.227" v="659" actId="20577"/>
          <ac:spMkLst>
            <pc:docMk/>
            <pc:sldMk cId="3122342546" sldId="266"/>
            <ac:spMk id="8" creationId="{00000000-0000-0000-0000-000000000000}"/>
          </ac:spMkLst>
        </pc:spChg>
      </pc:sldChg>
      <pc:sldChg chg="addSp modSp ord">
        <pc:chgData name="Denilson Feitoza" userId="9c4f95dc2d26a230" providerId="LiveId" clId="{94F9EAD0-3766-417C-9496-7C85B10A5493}" dt="2019-08-30T12:48:37.828" v="1913" actId="113"/>
        <pc:sldMkLst>
          <pc:docMk/>
          <pc:sldMk cId="2249662559" sldId="271"/>
        </pc:sldMkLst>
        <pc:spChg chg="add mod">
          <ac:chgData name="Denilson Feitoza" userId="9c4f95dc2d26a230" providerId="LiveId" clId="{94F9EAD0-3766-417C-9496-7C85B10A5493}" dt="2019-08-30T12:48:37.828" v="1913" actId="113"/>
          <ac:spMkLst>
            <pc:docMk/>
            <pc:sldMk cId="2249662559" sldId="271"/>
            <ac:spMk id="2" creationId="{82FC09BF-AF04-4D5E-96D9-7B785B738CBC}"/>
          </ac:spMkLst>
        </pc:spChg>
      </pc:sldChg>
      <pc:sldChg chg="add del">
        <pc:chgData name="Denilson Feitoza" userId="9c4f95dc2d26a230" providerId="LiveId" clId="{94F9EAD0-3766-417C-9496-7C85B10A5493}" dt="2019-08-30T12:28:12.387" v="824" actId="2696"/>
        <pc:sldMkLst>
          <pc:docMk/>
          <pc:sldMk cId="1927500680" sldId="272"/>
        </pc:sldMkLst>
      </pc:sldChg>
      <pc:sldChg chg="add">
        <pc:chgData name="Denilson Feitoza" userId="9c4f95dc2d26a230" providerId="LiveId" clId="{94F9EAD0-3766-417C-9496-7C85B10A5493}" dt="2019-08-30T12:28:19.945" v="827"/>
        <pc:sldMkLst>
          <pc:docMk/>
          <pc:sldMk cId="2869344926" sldId="272"/>
        </pc:sldMkLst>
      </pc:sldChg>
      <pc:sldChg chg="add del setBg">
        <pc:chgData name="Denilson Feitoza" userId="9c4f95dc2d26a230" providerId="LiveId" clId="{94F9EAD0-3766-417C-9496-7C85B10A5493}" dt="2019-08-30T12:28:19.933" v="826"/>
        <pc:sldMkLst>
          <pc:docMk/>
          <pc:sldMk cId="3197088012" sldId="272"/>
        </pc:sldMkLst>
      </pc:sldChg>
      <pc:sldChg chg="modSp">
        <pc:chgData name="Denilson Feitoza" userId="9c4f95dc2d26a230" providerId="LiveId" clId="{94F9EAD0-3766-417C-9496-7C85B10A5493}" dt="2019-08-30T13:24:22.563" v="2411" actId="20577"/>
        <pc:sldMkLst>
          <pc:docMk/>
          <pc:sldMk cId="4017424619" sldId="278"/>
        </pc:sldMkLst>
        <pc:spChg chg="mod">
          <ac:chgData name="Denilson Feitoza" userId="9c4f95dc2d26a230" providerId="LiveId" clId="{94F9EAD0-3766-417C-9496-7C85B10A5493}" dt="2019-08-30T13:24:22.563" v="2411" actId="20577"/>
          <ac:spMkLst>
            <pc:docMk/>
            <pc:sldMk cId="4017424619" sldId="278"/>
            <ac:spMk id="54" creationId="{00000000-0000-0000-0000-000000000000}"/>
          </ac:spMkLst>
        </pc:spChg>
      </pc:sldChg>
      <pc:sldChg chg="add ord">
        <pc:chgData name="Denilson Feitoza" userId="9c4f95dc2d26a230" providerId="LiveId" clId="{94F9EAD0-3766-417C-9496-7C85B10A5493}" dt="2019-08-30T12:13:21.669" v="90"/>
        <pc:sldMkLst>
          <pc:docMk/>
          <pc:sldMk cId="164241015" sldId="279"/>
        </pc:sldMkLst>
      </pc:sldChg>
      <pc:sldChg chg="add del setBg">
        <pc:chgData name="Denilson Feitoza" userId="9c4f95dc2d26a230" providerId="LiveId" clId="{94F9EAD0-3766-417C-9496-7C85B10A5493}" dt="2019-08-30T12:12:26.038" v="78"/>
        <pc:sldMkLst>
          <pc:docMk/>
          <pc:sldMk cId="1497448996" sldId="279"/>
        </pc:sldMkLst>
      </pc:sldChg>
      <pc:sldChg chg="add del setBg">
        <pc:chgData name="Denilson Feitoza" userId="9c4f95dc2d26a230" providerId="LiveId" clId="{94F9EAD0-3766-417C-9496-7C85B10A5493}" dt="2019-08-30T12:12:43.545" v="80"/>
        <pc:sldMkLst>
          <pc:docMk/>
          <pc:sldMk cId="3908468857" sldId="279"/>
        </pc:sldMkLst>
      </pc:sldChg>
      <pc:sldChg chg="modSp add del">
        <pc:chgData name="Denilson Feitoza" userId="9c4f95dc2d26a230" providerId="LiveId" clId="{94F9EAD0-3766-417C-9496-7C85B10A5493}" dt="2019-08-30T13:14:01.133" v="2335" actId="2696"/>
        <pc:sldMkLst>
          <pc:docMk/>
          <pc:sldMk cId="817029751" sldId="280"/>
        </pc:sldMkLst>
        <pc:spChg chg="mod">
          <ac:chgData name="Denilson Feitoza" userId="9c4f95dc2d26a230" providerId="LiveId" clId="{94F9EAD0-3766-417C-9496-7C85B10A5493}" dt="2019-08-30T12:15:09.601" v="169" actId="20577"/>
          <ac:spMkLst>
            <pc:docMk/>
            <pc:sldMk cId="817029751" sldId="280"/>
            <ac:spMk id="5" creationId="{00000000-0000-0000-0000-000000000000}"/>
          </ac:spMkLst>
        </pc:spChg>
      </pc:sldChg>
      <pc:sldChg chg="add del setBg">
        <pc:chgData name="Denilson Feitoza" userId="9c4f95dc2d26a230" providerId="LiveId" clId="{94F9EAD0-3766-417C-9496-7C85B10A5493}" dt="2019-08-30T12:12:25.195" v="77"/>
        <pc:sldMkLst>
          <pc:docMk/>
          <pc:sldMk cId="3464270563" sldId="280"/>
        </pc:sldMkLst>
      </pc:sldChg>
      <pc:sldChg chg="add del setBg">
        <pc:chgData name="Denilson Feitoza" userId="9c4f95dc2d26a230" providerId="LiveId" clId="{94F9EAD0-3766-417C-9496-7C85B10A5493}" dt="2019-08-30T12:12:55.370" v="83"/>
        <pc:sldMkLst>
          <pc:docMk/>
          <pc:sldMk cId="3616003632" sldId="280"/>
        </pc:sldMkLst>
      </pc:sldChg>
      <pc:sldChg chg="add del setBg">
        <pc:chgData name="Denilson Feitoza" userId="9c4f95dc2d26a230" providerId="LiveId" clId="{94F9EAD0-3766-417C-9496-7C85B10A5493}" dt="2019-08-30T12:12:55.370" v="83"/>
        <pc:sldMkLst>
          <pc:docMk/>
          <pc:sldMk cId="225927763" sldId="281"/>
        </pc:sldMkLst>
      </pc:sldChg>
      <pc:sldChg chg="modSp add">
        <pc:chgData name="Denilson Feitoza" userId="9c4f95dc2d26a230" providerId="LiveId" clId="{94F9EAD0-3766-417C-9496-7C85B10A5493}" dt="2019-08-30T12:16:02.195" v="212" actId="20577"/>
        <pc:sldMkLst>
          <pc:docMk/>
          <pc:sldMk cId="3554245629" sldId="281"/>
        </pc:sldMkLst>
        <pc:spChg chg="mod">
          <ac:chgData name="Denilson Feitoza" userId="9c4f95dc2d26a230" providerId="LiveId" clId="{94F9EAD0-3766-417C-9496-7C85B10A5493}" dt="2019-08-30T12:16:02.195" v="212" actId="20577"/>
          <ac:spMkLst>
            <pc:docMk/>
            <pc:sldMk cId="3554245629" sldId="281"/>
            <ac:spMk id="5" creationId="{00000000-0000-0000-0000-000000000000}"/>
          </ac:spMkLst>
        </pc:spChg>
      </pc:sldChg>
      <pc:sldChg chg="modSp add modAnim">
        <pc:chgData name="Denilson Feitoza" userId="9c4f95dc2d26a230" providerId="LiveId" clId="{94F9EAD0-3766-417C-9496-7C85B10A5493}" dt="2019-08-30T13:03:00.213" v="2151" actId="20577"/>
        <pc:sldMkLst>
          <pc:docMk/>
          <pc:sldMk cId="455318869" sldId="282"/>
        </pc:sldMkLst>
        <pc:spChg chg="mod">
          <ac:chgData name="Denilson Feitoza" userId="9c4f95dc2d26a230" providerId="LiveId" clId="{94F9EAD0-3766-417C-9496-7C85B10A5493}" dt="2019-08-30T12:21:53.815" v="420" actId="20577"/>
          <ac:spMkLst>
            <pc:docMk/>
            <pc:sldMk cId="455318869" sldId="282"/>
            <ac:spMk id="8" creationId="{00000000-0000-0000-0000-000000000000}"/>
          </ac:spMkLst>
        </pc:spChg>
        <pc:spChg chg="mod">
          <ac:chgData name="Denilson Feitoza" userId="9c4f95dc2d26a230" providerId="LiveId" clId="{94F9EAD0-3766-417C-9496-7C85B10A5493}" dt="2019-08-30T13:03:00.213" v="2151" actId="20577"/>
          <ac:spMkLst>
            <pc:docMk/>
            <pc:sldMk cId="455318869" sldId="282"/>
            <ac:spMk id="9" creationId="{00000000-0000-0000-0000-000000000000}"/>
          </ac:spMkLst>
        </pc:spChg>
      </pc:sldChg>
      <pc:sldChg chg="add del setBg">
        <pc:chgData name="Denilson Feitoza" userId="9c4f95dc2d26a230" providerId="LiveId" clId="{94F9EAD0-3766-417C-9496-7C85B10A5493}" dt="2019-08-30T12:20:24.119" v="243"/>
        <pc:sldMkLst>
          <pc:docMk/>
          <pc:sldMk cId="3759664851" sldId="282"/>
        </pc:sldMkLst>
      </pc:sldChg>
      <pc:sldChg chg="modSp add">
        <pc:chgData name="Denilson Feitoza" userId="9c4f95dc2d26a230" providerId="LiveId" clId="{94F9EAD0-3766-417C-9496-7C85B10A5493}" dt="2019-08-30T12:45:33.304" v="1698" actId="20577"/>
        <pc:sldMkLst>
          <pc:docMk/>
          <pc:sldMk cId="135221638" sldId="283"/>
        </pc:sldMkLst>
        <pc:spChg chg="mod">
          <ac:chgData name="Denilson Feitoza" userId="9c4f95dc2d26a230" providerId="LiveId" clId="{94F9EAD0-3766-417C-9496-7C85B10A5493}" dt="2019-08-30T12:22:11.270" v="432" actId="20577"/>
          <ac:spMkLst>
            <pc:docMk/>
            <pc:sldMk cId="135221638" sldId="283"/>
            <ac:spMk id="8" creationId="{00000000-0000-0000-0000-000000000000}"/>
          </ac:spMkLst>
        </pc:spChg>
        <pc:spChg chg="mod">
          <ac:chgData name="Denilson Feitoza" userId="9c4f95dc2d26a230" providerId="LiveId" clId="{94F9EAD0-3766-417C-9496-7C85B10A5493}" dt="2019-08-30T12:45:33.304" v="1698" actId="20577"/>
          <ac:spMkLst>
            <pc:docMk/>
            <pc:sldMk cId="135221638" sldId="283"/>
            <ac:spMk id="9" creationId="{00000000-0000-0000-0000-000000000000}"/>
          </ac:spMkLst>
        </pc:spChg>
      </pc:sldChg>
      <pc:sldChg chg="add del">
        <pc:chgData name="Denilson Feitoza" userId="9c4f95dc2d26a230" providerId="LiveId" clId="{94F9EAD0-3766-417C-9496-7C85B10A5493}" dt="2019-08-30T12:21:58.440" v="421" actId="2696"/>
        <pc:sldMkLst>
          <pc:docMk/>
          <pc:sldMk cId="1261358790" sldId="283"/>
        </pc:sldMkLst>
      </pc:sldChg>
      <pc:sldChg chg="add del setBg">
        <pc:chgData name="Denilson Feitoza" userId="9c4f95dc2d26a230" providerId="LiveId" clId="{94F9EAD0-3766-417C-9496-7C85B10A5493}" dt="2019-08-30T12:20:29.121" v="246"/>
        <pc:sldMkLst>
          <pc:docMk/>
          <pc:sldMk cId="3832156368" sldId="283"/>
        </pc:sldMkLst>
      </pc:sldChg>
      <pc:sldChg chg="add del setBg">
        <pc:chgData name="Denilson Feitoza" userId="9c4f95dc2d26a230" providerId="LiveId" clId="{94F9EAD0-3766-417C-9496-7C85B10A5493}" dt="2019-08-30T12:22:05.779" v="423"/>
        <pc:sldMkLst>
          <pc:docMk/>
          <pc:sldMk cId="4216979366" sldId="283"/>
        </pc:sldMkLst>
      </pc:sldChg>
      <pc:sldChg chg="add del setBg">
        <pc:chgData name="Denilson Feitoza" userId="9c4f95dc2d26a230" providerId="LiveId" clId="{94F9EAD0-3766-417C-9496-7C85B10A5493}" dt="2019-08-30T12:26:42.829" v="662"/>
        <pc:sldMkLst>
          <pc:docMk/>
          <pc:sldMk cId="3988797463" sldId="284"/>
        </pc:sldMkLst>
      </pc:sldChg>
      <pc:sldChg chg="modSp add">
        <pc:chgData name="Denilson Feitoza" userId="9c4f95dc2d26a230" providerId="LiveId" clId="{94F9EAD0-3766-417C-9496-7C85B10A5493}" dt="2019-08-30T13:12:14.444" v="2334" actId="20577"/>
        <pc:sldMkLst>
          <pc:docMk/>
          <pc:sldMk cId="4267448186" sldId="284"/>
        </pc:sldMkLst>
        <pc:spChg chg="mod">
          <ac:chgData name="Denilson Feitoza" userId="9c4f95dc2d26a230" providerId="LiveId" clId="{94F9EAD0-3766-417C-9496-7C85B10A5493}" dt="2019-08-30T12:27:01.314" v="684" actId="20577"/>
          <ac:spMkLst>
            <pc:docMk/>
            <pc:sldMk cId="4267448186" sldId="284"/>
            <ac:spMk id="8" creationId="{00000000-0000-0000-0000-000000000000}"/>
          </ac:spMkLst>
        </pc:spChg>
        <pc:spChg chg="mod">
          <ac:chgData name="Denilson Feitoza" userId="9c4f95dc2d26a230" providerId="LiveId" clId="{94F9EAD0-3766-417C-9496-7C85B10A5493}" dt="2019-08-30T13:12:14.444" v="2334" actId="20577"/>
          <ac:spMkLst>
            <pc:docMk/>
            <pc:sldMk cId="4267448186" sldId="284"/>
            <ac:spMk id="9" creationId="{00000000-0000-0000-0000-000000000000}"/>
          </ac:spMkLst>
        </pc:spChg>
      </pc:sldChg>
      <pc:sldChg chg="add ord">
        <pc:chgData name="Denilson Feitoza" userId="9c4f95dc2d26a230" providerId="LiveId" clId="{94F9EAD0-3766-417C-9496-7C85B10A5493}" dt="2019-08-30T13:00:16.694" v="1940"/>
        <pc:sldMkLst>
          <pc:docMk/>
          <pc:sldMk cId="1888961485" sldId="285"/>
        </pc:sldMkLst>
      </pc:sldChg>
      <pc:sldChg chg="add del setBg">
        <pc:chgData name="Denilson Feitoza" userId="9c4f95dc2d26a230" providerId="LiveId" clId="{94F9EAD0-3766-417C-9496-7C85B10A5493}" dt="2019-08-30T12:28:36.514" v="829"/>
        <pc:sldMkLst>
          <pc:docMk/>
          <pc:sldMk cId="2800092969" sldId="285"/>
        </pc:sldMkLst>
      </pc:sldChg>
      <pc:sldChg chg="modSp add">
        <pc:chgData name="Denilson Feitoza" userId="9c4f95dc2d26a230" providerId="LiveId" clId="{94F9EAD0-3766-417C-9496-7C85B10A5493}" dt="2019-08-30T13:00:50.374" v="1985" actId="20577"/>
        <pc:sldMkLst>
          <pc:docMk/>
          <pc:sldMk cId="159040230" sldId="286"/>
        </pc:sldMkLst>
        <pc:spChg chg="mod">
          <ac:chgData name="Denilson Feitoza" userId="9c4f95dc2d26a230" providerId="LiveId" clId="{94F9EAD0-3766-417C-9496-7C85B10A5493}" dt="2019-08-30T13:00:50.374" v="1985" actId="20577"/>
          <ac:spMkLst>
            <pc:docMk/>
            <pc:sldMk cId="159040230" sldId="286"/>
            <ac:spMk id="5" creationId="{00000000-0000-0000-0000-000000000000}"/>
          </ac:spMkLst>
        </pc:spChg>
      </pc:sldChg>
      <pc:sldChg chg="add del setBg">
        <pc:chgData name="Denilson Feitoza" userId="9c4f95dc2d26a230" providerId="LiveId" clId="{94F9EAD0-3766-417C-9496-7C85B10A5493}" dt="2019-08-30T12:29:51.942" v="832"/>
        <pc:sldMkLst>
          <pc:docMk/>
          <pc:sldMk cId="3861587613" sldId="286"/>
        </pc:sldMkLst>
      </pc:sldChg>
      <pc:sldChg chg="modSp add">
        <pc:chgData name="Denilson Feitoza" userId="9c4f95dc2d26a230" providerId="LiveId" clId="{94F9EAD0-3766-417C-9496-7C85B10A5493}" dt="2019-08-30T13:01:21.146" v="2045" actId="20577"/>
        <pc:sldMkLst>
          <pc:docMk/>
          <pc:sldMk cId="2945324813" sldId="287"/>
        </pc:sldMkLst>
        <pc:spChg chg="mod">
          <ac:chgData name="Denilson Feitoza" userId="9c4f95dc2d26a230" providerId="LiveId" clId="{94F9EAD0-3766-417C-9496-7C85B10A5493}" dt="2019-08-30T13:01:21.146" v="2045" actId="20577"/>
          <ac:spMkLst>
            <pc:docMk/>
            <pc:sldMk cId="2945324813" sldId="287"/>
            <ac:spMk id="5" creationId="{00000000-0000-0000-0000-000000000000}"/>
          </ac:spMkLst>
        </pc:spChg>
      </pc:sldChg>
      <pc:sldChg chg="add del setBg">
        <pc:chgData name="Denilson Feitoza" userId="9c4f95dc2d26a230" providerId="LiveId" clId="{94F9EAD0-3766-417C-9496-7C85B10A5493}" dt="2019-08-30T12:29:51.942" v="832"/>
        <pc:sldMkLst>
          <pc:docMk/>
          <pc:sldMk cId="3048876078" sldId="287"/>
        </pc:sldMkLst>
      </pc:sldChg>
      <pc:sldChg chg="modSp add">
        <pc:chgData name="Denilson Feitoza" userId="9c4f95dc2d26a230" providerId="LiveId" clId="{94F9EAD0-3766-417C-9496-7C85B10A5493}" dt="2019-08-30T12:32:20.839" v="971" actId="207"/>
        <pc:sldMkLst>
          <pc:docMk/>
          <pc:sldMk cId="911167259" sldId="288"/>
        </pc:sldMkLst>
        <pc:spChg chg="mod">
          <ac:chgData name="Denilson Feitoza" userId="9c4f95dc2d26a230" providerId="LiveId" clId="{94F9EAD0-3766-417C-9496-7C85B10A5493}" dt="2019-08-30T12:32:20.839" v="971" actId="207"/>
          <ac:spMkLst>
            <pc:docMk/>
            <pc:sldMk cId="911167259" sldId="288"/>
            <ac:spMk id="5" creationId="{00000000-0000-0000-0000-000000000000}"/>
          </ac:spMkLst>
        </pc:spChg>
      </pc:sldChg>
      <pc:sldChg chg="add del setBg">
        <pc:chgData name="Denilson Feitoza" userId="9c4f95dc2d26a230" providerId="LiveId" clId="{94F9EAD0-3766-417C-9496-7C85B10A5493}" dt="2019-08-30T12:31:16.941" v="835"/>
        <pc:sldMkLst>
          <pc:docMk/>
          <pc:sldMk cId="3541280188" sldId="288"/>
        </pc:sldMkLst>
      </pc:sldChg>
      <pc:sldChg chg="add">
        <pc:chgData name="Denilson Feitoza" userId="9c4f95dc2d26a230" providerId="LiveId" clId="{94F9EAD0-3766-417C-9496-7C85B10A5493}" dt="2019-08-30T12:32:28.557" v="974"/>
        <pc:sldMkLst>
          <pc:docMk/>
          <pc:sldMk cId="1384593082" sldId="289"/>
        </pc:sldMkLst>
      </pc:sldChg>
      <pc:sldChg chg="add del setBg">
        <pc:chgData name="Denilson Feitoza" userId="9c4f95dc2d26a230" providerId="LiveId" clId="{94F9EAD0-3766-417C-9496-7C85B10A5493}" dt="2019-08-30T12:32:28.527" v="973"/>
        <pc:sldMkLst>
          <pc:docMk/>
          <pc:sldMk cId="1511478758" sldId="289"/>
        </pc:sldMkLst>
      </pc:sldChg>
      <pc:sldChg chg="add del setBg">
        <pc:chgData name="Denilson Feitoza" userId="9c4f95dc2d26a230" providerId="LiveId" clId="{94F9EAD0-3766-417C-9496-7C85B10A5493}" dt="2019-08-30T12:32:33.249" v="976"/>
        <pc:sldMkLst>
          <pc:docMk/>
          <pc:sldMk cId="32623942" sldId="290"/>
        </pc:sldMkLst>
      </pc:sldChg>
      <pc:sldChg chg="add">
        <pc:chgData name="Denilson Feitoza" userId="9c4f95dc2d26a230" providerId="LiveId" clId="{94F9EAD0-3766-417C-9496-7C85B10A5493}" dt="2019-08-30T12:32:33.276" v="977"/>
        <pc:sldMkLst>
          <pc:docMk/>
          <pc:sldMk cId="3407452330" sldId="290"/>
        </pc:sldMkLst>
      </pc:sldChg>
      <pc:sldChg chg="add">
        <pc:chgData name="Denilson Feitoza" userId="9c4f95dc2d26a230" providerId="LiveId" clId="{94F9EAD0-3766-417C-9496-7C85B10A5493}" dt="2019-08-30T12:32:38.888" v="980"/>
        <pc:sldMkLst>
          <pc:docMk/>
          <pc:sldMk cId="1676081721" sldId="291"/>
        </pc:sldMkLst>
      </pc:sldChg>
      <pc:sldChg chg="add del setBg">
        <pc:chgData name="Denilson Feitoza" userId="9c4f95dc2d26a230" providerId="LiveId" clId="{94F9EAD0-3766-417C-9496-7C85B10A5493}" dt="2019-08-30T12:32:38.861" v="979"/>
        <pc:sldMkLst>
          <pc:docMk/>
          <pc:sldMk cId="1969308910" sldId="291"/>
        </pc:sldMkLst>
      </pc:sldChg>
      <pc:sldChg chg="modSp add modAnim">
        <pc:chgData name="Denilson Feitoza" userId="9c4f95dc2d26a230" providerId="LiveId" clId="{94F9EAD0-3766-417C-9496-7C85B10A5493}" dt="2019-08-30T12:34:04.627" v="1081" actId="20577"/>
        <pc:sldMkLst>
          <pc:docMk/>
          <pc:sldMk cId="1860809675" sldId="292"/>
        </pc:sldMkLst>
        <pc:spChg chg="mod">
          <ac:chgData name="Denilson Feitoza" userId="9c4f95dc2d26a230" providerId="LiveId" clId="{94F9EAD0-3766-417C-9496-7C85B10A5493}" dt="2019-08-30T12:34:04.627" v="1081" actId="20577"/>
          <ac:spMkLst>
            <pc:docMk/>
            <pc:sldMk cId="1860809675" sldId="292"/>
            <ac:spMk id="7" creationId="{00000000-0000-0000-0000-000000000000}"/>
          </ac:spMkLst>
        </pc:spChg>
      </pc:sldChg>
      <pc:sldChg chg="add del setBg">
        <pc:chgData name="Denilson Feitoza" userId="9c4f95dc2d26a230" providerId="LiveId" clId="{94F9EAD0-3766-417C-9496-7C85B10A5493}" dt="2019-08-30T12:32:55.125" v="982"/>
        <pc:sldMkLst>
          <pc:docMk/>
          <pc:sldMk cId="2708239054" sldId="292"/>
        </pc:sldMkLst>
      </pc:sldChg>
      <pc:sldChg chg="add del setBg">
        <pc:chgData name="Denilson Feitoza" userId="9c4f95dc2d26a230" providerId="LiveId" clId="{94F9EAD0-3766-417C-9496-7C85B10A5493}" dt="2019-08-30T12:33:08.717" v="985"/>
        <pc:sldMkLst>
          <pc:docMk/>
          <pc:sldMk cId="1238502264" sldId="293"/>
        </pc:sldMkLst>
      </pc:sldChg>
      <pc:sldChg chg="add del">
        <pc:chgData name="Denilson Feitoza" userId="9c4f95dc2d26a230" providerId="LiveId" clId="{94F9EAD0-3766-417C-9496-7C85B10A5493}" dt="2019-08-30T12:34:08.807" v="1082" actId="2696"/>
        <pc:sldMkLst>
          <pc:docMk/>
          <pc:sldMk cId="2928693100" sldId="293"/>
        </pc:sldMkLst>
      </pc:sldChg>
      <pc:sldChg chg="add del setBg">
        <pc:chgData name="Denilson Feitoza" userId="9c4f95dc2d26a230" providerId="LiveId" clId="{94F9EAD0-3766-417C-9496-7C85B10A5493}" dt="2019-08-30T12:34:17.301" v="1085"/>
        <pc:sldMkLst>
          <pc:docMk/>
          <pc:sldMk cId="3049612983" sldId="293"/>
        </pc:sldMkLst>
      </pc:sldChg>
      <pc:sldChg chg="modSp add">
        <pc:chgData name="Denilson Feitoza" userId="9c4f95dc2d26a230" providerId="LiveId" clId="{94F9EAD0-3766-417C-9496-7C85B10A5493}" dt="2019-08-30T12:34:54.391" v="1168" actId="20577"/>
        <pc:sldMkLst>
          <pc:docMk/>
          <pc:sldMk cId="3594716402" sldId="293"/>
        </pc:sldMkLst>
        <pc:spChg chg="mod">
          <ac:chgData name="Denilson Feitoza" userId="9c4f95dc2d26a230" providerId="LiveId" clId="{94F9EAD0-3766-417C-9496-7C85B10A5493}" dt="2019-08-30T12:34:54.391" v="1168" actId="20577"/>
          <ac:spMkLst>
            <pc:docMk/>
            <pc:sldMk cId="3594716402" sldId="293"/>
            <ac:spMk id="7" creationId="{00000000-0000-0000-0000-000000000000}"/>
          </ac:spMkLst>
        </pc:spChg>
      </pc:sldChg>
      <pc:sldChg chg="add del">
        <pc:chgData name="Denilson Feitoza" userId="9c4f95dc2d26a230" providerId="LiveId" clId="{94F9EAD0-3766-417C-9496-7C85B10A5493}" dt="2019-08-30T12:35:00.488" v="1169" actId="2696"/>
        <pc:sldMkLst>
          <pc:docMk/>
          <pc:sldMk cId="253052167" sldId="294"/>
        </pc:sldMkLst>
      </pc:sldChg>
      <pc:sldChg chg="add del setBg">
        <pc:chgData name="Denilson Feitoza" userId="9c4f95dc2d26a230" providerId="LiveId" clId="{94F9EAD0-3766-417C-9496-7C85B10A5493}" dt="2019-08-30T12:33:08.717" v="985"/>
        <pc:sldMkLst>
          <pc:docMk/>
          <pc:sldMk cId="864137237" sldId="294"/>
        </pc:sldMkLst>
      </pc:sldChg>
      <pc:sldChg chg="modSp add">
        <pc:chgData name="Denilson Feitoza" userId="9c4f95dc2d26a230" providerId="LiveId" clId="{94F9EAD0-3766-417C-9496-7C85B10A5493}" dt="2019-08-30T12:35:22.077" v="1214" actId="20577"/>
        <pc:sldMkLst>
          <pc:docMk/>
          <pc:sldMk cId="2122662469" sldId="294"/>
        </pc:sldMkLst>
        <pc:spChg chg="mod">
          <ac:chgData name="Denilson Feitoza" userId="9c4f95dc2d26a230" providerId="LiveId" clId="{94F9EAD0-3766-417C-9496-7C85B10A5493}" dt="2019-08-30T12:35:22.077" v="1214" actId="20577"/>
          <ac:spMkLst>
            <pc:docMk/>
            <pc:sldMk cId="2122662469" sldId="294"/>
            <ac:spMk id="7" creationId="{00000000-0000-0000-0000-000000000000}"/>
          </ac:spMkLst>
        </pc:spChg>
      </pc:sldChg>
      <pc:sldChg chg="add del setBg">
        <pc:chgData name="Denilson Feitoza" userId="9c4f95dc2d26a230" providerId="LiveId" clId="{94F9EAD0-3766-417C-9496-7C85B10A5493}" dt="2019-08-30T12:35:05.301" v="1171"/>
        <pc:sldMkLst>
          <pc:docMk/>
          <pc:sldMk cId="2864143620" sldId="294"/>
        </pc:sldMkLst>
      </pc:sldChg>
      <pc:sldChg chg="add del">
        <pc:chgData name="Denilson Feitoza" userId="9c4f95dc2d26a230" providerId="LiveId" clId="{94F9EAD0-3766-417C-9496-7C85B10A5493}" dt="2019-08-30T12:34:10.287" v="1083" actId="2696"/>
        <pc:sldMkLst>
          <pc:docMk/>
          <pc:sldMk cId="3421468949" sldId="294"/>
        </pc:sldMkLst>
      </pc:sldChg>
      <pc:sldChg chg="add del setBg">
        <pc:chgData name="Denilson Feitoza" userId="9c4f95dc2d26a230" providerId="LiveId" clId="{94F9EAD0-3766-417C-9496-7C85B10A5493}" dt="2019-08-30T12:34:21.638" v="1088"/>
        <pc:sldMkLst>
          <pc:docMk/>
          <pc:sldMk cId="3911237749" sldId="294"/>
        </pc:sldMkLst>
      </pc:sldChg>
      <pc:sldChg chg="add">
        <pc:chgData name="Denilson Feitoza" userId="9c4f95dc2d26a230" providerId="LiveId" clId="{94F9EAD0-3766-417C-9496-7C85B10A5493}" dt="2019-08-30T13:19:21.680" v="2337"/>
        <pc:sldMkLst>
          <pc:docMk/>
          <pc:sldMk cId="1385834629" sldId="307"/>
        </pc:sldMkLst>
      </pc:sldChg>
      <pc:sldChg chg="add">
        <pc:chgData name="Denilson Feitoza" userId="9c4f95dc2d26a230" providerId="LiveId" clId="{94F9EAD0-3766-417C-9496-7C85B10A5493}" dt="2019-08-30T13:05:20.060" v="2155"/>
        <pc:sldMkLst>
          <pc:docMk/>
          <pc:sldMk cId="1649300879" sldId="355"/>
        </pc:sldMkLst>
      </pc:sldChg>
      <pc:sldChg chg="add">
        <pc:chgData name="Denilson Feitoza" userId="9c4f95dc2d26a230" providerId="LiveId" clId="{94F9EAD0-3766-417C-9496-7C85B10A5493}" dt="2019-08-30T13:03:37.329" v="2154"/>
        <pc:sldMkLst>
          <pc:docMk/>
          <pc:sldMk cId="0" sldId="361"/>
        </pc:sldMkLst>
      </pc:sldChg>
      <pc:sldChg chg="add">
        <pc:chgData name="Denilson Feitoza" userId="9c4f95dc2d26a230" providerId="LiveId" clId="{94F9EAD0-3766-417C-9496-7C85B10A5493}" dt="2019-08-30T12:40:32.471" v="1215"/>
        <pc:sldMkLst>
          <pc:docMk/>
          <pc:sldMk cId="3224533470" sldId="362"/>
        </pc:sldMkLst>
      </pc:sldChg>
      <pc:sldChg chg="add ord setBg">
        <pc:chgData name="Denilson Feitoza" userId="9c4f95dc2d26a230" providerId="LiveId" clId="{94F9EAD0-3766-417C-9496-7C85B10A5493}" dt="2019-08-30T12:49:14.215" v="1914"/>
        <pc:sldMkLst>
          <pc:docMk/>
          <pc:sldMk cId="2405332479" sldId="372"/>
        </pc:sldMkLst>
      </pc:sldChg>
      <pc:sldChg chg="delSp modSp add">
        <pc:chgData name="Denilson Feitoza" userId="9c4f95dc2d26a230" providerId="LiveId" clId="{94F9EAD0-3766-417C-9496-7C85B10A5493}" dt="2019-08-30T12:42:45.811" v="1502" actId="20577"/>
        <pc:sldMkLst>
          <pc:docMk/>
          <pc:sldMk cId="1282869985" sldId="373"/>
        </pc:sldMkLst>
        <pc:spChg chg="mod">
          <ac:chgData name="Denilson Feitoza" userId="9c4f95dc2d26a230" providerId="LiveId" clId="{94F9EAD0-3766-417C-9496-7C85B10A5493}" dt="2019-08-30T12:42:45.811" v="1502" actId="20577"/>
          <ac:spMkLst>
            <pc:docMk/>
            <pc:sldMk cId="1282869985" sldId="373"/>
            <ac:spMk id="3" creationId="{00000000-0000-0000-0000-000000000000}"/>
          </ac:spMkLst>
        </pc:spChg>
        <pc:picChg chg="del">
          <ac:chgData name="Denilson Feitoza" userId="9c4f95dc2d26a230" providerId="LiveId" clId="{94F9EAD0-3766-417C-9496-7C85B10A5493}" dt="2019-08-30T12:41:25.757" v="1220" actId="478"/>
          <ac:picMkLst>
            <pc:docMk/>
            <pc:sldMk cId="1282869985" sldId="373"/>
            <ac:picMk id="12" creationId="{00000000-0000-0000-0000-000000000000}"/>
          </ac:picMkLst>
        </pc:picChg>
      </pc:sldChg>
      <pc:sldChg chg="add del setBg">
        <pc:chgData name="Denilson Feitoza" userId="9c4f95dc2d26a230" providerId="LiveId" clId="{94F9EAD0-3766-417C-9496-7C85B10A5493}" dt="2019-08-30T12:41:20.975" v="1218"/>
        <pc:sldMkLst>
          <pc:docMk/>
          <pc:sldMk cId="3005034079" sldId="373"/>
        </pc:sldMkLst>
      </pc:sldChg>
      <pc:sldChg chg="add del setBg">
        <pc:chgData name="Denilson Feitoza" userId="9c4f95dc2d26a230" providerId="LiveId" clId="{94F9EAD0-3766-417C-9496-7C85B10A5493}" dt="2019-08-30T12:43:08.883" v="1504"/>
        <pc:sldMkLst>
          <pc:docMk/>
          <pc:sldMk cId="1650953614" sldId="374"/>
        </pc:sldMkLst>
      </pc:sldChg>
      <pc:sldChg chg="modSp add">
        <pc:chgData name="Denilson Feitoza" userId="9c4f95dc2d26a230" providerId="LiveId" clId="{94F9EAD0-3766-417C-9496-7C85B10A5493}" dt="2019-08-30T12:43:45.899" v="1627" actId="207"/>
        <pc:sldMkLst>
          <pc:docMk/>
          <pc:sldMk cId="2652803534" sldId="374"/>
        </pc:sldMkLst>
        <pc:spChg chg="mod">
          <ac:chgData name="Denilson Feitoza" userId="9c4f95dc2d26a230" providerId="LiveId" clId="{94F9EAD0-3766-417C-9496-7C85B10A5493}" dt="2019-08-30T12:43:45.899" v="1627" actId="207"/>
          <ac:spMkLst>
            <pc:docMk/>
            <pc:sldMk cId="2652803534" sldId="374"/>
            <ac:spMk id="3" creationId="{00000000-0000-0000-0000-000000000000}"/>
          </ac:spMkLst>
        </pc:spChg>
      </pc:sldChg>
      <pc:sldChg chg="add">
        <pc:chgData name="Denilson Feitoza" userId="9c4f95dc2d26a230" providerId="LiveId" clId="{94F9EAD0-3766-417C-9496-7C85B10A5493}" dt="2019-08-30T12:44:33.657" v="1628"/>
        <pc:sldMkLst>
          <pc:docMk/>
          <pc:sldMk cId="0" sldId="391"/>
        </pc:sldMkLst>
      </pc:sldChg>
      <pc:sldChg chg="add">
        <pc:chgData name="Denilson Feitoza" userId="9c4f95dc2d26a230" providerId="LiveId" clId="{94F9EAD0-3766-417C-9496-7C85B10A5493}" dt="2019-08-30T12:44:48.292" v="1629"/>
        <pc:sldMkLst>
          <pc:docMk/>
          <pc:sldMk cId="2794047817" sldId="393"/>
        </pc:sldMkLst>
      </pc:sldChg>
      <pc:sldChg chg="add">
        <pc:chgData name="Denilson Feitoza" userId="9c4f95dc2d26a230" providerId="LiveId" clId="{94F9EAD0-3766-417C-9496-7C85B10A5493}" dt="2019-08-30T12:48:11.940" v="1884"/>
        <pc:sldMkLst>
          <pc:docMk/>
          <pc:sldMk cId="0" sldId="394"/>
        </pc:sldMkLst>
      </pc:sldChg>
      <pc:sldChg chg="add">
        <pc:chgData name="Denilson Feitoza" userId="9c4f95dc2d26a230" providerId="LiveId" clId="{94F9EAD0-3766-417C-9496-7C85B10A5493}" dt="2019-08-30T13:18:37.797" v="2336"/>
        <pc:sldMkLst>
          <pc:docMk/>
          <pc:sldMk cId="266661953" sldId="395"/>
        </pc:sldMkLst>
      </pc:sldChg>
    </pc:docChg>
  </pc:docChgLst>
  <pc:docChgLst>
    <pc:chgData name="Luciana de Cassia Silva Faria" userId="S::lfaria@mpmg.mp.br::3d8e7d1f-63ca-451f-9966-c5386ebec676" providerId="AD" clId="Web-{E472D61F-6076-4929-9513-266A979CA708}"/>
    <pc:docChg chg="delSld modSld sldOrd modSection">
      <pc:chgData name="Luciana de Cassia Silva Faria" userId="S::lfaria@mpmg.mp.br::3d8e7d1f-63ca-451f-9966-c5386ebec676" providerId="AD" clId="Web-{E472D61F-6076-4929-9513-266A979CA708}" dt="2023-05-26T17:34:27.917" v="33"/>
      <pc:docMkLst>
        <pc:docMk/>
      </pc:docMkLst>
      <pc:sldChg chg="modSp">
        <pc:chgData name="Luciana de Cassia Silva Faria" userId="S::lfaria@mpmg.mp.br::3d8e7d1f-63ca-451f-9966-c5386ebec676" providerId="AD" clId="Web-{E472D61F-6076-4929-9513-266A979CA708}" dt="2023-05-26T17:32:09.414" v="30" actId="1076"/>
        <pc:sldMkLst>
          <pc:docMk/>
          <pc:sldMk cId="2472997544" sldId="607"/>
        </pc:sldMkLst>
        <pc:spChg chg="mod">
          <ac:chgData name="Luciana de Cassia Silva Faria" userId="S::lfaria@mpmg.mp.br::3d8e7d1f-63ca-451f-9966-c5386ebec676" providerId="AD" clId="Web-{E472D61F-6076-4929-9513-266A979CA708}" dt="2023-05-26T17:32:09.414" v="30" actId="1076"/>
          <ac:spMkLst>
            <pc:docMk/>
            <pc:sldMk cId="2472997544" sldId="607"/>
            <ac:spMk id="3" creationId="{00000000-0000-0000-0000-000000000000}"/>
          </ac:spMkLst>
        </pc:spChg>
      </pc:sldChg>
      <pc:sldChg chg="modSp">
        <pc:chgData name="Luciana de Cassia Silva Faria" userId="S::lfaria@mpmg.mp.br::3d8e7d1f-63ca-451f-9966-c5386ebec676" providerId="AD" clId="Web-{E472D61F-6076-4929-9513-266A979CA708}" dt="2023-05-26T17:32:21.852" v="31" actId="1076"/>
        <pc:sldMkLst>
          <pc:docMk/>
          <pc:sldMk cId="770725208" sldId="609"/>
        </pc:sldMkLst>
        <pc:spChg chg="mod">
          <ac:chgData name="Luciana de Cassia Silva Faria" userId="S::lfaria@mpmg.mp.br::3d8e7d1f-63ca-451f-9966-c5386ebec676" providerId="AD" clId="Web-{E472D61F-6076-4929-9513-266A979CA708}" dt="2023-05-26T17:32:21.852" v="31" actId="1076"/>
          <ac:spMkLst>
            <pc:docMk/>
            <pc:sldMk cId="770725208" sldId="609"/>
            <ac:spMk id="36" creationId="{66532651-B9EA-2A26-1DAD-30584D908292}"/>
          </ac:spMkLst>
        </pc:spChg>
      </pc:sldChg>
      <pc:sldChg chg="del ord">
        <pc:chgData name="Luciana de Cassia Silva Faria" userId="S::lfaria@mpmg.mp.br::3d8e7d1f-63ca-451f-9966-c5386ebec676" providerId="AD" clId="Web-{E472D61F-6076-4929-9513-266A979CA708}" dt="2023-05-26T17:34:27.917" v="33"/>
        <pc:sldMkLst>
          <pc:docMk/>
          <pc:sldMk cId="4256632717" sldId="631"/>
        </pc:sldMkLst>
      </pc:sldChg>
      <pc:sldChg chg="modSp">
        <pc:chgData name="Luciana de Cassia Silva Faria" userId="S::lfaria@mpmg.mp.br::3d8e7d1f-63ca-451f-9966-c5386ebec676" providerId="AD" clId="Web-{E472D61F-6076-4929-9513-266A979CA708}" dt="2023-05-26T16:08:57.462" v="3" actId="1076"/>
        <pc:sldMkLst>
          <pc:docMk/>
          <pc:sldMk cId="1899709171" sldId="640"/>
        </pc:sldMkLst>
        <pc:grpChg chg="mod">
          <ac:chgData name="Luciana de Cassia Silva Faria" userId="S::lfaria@mpmg.mp.br::3d8e7d1f-63ca-451f-9966-c5386ebec676" providerId="AD" clId="Web-{E472D61F-6076-4929-9513-266A979CA708}" dt="2023-05-26T16:08:49.993" v="2" actId="1076"/>
          <ac:grpSpMkLst>
            <pc:docMk/>
            <pc:sldMk cId="1899709171" sldId="640"/>
            <ac:grpSpMk id="12" creationId="{A217A1AE-2B1E-A359-1012-0299F629E1FE}"/>
          </ac:grpSpMkLst>
        </pc:grpChg>
        <pc:picChg chg="mod">
          <ac:chgData name="Luciana de Cassia Silva Faria" userId="S::lfaria@mpmg.mp.br::3d8e7d1f-63ca-451f-9966-c5386ebec676" providerId="AD" clId="Web-{E472D61F-6076-4929-9513-266A979CA708}" dt="2023-05-26T16:08:40.383" v="0" actId="1076"/>
          <ac:picMkLst>
            <pc:docMk/>
            <pc:sldMk cId="1899709171" sldId="640"/>
            <ac:picMk id="8" creationId="{7943DE60-593B-9EAF-06CF-62848769D75C}"/>
          </ac:picMkLst>
        </pc:picChg>
        <pc:picChg chg="mod">
          <ac:chgData name="Luciana de Cassia Silva Faria" userId="S::lfaria@mpmg.mp.br::3d8e7d1f-63ca-451f-9966-c5386ebec676" providerId="AD" clId="Web-{E472D61F-6076-4929-9513-266A979CA708}" dt="2023-05-26T16:08:57.462" v="3" actId="1076"/>
          <ac:picMkLst>
            <pc:docMk/>
            <pc:sldMk cId="1899709171" sldId="640"/>
            <ac:picMk id="9" creationId="{09E2F08E-DE3A-EF7B-1AA5-5C221E8347EB}"/>
          </ac:picMkLst>
        </pc:pic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6FF0000-FAF8-4C80-B937-A9168E77C0F9}" type="doc">
      <dgm:prSet loTypeId="urn:microsoft.com/office/officeart/2005/8/layout/radial6" loCatId="relationship" qsTypeId="urn:microsoft.com/office/officeart/2005/8/quickstyle/simple3" qsCatId="simple" csTypeId="urn:microsoft.com/office/officeart/2005/8/colors/colorful1" csCatId="colorful" phldr="1"/>
      <dgm:spPr/>
      <dgm:t>
        <a:bodyPr/>
        <a:lstStyle/>
        <a:p>
          <a:endParaRPr lang="pt-BR"/>
        </a:p>
      </dgm:t>
    </dgm:pt>
    <dgm:pt modelId="{0B26DE4B-4C1E-4B66-8DA0-A1EBE18572B8}">
      <dgm:prSet phldrT="[Texto]" custT="1"/>
      <dgm:spPr>
        <a:solidFill>
          <a:schemeClr val="bg2">
            <a:lumMod val="50000"/>
          </a:schemeClr>
        </a:solidFill>
        <a:ln w="28575">
          <a:solidFill>
            <a:schemeClr val="tx1"/>
          </a:solidFill>
        </a:ln>
      </dgm:spPr>
      <dgm:t>
        <a:bodyPr/>
        <a:lstStyle/>
        <a:p>
          <a:r>
            <a:rPr lang="pt-BR" sz="1600" b="1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rPr>
            <a:t>PROGRAMA CAPACIDADES ANALÍTICAS</a:t>
          </a:r>
        </a:p>
      </dgm:t>
    </dgm:pt>
    <dgm:pt modelId="{11AA7C5C-E490-4410-B236-5EFDC4DD2C7D}" type="parTrans" cxnId="{993EEB42-5270-4A81-BC47-5540478F7823}">
      <dgm:prSet/>
      <dgm:spPr/>
      <dgm:t>
        <a:bodyPr/>
        <a:lstStyle/>
        <a:p>
          <a:endParaRPr lang="pt-BR">
            <a:latin typeface="Segoe UI" panose="020B0502040204020203" pitchFamily="34" charset="0"/>
            <a:cs typeface="Segoe UI" panose="020B0502040204020203" pitchFamily="34" charset="0"/>
          </a:endParaRPr>
        </a:p>
      </dgm:t>
    </dgm:pt>
    <dgm:pt modelId="{03CD2A90-B9A9-418B-8C33-94B8AA78699C}" type="sibTrans" cxnId="{993EEB42-5270-4A81-BC47-5540478F7823}">
      <dgm:prSet/>
      <dgm:spPr/>
      <dgm:t>
        <a:bodyPr/>
        <a:lstStyle/>
        <a:p>
          <a:endParaRPr lang="pt-BR">
            <a:latin typeface="Segoe UI" panose="020B0502040204020203" pitchFamily="34" charset="0"/>
            <a:cs typeface="Segoe UI" panose="020B0502040204020203" pitchFamily="34" charset="0"/>
          </a:endParaRPr>
        </a:p>
      </dgm:t>
    </dgm:pt>
    <dgm:pt modelId="{8C4B3827-A776-454B-A33C-AACB800FBB11}">
      <dgm:prSet phldrT="[Texto]" custT="1"/>
      <dgm:spPr/>
      <dgm:t>
        <a:bodyPr/>
        <a:lstStyle/>
        <a:p>
          <a:r>
            <a:rPr lang="pt-BR" sz="1100" b="0" dirty="0">
              <a:effectLst/>
              <a:latin typeface="Segoe UI" panose="020B0502040204020203" pitchFamily="34" charset="0"/>
              <a:cs typeface="Segoe UI" panose="020B0502040204020203" pitchFamily="34" charset="0"/>
            </a:rPr>
            <a:t>OPERAÇÃO ASSISTIDA EM AMBIENTE DE BIG DATA</a:t>
          </a:r>
        </a:p>
      </dgm:t>
    </dgm:pt>
    <dgm:pt modelId="{693A1602-B54F-4791-84C3-7B1E14F76149}" type="parTrans" cxnId="{5FD46E67-F5A9-417F-B560-D949113EA049}">
      <dgm:prSet/>
      <dgm:spPr/>
      <dgm:t>
        <a:bodyPr/>
        <a:lstStyle/>
        <a:p>
          <a:endParaRPr lang="pt-BR">
            <a:latin typeface="Segoe UI" panose="020B0502040204020203" pitchFamily="34" charset="0"/>
            <a:cs typeface="Segoe UI" panose="020B0502040204020203" pitchFamily="34" charset="0"/>
          </a:endParaRPr>
        </a:p>
      </dgm:t>
    </dgm:pt>
    <dgm:pt modelId="{0CF46D48-7B07-4410-977C-50AA2D41E8D6}" type="sibTrans" cxnId="{5FD46E67-F5A9-417F-B560-D949113EA049}">
      <dgm:prSet/>
      <dgm:spPr/>
      <dgm:t>
        <a:bodyPr/>
        <a:lstStyle/>
        <a:p>
          <a:endParaRPr lang="pt-BR">
            <a:latin typeface="Segoe UI" panose="020B0502040204020203" pitchFamily="34" charset="0"/>
            <a:cs typeface="Segoe UI" panose="020B0502040204020203" pitchFamily="34" charset="0"/>
          </a:endParaRPr>
        </a:p>
      </dgm:t>
    </dgm:pt>
    <dgm:pt modelId="{FB07BFE4-6546-428E-AD0E-1CBE771989EF}">
      <dgm:prSet phldrT="[Texto]" custT="1"/>
      <dgm:spPr>
        <a:gradFill rotWithShape="0">
          <a:gsLst>
            <a:gs pos="0">
              <a:schemeClr val="accent3">
                <a:lumMod val="5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</a:gradFill>
      </dgm:spPr>
      <dgm:t>
        <a:bodyPr/>
        <a:lstStyle/>
        <a:p>
          <a:r>
            <a:rPr lang="pt-BR" sz="1400" b="1" dirty="0">
              <a:latin typeface="Segoe UI" panose="020B0502040204020203" pitchFamily="34" charset="0"/>
              <a:cs typeface="Segoe UI" panose="020B0502040204020203" pitchFamily="34" charset="0"/>
            </a:rPr>
            <a:t>INOVAÇÃO </a:t>
          </a:r>
          <a:r>
            <a:rPr lang="pt-BR" sz="1200" b="0" dirty="0">
              <a:latin typeface="Segoe UI" panose="020B0502040204020203" pitchFamily="34" charset="0"/>
              <a:cs typeface="Segoe UI" panose="020B0502040204020203" pitchFamily="34" charset="0"/>
            </a:rPr>
            <a:t>PESQUISA E DESENVOLV. TECNOLÓGICO</a:t>
          </a:r>
        </a:p>
      </dgm:t>
    </dgm:pt>
    <dgm:pt modelId="{AB972BC8-F161-4ED4-9A3A-C8A04B29D993}" type="parTrans" cxnId="{7EDD2EF7-10C5-4683-A7F8-CA4D8C7BEC2F}">
      <dgm:prSet/>
      <dgm:spPr/>
      <dgm:t>
        <a:bodyPr/>
        <a:lstStyle/>
        <a:p>
          <a:endParaRPr lang="pt-BR">
            <a:latin typeface="Segoe UI" panose="020B0502040204020203" pitchFamily="34" charset="0"/>
            <a:cs typeface="Segoe UI" panose="020B0502040204020203" pitchFamily="34" charset="0"/>
          </a:endParaRPr>
        </a:p>
      </dgm:t>
    </dgm:pt>
    <dgm:pt modelId="{170705F0-7EE9-4927-9721-BF44AB0FA9C0}" type="sibTrans" cxnId="{7EDD2EF7-10C5-4683-A7F8-CA4D8C7BEC2F}">
      <dgm:prSet/>
      <dgm:spPr/>
      <dgm:t>
        <a:bodyPr/>
        <a:lstStyle/>
        <a:p>
          <a:endParaRPr lang="pt-BR">
            <a:latin typeface="Segoe UI" panose="020B0502040204020203" pitchFamily="34" charset="0"/>
            <a:cs typeface="Segoe UI" panose="020B0502040204020203" pitchFamily="34" charset="0"/>
          </a:endParaRPr>
        </a:p>
      </dgm:t>
    </dgm:pt>
    <dgm:pt modelId="{0D502FFD-8DF6-47C1-A56E-A0288556E5EE}">
      <dgm:prSet phldrT="[Texto]" custT="1"/>
      <dgm:spPr/>
      <dgm:t>
        <a:bodyPr/>
        <a:lstStyle/>
        <a:p>
          <a:r>
            <a:rPr lang="pt-BR" sz="1200" b="0" dirty="0">
              <a:effectLst/>
              <a:latin typeface="Segoe UI" panose="020B0502040204020203" pitchFamily="34" charset="0"/>
              <a:cs typeface="Segoe UI" panose="020B0502040204020203" pitchFamily="34" charset="0"/>
            </a:rPr>
            <a:t>ATIVIDADES DE ETL (Extração, Tratamento e carga de dados)</a:t>
          </a:r>
        </a:p>
      </dgm:t>
    </dgm:pt>
    <dgm:pt modelId="{572D82B5-A565-43CE-A244-FEEDE3B19699}" type="parTrans" cxnId="{79DD2F35-B7DB-481E-807B-B3E0DB950981}">
      <dgm:prSet/>
      <dgm:spPr/>
      <dgm:t>
        <a:bodyPr/>
        <a:lstStyle/>
        <a:p>
          <a:endParaRPr lang="pt-BR">
            <a:latin typeface="Segoe UI" panose="020B0502040204020203" pitchFamily="34" charset="0"/>
            <a:cs typeface="Segoe UI" panose="020B0502040204020203" pitchFamily="34" charset="0"/>
          </a:endParaRPr>
        </a:p>
      </dgm:t>
    </dgm:pt>
    <dgm:pt modelId="{FAB01087-B031-45F4-B374-CA32D0622ED4}" type="sibTrans" cxnId="{79DD2F35-B7DB-481E-807B-B3E0DB950981}">
      <dgm:prSet/>
      <dgm:spPr/>
      <dgm:t>
        <a:bodyPr/>
        <a:lstStyle/>
        <a:p>
          <a:endParaRPr lang="pt-BR">
            <a:latin typeface="Segoe UI" panose="020B0502040204020203" pitchFamily="34" charset="0"/>
            <a:cs typeface="Segoe UI" panose="020B0502040204020203" pitchFamily="34" charset="0"/>
          </a:endParaRPr>
        </a:p>
      </dgm:t>
    </dgm:pt>
    <dgm:pt modelId="{B6E7586F-F70B-4CE9-A009-3F7EC84D4976}">
      <dgm:prSet phldrT="[Texto]" custT="1"/>
      <dgm:spPr/>
      <dgm:t>
        <a:bodyPr/>
        <a:lstStyle/>
        <a:p>
          <a:r>
            <a:rPr lang="pt-BR" sz="1400" b="0" dirty="0">
              <a:effectLst/>
              <a:latin typeface="Segoe UI" panose="020B0502040204020203" pitchFamily="34" charset="0"/>
              <a:cs typeface="Segoe UI" panose="020B0502040204020203" pitchFamily="34" charset="0"/>
            </a:rPr>
            <a:t>EVOLUÇÃO </a:t>
          </a:r>
          <a:r>
            <a:rPr lang="pt-BR" sz="1800" b="0" dirty="0">
              <a:effectLst/>
              <a:latin typeface="Segoe UI" panose="020B0502040204020203" pitchFamily="34" charset="0"/>
              <a:cs typeface="Segoe UI" panose="020B0502040204020203" pitchFamily="34" charset="0"/>
            </a:rPr>
            <a:t>ÁDUNA E LINS</a:t>
          </a:r>
        </a:p>
      </dgm:t>
    </dgm:pt>
    <dgm:pt modelId="{9586F31B-87EB-463E-BA25-9FBE9E82DD3F}" type="parTrans" cxnId="{487C3049-01B3-4B14-B7F8-DC79375C31AB}">
      <dgm:prSet/>
      <dgm:spPr/>
      <dgm:t>
        <a:bodyPr/>
        <a:lstStyle/>
        <a:p>
          <a:endParaRPr lang="pt-BR">
            <a:latin typeface="Segoe UI" panose="020B0502040204020203" pitchFamily="34" charset="0"/>
            <a:cs typeface="Segoe UI" panose="020B0502040204020203" pitchFamily="34" charset="0"/>
          </a:endParaRPr>
        </a:p>
      </dgm:t>
    </dgm:pt>
    <dgm:pt modelId="{22A5F855-77C8-4679-8CF8-A89B8E206FCC}" type="sibTrans" cxnId="{487C3049-01B3-4B14-B7F8-DC79375C31AB}">
      <dgm:prSet/>
      <dgm:spPr/>
      <dgm:t>
        <a:bodyPr/>
        <a:lstStyle/>
        <a:p>
          <a:endParaRPr lang="pt-BR">
            <a:latin typeface="Segoe UI" panose="020B0502040204020203" pitchFamily="34" charset="0"/>
            <a:cs typeface="Segoe UI" panose="020B0502040204020203" pitchFamily="34" charset="0"/>
          </a:endParaRPr>
        </a:p>
      </dgm:t>
    </dgm:pt>
    <dgm:pt modelId="{203961BE-28DC-415D-8E5B-6813376C2D56}">
      <dgm:prSet phldrT="[Texto]" custT="1"/>
      <dgm:spPr/>
      <dgm:t>
        <a:bodyPr/>
        <a:lstStyle/>
        <a:p>
          <a:r>
            <a:rPr lang="pt-BR" sz="1200" b="0" dirty="0">
              <a:latin typeface="Segoe UI" panose="020B0502040204020203" pitchFamily="34" charset="0"/>
              <a:cs typeface="Segoe UI" panose="020B0502040204020203" pitchFamily="34" charset="0"/>
            </a:rPr>
            <a:t>BUSINESS INTELLIGENCE</a:t>
          </a:r>
          <a:endParaRPr lang="pt-BR" sz="1200" b="0" dirty="0">
            <a:effectLst/>
            <a:latin typeface="Segoe UI" panose="020B0502040204020203" pitchFamily="34" charset="0"/>
            <a:cs typeface="Segoe UI" panose="020B0502040204020203" pitchFamily="34" charset="0"/>
          </a:endParaRPr>
        </a:p>
      </dgm:t>
    </dgm:pt>
    <dgm:pt modelId="{BC67AA78-CC42-4460-9873-2BD78B349B98}" type="parTrans" cxnId="{BF543136-FBBA-4DCF-8746-DBA153793E53}">
      <dgm:prSet/>
      <dgm:spPr/>
      <dgm:t>
        <a:bodyPr/>
        <a:lstStyle/>
        <a:p>
          <a:endParaRPr lang="pt-BR"/>
        </a:p>
      </dgm:t>
    </dgm:pt>
    <dgm:pt modelId="{FA79A06C-F478-41D9-93E9-54053401509A}" type="sibTrans" cxnId="{BF543136-FBBA-4DCF-8746-DBA153793E53}">
      <dgm:prSet/>
      <dgm:spPr/>
      <dgm:t>
        <a:bodyPr/>
        <a:lstStyle/>
        <a:p>
          <a:endParaRPr lang="pt-BR"/>
        </a:p>
      </dgm:t>
    </dgm:pt>
    <dgm:pt modelId="{48D662B9-C0F9-4405-B1EB-DAE9FACD5273}">
      <dgm:prSet phldrT="[Texto]" custT="1"/>
      <dgm:spPr/>
      <dgm:t>
        <a:bodyPr/>
        <a:lstStyle/>
        <a:p>
          <a:r>
            <a:rPr lang="pt-BR" sz="1200" b="0" dirty="0">
              <a:effectLst/>
              <a:latin typeface="Segoe UI" panose="020B0502040204020203" pitchFamily="34" charset="0"/>
              <a:cs typeface="Segoe UI" panose="020B0502040204020203" pitchFamily="34" charset="0"/>
            </a:rPr>
            <a:t>CIBER SEGURANÇA</a:t>
          </a:r>
        </a:p>
      </dgm:t>
    </dgm:pt>
    <dgm:pt modelId="{963C1C7B-7747-47F3-B48F-BDF4CB16F170}" type="parTrans" cxnId="{F0953566-02DE-4B7B-A03E-3FF0B1BF0680}">
      <dgm:prSet/>
      <dgm:spPr/>
      <dgm:t>
        <a:bodyPr/>
        <a:lstStyle/>
        <a:p>
          <a:endParaRPr lang="pt-BR"/>
        </a:p>
      </dgm:t>
    </dgm:pt>
    <dgm:pt modelId="{D87DC683-54E9-42B2-9856-DE2F771ED06B}" type="sibTrans" cxnId="{F0953566-02DE-4B7B-A03E-3FF0B1BF0680}">
      <dgm:prSet/>
      <dgm:spPr/>
      <dgm:t>
        <a:bodyPr/>
        <a:lstStyle/>
        <a:p>
          <a:endParaRPr lang="pt-BR"/>
        </a:p>
      </dgm:t>
    </dgm:pt>
    <dgm:pt modelId="{BCC42226-5566-4BF7-80DD-4DCF13D56883}" type="pres">
      <dgm:prSet presAssocID="{E6FF0000-FAF8-4C80-B937-A9168E77C0F9}" presName="Name0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35EC7F2F-EB0D-4921-822C-114566944F0B}" type="pres">
      <dgm:prSet presAssocID="{0B26DE4B-4C1E-4B66-8DA0-A1EBE18572B8}" presName="centerShape" presStyleLbl="node0" presStyleIdx="0" presStyleCnt="1"/>
      <dgm:spPr/>
      <dgm:t>
        <a:bodyPr/>
        <a:lstStyle/>
        <a:p>
          <a:endParaRPr lang="pt-BR"/>
        </a:p>
      </dgm:t>
    </dgm:pt>
    <dgm:pt modelId="{6C0D393D-6D8C-4618-8639-6303D56D5B70}" type="pres">
      <dgm:prSet presAssocID="{B6E7586F-F70B-4CE9-A009-3F7EC84D4976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EC7D4460-47C6-4D92-9152-DB22C3842091}" type="pres">
      <dgm:prSet presAssocID="{B6E7586F-F70B-4CE9-A009-3F7EC84D4976}" presName="dummy" presStyleCnt="0"/>
      <dgm:spPr/>
    </dgm:pt>
    <dgm:pt modelId="{9DC800D3-C148-4443-98DE-793FD9EBA783}" type="pres">
      <dgm:prSet presAssocID="{22A5F855-77C8-4679-8CF8-A89B8E206FCC}" presName="sibTrans" presStyleLbl="sibTrans2D1" presStyleIdx="0" presStyleCnt="6"/>
      <dgm:spPr/>
      <dgm:t>
        <a:bodyPr/>
        <a:lstStyle/>
        <a:p>
          <a:endParaRPr lang="pt-BR"/>
        </a:p>
      </dgm:t>
    </dgm:pt>
    <dgm:pt modelId="{3AF15968-EA31-49B6-9A31-B2944B432AB0}" type="pres">
      <dgm:prSet presAssocID="{8C4B3827-A776-454B-A33C-AACB800FBB11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6F2506A-7034-40CB-ABF1-07E7910AC1F4}" type="pres">
      <dgm:prSet presAssocID="{8C4B3827-A776-454B-A33C-AACB800FBB11}" presName="dummy" presStyleCnt="0"/>
      <dgm:spPr/>
    </dgm:pt>
    <dgm:pt modelId="{45D867F4-CFD2-4265-BFC7-5A3C1FC581F0}" type="pres">
      <dgm:prSet presAssocID="{0CF46D48-7B07-4410-977C-50AA2D41E8D6}" presName="sibTrans" presStyleLbl="sibTrans2D1" presStyleIdx="1" presStyleCnt="6"/>
      <dgm:spPr/>
      <dgm:t>
        <a:bodyPr/>
        <a:lstStyle/>
        <a:p>
          <a:endParaRPr lang="pt-BR"/>
        </a:p>
      </dgm:t>
    </dgm:pt>
    <dgm:pt modelId="{6792ABD7-A64C-4130-AC4F-C124DF7729A4}" type="pres">
      <dgm:prSet presAssocID="{FB07BFE4-6546-428E-AD0E-1CBE771989EF}" presName="node" presStyleLbl="node1" presStyleIdx="2" presStyleCnt="6" custScaleX="10834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D1A3FADC-81DF-4D38-A5EE-40648692DB30}" type="pres">
      <dgm:prSet presAssocID="{FB07BFE4-6546-428E-AD0E-1CBE771989EF}" presName="dummy" presStyleCnt="0"/>
      <dgm:spPr/>
    </dgm:pt>
    <dgm:pt modelId="{6838CE8E-3BFE-4645-A5CA-DDFD126428E8}" type="pres">
      <dgm:prSet presAssocID="{170705F0-7EE9-4927-9721-BF44AB0FA9C0}" presName="sibTrans" presStyleLbl="sibTrans2D1" presStyleIdx="2" presStyleCnt="6"/>
      <dgm:spPr/>
      <dgm:t>
        <a:bodyPr/>
        <a:lstStyle/>
        <a:p>
          <a:endParaRPr lang="pt-BR"/>
        </a:p>
      </dgm:t>
    </dgm:pt>
    <dgm:pt modelId="{FB43B4E6-5DDA-4ADE-AC8D-8D2AB4BC7A43}" type="pres">
      <dgm:prSet presAssocID="{0D502FFD-8DF6-47C1-A56E-A0288556E5EE}" presName="node" presStyleLbl="node1" presStyleIdx="3" presStyleCnt="6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45525AF2-9C73-486F-8271-94121437BFDD}" type="pres">
      <dgm:prSet presAssocID="{0D502FFD-8DF6-47C1-A56E-A0288556E5EE}" presName="dummy" presStyleCnt="0"/>
      <dgm:spPr/>
    </dgm:pt>
    <dgm:pt modelId="{02BA5000-E69C-41A7-B6A9-0B648ED6E532}" type="pres">
      <dgm:prSet presAssocID="{FAB01087-B031-45F4-B374-CA32D0622ED4}" presName="sibTrans" presStyleLbl="sibTrans2D1" presStyleIdx="3" presStyleCnt="6"/>
      <dgm:spPr/>
      <dgm:t>
        <a:bodyPr/>
        <a:lstStyle/>
        <a:p>
          <a:endParaRPr lang="pt-BR"/>
        </a:p>
      </dgm:t>
    </dgm:pt>
    <dgm:pt modelId="{99C4F685-3E65-4588-B99C-1B8483381883}" type="pres">
      <dgm:prSet presAssocID="{203961BE-28DC-415D-8E5B-6813376C2D56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5287E34-3BF7-4FAE-996D-DF3A2B0564D8}" type="pres">
      <dgm:prSet presAssocID="{203961BE-28DC-415D-8E5B-6813376C2D56}" presName="dummy" presStyleCnt="0"/>
      <dgm:spPr/>
    </dgm:pt>
    <dgm:pt modelId="{ECC03D0B-944E-41D7-A839-6A477AFC2F94}" type="pres">
      <dgm:prSet presAssocID="{FA79A06C-F478-41D9-93E9-54053401509A}" presName="sibTrans" presStyleLbl="sibTrans2D1" presStyleIdx="4" presStyleCnt="6"/>
      <dgm:spPr/>
      <dgm:t>
        <a:bodyPr/>
        <a:lstStyle/>
        <a:p>
          <a:endParaRPr lang="pt-BR"/>
        </a:p>
      </dgm:t>
    </dgm:pt>
    <dgm:pt modelId="{339BE40B-CD78-4964-AF39-3935F5560766}" type="pres">
      <dgm:prSet presAssocID="{48D662B9-C0F9-4405-B1EB-DAE9FACD5273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46061466-CD14-4A4B-81DE-BE6D49D4E1DE}" type="pres">
      <dgm:prSet presAssocID="{48D662B9-C0F9-4405-B1EB-DAE9FACD5273}" presName="dummy" presStyleCnt="0"/>
      <dgm:spPr/>
    </dgm:pt>
    <dgm:pt modelId="{F93CFED6-A569-49B2-B41E-30ABF36EDC57}" type="pres">
      <dgm:prSet presAssocID="{D87DC683-54E9-42B2-9856-DE2F771ED06B}" presName="sibTrans" presStyleLbl="sibTrans2D1" presStyleIdx="5" presStyleCnt="6"/>
      <dgm:spPr/>
      <dgm:t>
        <a:bodyPr/>
        <a:lstStyle/>
        <a:p>
          <a:endParaRPr lang="pt-BR"/>
        </a:p>
      </dgm:t>
    </dgm:pt>
  </dgm:ptLst>
  <dgm:cxnLst>
    <dgm:cxn modelId="{BF543136-FBBA-4DCF-8746-DBA153793E53}" srcId="{0B26DE4B-4C1E-4B66-8DA0-A1EBE18572B8}" destId="{203961BE-28DC-415D-8E5B-6813376C2D56}" srcOrd="4" destOrd="0" parTransId="{BC67AA78-CC42-4460-9873-2BD78B349B98}" sibTransId="{FA79A06C-F478-41D9-93E9-54053401509A}"/>
    <dgm:cxn modelId="{487C3049-01B3-4B14-B7F8-DC79375C31AB}" srcId="{0B26DE4B-4C1E-4B66-8DA0-A1EBE18572B8}" destId="{B6E7586F-F70B-4CE9-A009-3F7EC84D4976}" srcOrd="0" destOrd="0" parTransId="{9586F31B-87EB-463E-BA25-9FBE9E82DD3F}" sibTransId="{22A5F855-77C8-4679-8CF8-A89B8E206FCC}"/>
    <dgm:cxn modelId="{3C835A50-BDBE-42F2-BA65-92B3706EE340}" type="presOf" srcId="{FAB01087-B031-45F4-B374-CA32D0622ED4}" destId="{02BA5000-E69C-41A7-B6A9-0B648ED6E532}" srcOrd="0" destOrd="0" presId="urn:microsoft.com/office/officeart/2005/8/layout/radial6"/>
    <dgm:cxn modelId="{79DD2F35-B7DB-481E-807B-B3E0DB950981}" srcId="{0B26DE4B-4C1E-4B66-8DA0-A1EBE18572B8}" destId="{0D502FFD-8DF6-47C1-A56E-A0288556E5EE}" srcOrd="3" destOrd="0" parTransId="{572D82B5-A565-43CE-A244-FEEDE3B19699}" sibTransId="{FAB01087-B031-45F4-B374-CA32D0622ED4}"/>
    <dgm:cxn modelId="{FC8AB59E-3E01-41F6-AD2D-28D6247844E8}" type="presOf" srcId="{0D502FFD-8DF6-47C1-A56E-A0288556E5EE}" destId="{FB43B4E6-5DDA-4ADE-AC8D-8D2AB4BC7A43}" srcOrd="0" destOrd="0" presId="urn:microsoft.com/office/officeart/2005/8/layout/radial6"/>
    <dgm:cxn modelId="{16A4AB93-4D3F-4377-ADE2-68D87E8F089D}" type="presOf" srcId="{0CF46D48-7B07-4410-977C-50AA2D41E8D6}" destId="{45D867F4-CFD2-4265-BFC7-5A3C1FC581F0}" srcOrd="0" destOrd="0" presId="urn:microsoft.com/office/officeart/2005/8/layout/radial6"/>
    <dgm:cxn modelId="{A6653C1A-FBEF-4FFE-8EE0-C8D276F4A2C3}" type="presOf" srcId="{E6FF0000-FAF8-4C80-B937-A9168E77C0F9}" destId="{BCC42226-5566-4BF7-80DD-4DCF13D56883}" srcOrd="0" destOrd="0" presId="urn:microsoft.com/office/officeart/2005/8/layout/radial6"/>
    <dgm:cxn modelId="{7EDD2EF7-10C5-4683-A7F8-CA4D8C7BEC2F}" srcId="{0B26DE4B-4C1E-4B66-8DA0-A1EBE18572B8}" destId="{FB07BFE4-6546-428E-AD0E-1CBE771989EF}" srcOrd="2" destOrd="0" parTransId="{AB972BC8-F161-4ED4-9A3A-C8A04B29D993}" sibTransId="{170705F0-7EE9-4927-9721-BF44AB0FA9C0}"/>
    <dgm:cxn modelId="{5FD46E67-F5A9-417F-B560-D949113EA049}" srcId="{0B26DE4B-4C1E-4B66-8DA0-A1EBE18572B8}" destId="{8C4B3827-A776-454B-A33C-AACB800FBB11}" srcOrd="1" destOrd="0" parTransId="{693A1602-B54F-4791-84C3-7B1E14F76149}" sibTransId="{0CF46D48-7B07-4410-977C-50AA2D41E8D6}"/>
    <dgm:cxn modelId="{8A409237-53AE-4BDE-BA3D-D4969F9B06BD}" type="presOf" srcId="{0B26DE4B-4C1E-4B66-8DA0-A1EBE18572B8}" destId="{35EC7F2F-EB0D-4921-822C-114566944F0B}" srcOrd="0" destOrd="0" presId="urn:microsoft.com/office/officeart/2005/8/layout/radial6"/>
    <dgm:cxn modelId="{63BA4A9A-8EEA-4B3C-B3F1-82CC3D54C3DD}" type="presOf" srcId="{D87DC683-54E9-42B2-9856-DE2F771ED06B}" destId="{F93CFED6-A569-49B2-B41E-30ABF36EDC57}" srcOrd="0" destOrd="0" presId="urn:microsoft.com/office/officeart/2005/8/layout/radial6"/>
    <dgm:cxn modelId="{5833932F-5C3F-4959-A4A5-0742FCC02DDD}" type="presOf" srcId="{170705F0-7EE9-4927-9721-BF44AB0FA9C0}" destId="{6838CE8E-3BFE-4645-A5CA-DDFD126428E8}" srcOrd="0" destOrd="0" presId="urn:microsoft.com/office/officeart/2005/8/layout/radial6"/>
    <dgm:cxn modelId="{49977B11-537F-48F9-8721-8C83AB04703F}" type="presOf" srcId="{8C4B3827-A776-454B-A33C-AACB800FBB11}" destId="{3AF15968-EA31-49B6-9A31-B2944B432AB0}" srcOrd="0" destOrd="0" presId="urn:microsoft.com/office/officeart/2005/8/layout/radial6"/>
    <dgm:cxn modelId="{5C25CE5D-0559-42B7-92A7-5B221FC90EF6}" type="presOf" srcId="{22A5F855-77C8-4679-8CF8-A89B8E206FCC}" destId="{9DC800D3-C148-4443-98DE-793FD9EBA783}" srcOrd="0" destOrd="0" presId="urn:microsoft.com/office/officeart/2005/8/layout/radial6"/>
    <dgm:cxn modelId="{1532B7C1-4B33-4698-992E-CBD5636B06E8}" type="presOf" srcId="{B6E7586F-F70B-4CE9-A009-3F7EC84D4976}" destId="{6C0D393D-6D8C-4618-8639-6303D56D5B70}" srcOrd="0" destOrd="0" presId="urn:microsoft.com/office/officeart/2005/8/layout/radial6"/>
    <dgm:cxn modelId="{37ADFA0D-728A-473B-B000-BB4A5F7D6072}" type="presOf" srcId="{48D662B9-C0F9-4405-B1EB-DAE9FACD5273}" destId="{339BE40B-CD78-4964-AF39-3935F5560766}" srcOrd="0" destOrd="0" presId="urn:microsoft.com/office/officeart/2005/8/layout/radial6"/>
    <dgm:cxn modelId="{993EEB42-5270-4A81-BC47-5540478F7823}" srcId="{E6FF0000-FAF8-4C80-B937-A9168E77C0F9}" destId="{0B26DE4B-4C1E-4B66-8DA0-A1EBE18572B8}" srcOrd="0" destOrd="0" parTransId="{11AA7C5C-E490-4410-B236-5EFDC4DD2C7D}" sibTransId="{03CD2A90-B9A9-418B-8C33-94B8AA78699C}"/>
    <dgm:cxn modelId="{F0953566-02DE-4B7B-A03E-3FF0B1BF0680}" srcId="{0B26DE4B-4C1E-4B66-8DA0-A1EBE18572B8}" destId="{48D662B9-C0F9-4405-B1EB-DAE9FACD5273}" srcOrd="5" destOrd="0" parTransId="{963C1C7B-7747-47F3-B48F-BDF4CB16F170}" sibTransId="{D87DC683-54E9-42B2-9856-DE2F771ED06B}"/>
    <dgm:cxn modelId="{B63B50EA-4174-47B6-9475-6282E9FA7273}" type="presOf" srcId="{203961BE-28DC-415D-8E5B-6813376C2D56}" destId="{99C4F685-3E65-4588-B99C-1B8483381883}" srcOrd="0" destOrd="0" presId="urn:microsoft.com/office/officeart/2005/8/layout/radial6"/>
    <dgm:cxn modelId="{D45E6459-8243-499B-A40B-16BBC2CDA93F}" type="presOf" srcId="{FA79A06C-F478-41D9-93E9-54053401509A}" destId="{ECC03D0B-944E-41D7-A839-6A477AFC2F94}" srcOrd="0" destOrd="0" presId="urn:microsoft.com/office/officeart/2005/8/layout/radial6"/>
    <dgm:cxn modelId="{7DBA75E0-735F-491D-8591-95EDDFC03192}" type="presOf" srcId="{FB07BFE4-6546-428E-AD0E-1CBE771989EF}" destId="{6792ABD7-A64C-4130-AC4F-C124DF7729A4}" srcOrd="0" destOrd="0" presId="urn:microsoft.com/office/officeart/2005/8/layout/radial6"/>
    <dgm:cxn modelId="{62B3DA1C-E8F7-48C3-8E17-AEC53AF44C53}" type="presParOf" srcId="{BCC42226-5566-4BF7-80DD-4DCF13D56883}" destId="{35EC7F2F-EB0D-4921-822C-114566944F0B}" srcOrd="0" destOrd="0" presId="urn:microsoft.com/office/officeart/2005/8/layout/radial6"/>
    <dgm:cxn modelId="{252A5D05-0AFA-487C-B18C-6E3C777CD039}" type="presParOf" srcId="{BCC42226-5566-4BF7-80DD-4DCF13D56883}" destId="{6C0D393D-6D8C-4618-8639-6303D56D5B70}" srcOrd="1" destOrd="0" presId="urn:microsoft.com/office/officeart/2005/8/layout/radial6"/>
    <dgm:cxn modelId="{23CEE655-02BB-48C3-BF4B-EABFAA5A2B29}" type="presParOf" srcId="{BCC42226-5566-4BF7-80DD-4DCF13D56883}" destId="{EC7D4460-47C6-4D92-9152-DB22C3842091}" srcOrd="2" destOrd="0" presId="urn:microsoft.com/office/officeart/2005/8/layout/radial6"/>
    <dgm:cxn modelId="{76F2F598-89EE-4765-96DD-467D1439F398}" type="presParOf" srcId="{BCC42226-5566-4BF7-80DD-4DCF13D56883}" destId="{9DC800D3-C148-4443-98DE-793FD9EBA783}" srcOrd="3" destOrd="0" presId="urn:microsoft.com/office/officeart/2005/8/layout/radial6"/>
    <dgm:cxn modelId="{E3D110BB-77A7-40AA-AA1A-2B5B5E275F4A}" type="presParOf" srcId="{BCC42226-5566-4BF7-80DD-4DCF13D56883}" destId="{3AF15968-EA31-49B6-9A31-B2944B432AB0}" srcOrd="4" destOrd="0" presId="urn:microsoft.com/office/officeart/2005/8/layout/radial6"/>
    <dgm:cxn modelId="{24829965-4288-4AA9-9E70-1458D94B4EF0}" type="presParOf" srcId="{BCC42226-5566-4BF7-80DD-4DCF13D56883}" destId="{06F2506A-7034-40CB-ABF1-07E7910AC1F4}" srcOrd="5" destOrd="0" presId="urn:microsoft.com/office/officeart/2005/8/layout/radial6"/>
    <dgm:cxn modelId="{1376C259-97CE-4079-B077-D5AF9BAE29D1}" type="presParOf" srcId="{BCC42226-5566-4BF7-80DD-4DCF13D56883}" destId="{45D867F4-CFD2-4265-BFC7-5A3C1FC581F0}" srcOrd="6" destOrd="0" presId="urn:microsoft.com/office/officeart/2005/8/layout/radial6"/>
    <dgm:cxn modelId="{FAEF9B85-1DBC-4A27-922A-D203BC4829B1}" type="presParOf" srcId="{BCC42226-5566-4BF7-80DD-4DCF13D56883}" destId="{6792ABD7-A64C-4130-AC4F-C124DF7729A4}" srcOrd="7" destOrd="0" presId="urn:microsoft.com/office/officeart/2005/8/layout/radial6"/>
    <dgm:cxn modelId="{C2C13611-2148-4AAA-91B2-43A0D474AA3D}" type="presParOf" srcId="{BCC42226-5566-4BF7-80DD-4DCF13D56883}" destId="{D1A3FADC-81DF-4D38-A5EE-40648692DB30}" srcOrd="8" destOrd="0" presId="urn:microsoft.com/office/officeart/2005/8/layout/radial6"/>
    <dgm:cxn modelId="{599C9EC5-A2D4-4D06-BC3A-B324F0296C2E}" type="presParOf" srcId="{BCC42226-5566-4BF7-80DD-4DCF13D56883}" destId="{6838CE8E-3BFE-4645-A5CA-DDFD126428E8}" srcOrd="9" destOrd="0" presId="urn:microsoft.com/office/officeart/2005/8/layout/radial6"/>
    <dgm:cxn modelId="{93A4DB3B-4DF8-4A08-9EEF-CF52C2495403}" type="presParOf" srcId="{BCC42226-5566-4BF7-80DD-4DCF13D56883}" destId="{FB43B4E6-5DDA-4ADE-AC8D-8D2AB4BC7A43}" srcOrd="10" destOrd="0" presId="urn:microsoft.com/office/officeart/2005/8/layout/radial6"/>
    <dgm:cxn modelId="{D28E7627-225E-4DBD-8F6C-84F256C62781}" type="presParOf" srcId="{BCC42226-5566-4BF7-80DD-4DCF13D56883}" destId="{45525AF2-9C73-486F-8271-94121437BFDD}" srcOrd="11" destOrd="0" presId="urn:microsoft.com/office/officeart/2005/8/layout/radial6"/>
    <dgm:cxn modelId="{1FDFC861-886F-42EB-9F03-09BF105C51DB}" type="presParOf" srcId="{BCC42226-5566-4BF7-80DD-4DCF13D56883}" destId="{02BA5000-E69C-41A7-B6A9-0B648ED6E532}" srcOrd="12" destOrd="0" presId="urn:microsoft.com/office/officeart/2005/8/layout/radial6"/>
    <dgm:cxn modelId="{D71315BD-3F0B-4C8D-8B81-C2D66DEEFC58}" type="presParOf" srcId="{BCC42226-5566-4BF7-80DD-4DCF13D56883}" destId="{99C4F685-3E65-4588-B99C-1B8483381883}" srcOrd="13" destOrd="0" presId="urn:microsoft.com/office/officeart/2005/8/layout/radial6"/>
    <dgm:cxn modelId="{DB083C45-99AA-4889-8EB2-E6B3B4DD8563}" type="presParOf" srcId="{BCC42226-5566-4BF7-80DD-4DCF13D56883}" destId="{C5287E34-3BF7-4FAE-996D-DF3A2B0564D8}" srcOrd="14" destOrd="0" presId="urn:microsoft.com/office/officeart/2005/8/layout/radial6"/>
    <dgm:cxn modelId="{76F4A587-499E-4100-82B3-6BDCD29D2163}" type="presParOf" srcId="{BCC42226-5566-4BF7-80DD-4DCF13D56883}" destId="{ECC03D0B-944E-41D7-A839-6A477AFC2F94}" srcOrd="15" destOrd="0" presId="urn:microsoft.com/office/officeart/2005/8/layout/radial6"/>
    <dgm:cxn modelId="{FDE4BD57-D94C-42B1-9BF1-E896091CE35D}" type="presParOf" srcId="{BCC42226-5566-4BF7-80DD-4DCF13D56883}" destId="{339BE40B-CD78-4964-AF39-3935F5560766}" srcOrd="16" destOrd="0" presId="urn:microsoft.com/office/officeart/2005/8/layout/radial6"/>
    <dgm:cxn modelId="{73DDAAD1-C459-4154-B24D-94B61949182A}" type="presParOf" srcId="{BCC42226-5566-4BF7-80DD-4DCF13D56883}" destId="{46061466-CD14-4A4B-81DE-BE6D49D4E1DE}" srcOrd="17" destOrd="0" presId="urn:microsoft.com/office/officeart/2005/8/layout/radial6"/>
    <dgm:cxn modelId="{A33C91C3-35FD-4000-9D23-3A5432B613FB}" type="presParOf" srcId="{BCC42226-5566-4BF7-80DD-4DCF13D56883}" destId="{F93CFED6-A569-49B2-B41E-30ABF36EDC57}" srcOrd="18" destOrd="0" presId="urn:microsoft.com/office/officeart/2005/8/layout/radial6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93CFED6-A569-49B2-B41E-30ABF36EDC57}">
      <dsp:nvSpPr>
        <dsp:cNvPr id="0" name=""/>
        <dsp:cNvSpPr/>
      </dsp:nvSpPr>
      <dsp:spPr>
        <a:xfrm>
          <a:off x="2453182" y="656634"/>
          <a:ext cx="4500692" cy="4500692"/>
        </a:xfrm>
        <a:prstGeom prst="blockArc">
          <a:avLst>
            <a:gd name="adj1" fmla="val 12600000"/>
            <a:gd name="adj2" fmla="val 16200000"/>
            <a:gd name="adj3" fmla="val 4524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tint val="58000"/>
                <a:satMod val="108000"/>
                <a:lumMod val="11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</dsp:sp>
    <dsp:sp modelId="{ECC03D0B-944E-41D7-A839-6A477AFC2F94}">
      <dsp:nvSpPr>
        <dsp:cNvPr id="0" name=""/>
        <dsp:cNvSpPr/>
      </dsp:nvSpPr>
      <dsp:spPr>
        <a:xfrm>
          <a:off x="2453182" y="656634"/>
          <a:ext cx="4500692" cy="4500692"/>
        </a:xfrm>
        <a:prstGeom prst="blockArc">
          <a:avLst>
            <a:gd name="adj1" fmla="val 9000000"/>
            <a:gd name="adj2" fmla="val 12600000"/>
            <a:gd name="adj3" fmla="val 4524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tint val="58000"/>
                <a:satMod val="108000"/>
                <a:lumMod val="11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</dsp:sp>
    <dsp:sp modelId="{02BA5000-E69C-41A7-B6A9-0B648ED6E532}">
      <dsp:nvSpPr>
        <dsp:cNvPr id="0" name=""/>
        <dsp:cNvSpPr/>
      </dsp:nvSpPr>
      <dsp:spPr>
        <a:xfrm>
          <a:off x="2453182" y="656634"/>
          <a:ext cx="4500692" cy="4500692"/>
        </a:xfrm>
        <a:prstGeom prst="blockArc">
          <a:avLst>
            <a:gd name="adj1" fmla="val 5400000"/>
            <a:gd name="adj2" fmla="val 9000000"/>
            <a:gd name="adj3" fmla="val 4524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tint val="58000"/>
                <a:satMod val="108000"/>
                <a:lumMod val="11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</dsp:sp>
    <dsp:sp modelId="{6838CE8E-3BFE-4645-A5CA-DDFD126428E8}">
      <dsp:nvSpPr>
        <dsp:cNvPr id="0" name=""/>
        <dsp:cNvSpPr/>
      </dsp:nvSpPr>
      <dsp:spPr>
        <a:xfrm>
          <a:off x="2453182" y="656634"/>
          <a:ext cx="4500692" cy="4500692"/>
        </a:xfrm>
        <a:prstGeom prst="blockArc">
          <a:avLst>
            <a:gd name="adj1" fmla="val 1800000"/>
            <a:gd name="adj2" fmla="val 5400000"/>
            <a:gd name="adj3" fmla="val 4524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tint val="58000"/>
                <a:satMod val="108000"/>
                <a:lumMod val="11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</dsp:sp>
    <dsp:sp modelId="{45D867F4-CFD2-4265-BFC7-5A3C1FC581F0}">
      <dsp:nvSpPr>
        <dsp:cNvPr id="0" name=""/>
        <dsp:cNvSpPr/>
      </dsp:nvSpPr>
      <dsp:spPr>
        <a:xfrm>
          <a:off x="2453182" y="656634"/>
          <a:ext cx="4500692" cy="4500692"/>
        </a:xfrm>
        <a:prstGeom prst="blockArc">
          <a:avLst>
            <a:gd name="adj1" fmla="val 19800000"/>
            <a:gd name="adj2" fmla="val 1800000"/>
            <a:gd name="adj3" fmla="val 4524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tint val="58000"/>
                <a:satMod val="108000"/>
                <a:lumMod val="11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</dsp:sp>
    <dsp:sp modelId="{9DC800D3-C148-4443-98DE-793FD9EBA783}">
      <dsp:nvSpPr>
        <dsp:cNvPr id="0" name=""/>
        <dsp:cNvSpPr/>
      </dsp:nvSpPr>
      <dsp:spPr>
        <a:xfrm>
          <a:off x="2453182" y="656634"/>
          <a:ext cx="4500692" cy="4500692"/>
        </a:xfrm>
        <a:prstGeom prst="blockArc">
          <a:avLst>
            <a:gd name="adj1" fmla="val 16200000"/>
            <a:gd name="adj2" fmla="val 19800000"/>
            <a:gd name="adj3" fmla="val 4524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tint val="58000"/>
                <a:satMod val="108000"/>
                <a:lumMod val="11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</dsp:sp>
    <dsp:sp modelId="{35EC7F2F-EB0D-4921-822C-114566944F0B}">
      <dsp:nvSpPr>
        <dsp:cNvPr id="0" name=""/>
        <dsp:cNvSpPr/>
      </dsp:nvSpPr>
      <dsp:spPr>
        <a:xfrm>
          <a:off x="3693601" y="1897052"/>
          <a:ext cx="2019856" cy="2019856"/>
        </a:xfrm>
        <a:prstGeom prst="ellipse">
          <a:avLst/>
        </a:prstGeom>
        <a:solidFill>
          <a:schemeClr val="bg2">
            <a:lumMod val="50000"/>
          </a:schemeClr>
        </a:solidFill>
        <a:ln w="28575">
          <a:solidFill>
            <a:schemeClr val="tx1"/>
          </a:solidFill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600" b="1" kern="12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rPr>
            <a:t>PROGRAMA CAPACIDADES ANALÍTICAS</a:t>
          </a:r>
        </a:p>
      </dsp:txBody>
      <dsp:txXfrm>
        <a:off x="3989402" y="2192853"/>
        <a:ext cx="1428254" cy="1428254"/>
      </dsp:txXfrm>
    </dsp:sp>
    <dsp:sp modelId="{6C0D393D-6D8C-4618-8639-6303D56D5B70}">
      <dsp:nvSpPr>
        <dsp:cNvPr id="0" name=""/>
        <dsp:cNvSpPr/>
      </dsp:nvSpPr>
      <dsp:spPr>
        <a:xfrm>
          <a:off x="3996579" y="584"/>
          <a:ext cx="1413899" cy="1413899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tint val="58000"/>
                <a:satMod val="108000"/>
                <a:lumMod val="11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400" b="0" kern="1200" dirty="0">
              <a:effectLst/>
              <a:latin typeface="Segoe UI" panose="020B0502040204020203" pitchFamily="34" charset="0"/>
              <a:cs typeface="Segoe UI" panose="020B0502040204020203" pitchFamily="34" charset="0"/>
            </a:rPr>
            <a:t>EVOLUÇÃO </a:t>
          </a:r>
          <a:r>
            <a:rPr lang="pt-BR" sz="1800" b="0" kern="1200" dirty="0">
              <a:effectLst/>
              <a:latin typeface="Segoe UI" panose="020B0502040204020203" pitchFamily="34" charset="0"/>
              <a:cs typeface="Segoe UI" panose="020B0502040204020203" pitchFamily="34" charset="0"/>
            </a:rPr>
            <a:t>ÁDUNA E LINS</a:t>
          </a:r>
        </a:p>
      </dsp:txBody>
      <dsp:txXfrm>
        <a:off x="4203640" y="207645"/>
        <a:ext cx="999777" cy="999777"/>
      </dsp:txXfrm>
    </dsp:sp>
    <dsp:sp modelId="{3AF15968-EA31-49B6-9A31-B2944B432AB0}">
      <dsp:nvSpPr>
        <dsp:cNvPr id="0" name=""/>
        <dsp:cNvSpPr/>
      </dsp:nvSpPr>
      <dsp:spPr>
        <a:xfrm>
          <a:off x="5901355" y="1100307"/>
          <a:ext cx="1413899" cy="1413899"/>
        </a:xfrm>
        <a:prstGeom prst="ellipse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tint val="58000"/>
                <a:satMod val="108000"/>
                <a:lumMod val="11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100" b="0" kern="1200" dirty="0">
              <a:effectLst/>
              <a:latin typeface="Segoe UI" panose="020B0502040204020203" pitchFamily="34" charset="0"/>
              <a:cs typeface="Segoe UI" panose="020B0502040204020203" pitchFamily="34" charset="0"/>
            </a:rPr>
            <a:t>OPERAÇÃO ASSISTIDA EM AMBIENTE DE BIG DATA</a:t>
          </a:r>
        </a:p>
      </dsp:txBody>
      <dsp:txXfrm>
        <a:off x="6108416" y="1307368"/>
        <a:ext cx="999777" cy="999777"/>
      </dsp:txXfrm>
    </dsp:sp>
    <dsp:sp modelId="{6792ABD7-A64C-4130-AC4F-C124DF7729A4}">
      <dsp:nvSpPr>
        <dsp:cNvPr id="0" name=""/>
        <dsp:cNvSpPr/>
      </dsp:nvSpPr>
      <dsp:spPr>
        <a:xfrm>
          <a:off x="5842360" y="3299753"/>
          <a:ext cx="1531889" cy="1413899"/>
        </a:xfrm>
        <a:prstGeom prst="ellipse">
          <a:avLst/>
        </a:prstGeom>
        <a:gradFill rotWithShape="0">
          <a:gsLst>
            <a:gs pos="0">
              <a:schemeClr val="accent3">
                <a:lumMod val="5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400" b="1" kern="1200" dirty="0">
              <a:latin typeface="Segoe UI" panose="020B0502040204020203" pitchFamily="34" charset="0"/>
              <a:cs typeface="Segoe UI" panose="020B0502040204020203" pitchFamily="34" charset="0"/>
            </a:rPr>
            <a:t>INOVAÇÃO </a:t>
          </a:r>
          <a:r>
            <a:rPr lang="pt-BR" sz="1200" b="0" kern="1200" dirty="0">
              <a:latin typeface="Segoe UI" panose="020B0502040204020203" pitchFamily="34" charset="0"/>
              <a:cs typeface="Segoe UI" panose="020B0502040204020203" pitchFamily="34" charset="0"/>
            </a:rPr>
            <a:t>PESQUISA E DESENVOLV. TECNOLÓGICO</a:t>
          </a:r>
        </a:p>
      </dsp:txBody>
      <dsp:txXfrm>
        <a:off x="6066700" y="3506814"/>
        <a:ext cx="1083209" cy="999777"/>
      </dsp:txXfrm>
    </dsp:sp>
    <dsp:sp modelId="{FB43B4E6-5DDA-4ADE-AC8D-8D2AB4BC7A43}">
      <dsp:nvSpPr>
        <dsp:cNvPr id="0" name=""/>
        <dsp:cNvSpPr/>
      </dsp:nvSpPr>
      <dsp:spPr>
        <a:xfrm>
          <a:off x="3996579" y="4399476"/>
          <a:ext cx="1413899" cy="1413899"/>
        </a:xfrm>
        <a:prstGeom prst="ellipse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tint val="58000"/>
                <a:satMod val="108000"/>
                <a:lumMod val="11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200" b="0" kern="1200" dirty="0">
              <a:effectLst/>
              <a:latin typeface="Segoe UI" panose="020B0502040204020203" pitchFamily="34" charset="0"/>
              <a:cs typeface="Segoe UI" panose="020B0502040204020203" pitchFamily="34" charset="0"/>
            </a:rPr>
            <a:t>ATIVIDADES DE ETL (Extração, Tratamento e carga de dados)</a:t>
          </a:r>
        </a:p>
      </dsp:txBody>
      <dsp:txXfrm>
        <a:off x="4203640" y="4606537"/>
        <a:ext cx="999777" cy="999777"/>
      </dsp:txXfrm>
    </dsp:sp>
    <dsp:sp modelId="{99C4F685-3E65-4588-B99C-1B8483381883}">
      <dsp:nvSpPr>
        <dsp:cNvPr id="0" name=""/>
        <dsp:cNvSpPr/>
      </dsp:nvSpPr>
      <dsp:spPr>
        <a:xfrm>
          <a:off x="2091803" y="3299753"/>
          <a:ext cx="1413899" cy="1413899"/>
        </a:xfrm>
        <a:prstGeom prst="ellipse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tint val="58000"/>
                <a:satMod val="108000"/>
                <a:lumMod val="11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200" b="0" kern="1200" dirty="0">
              <a:latin typeface="Segoe UI" panose="020B0502040204020203" pitchFamily="34" charset="0"/>
              <a:cs typeface="Segoe UI" panose="020B0502040204020203" pitchFamily="34" charset="0"/>
            </a:rPr>
            <a:t>BUSINESS INTELLIGENCE</a:t>
          </a:r>
          <a:endParaRPr lang="pt-BR" sz="1200" b="0" kern="1200" dirty="0">
            <a:effectLst/>
            <a:latin typeface="Segoe UI" panose="020B0502040204020203" pitchFamily="34" charset="0"/>
            <a:cs typeface="Segoe UI" panose="020B0502040204020203" pitchFamily="34" charset="0"/>
          </a:endParaRPr>
        </a:p>
      </dsp:txBody>
      <dsp:txXfrm>
        <a:off x="2298864" y="3506814"/>
        <a:ext cx="999777" cy="999777"/>
      </dsp:txXfrm>
    </dsp:sp>
    <dsp:sp modelId="{339BE40B-CD78-4964-AF39-3935F5560766}">
      <dsp:nvSpPr>
        <dsp:cNvPr id="0" name=""/>
        <dsp:cNvSpPr/>
      </dsp:nvSpPr>
      <dsp:spPr>
        <a:xfrm>
          <a:off x="2091803" y="1100307"/>
          <a:ext cx="1413899" cy="1413899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tint val="58000"/>
                <a:satMod val="108000"/>
                <a:lumMod val="11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81000"/>
                <a:satMod val="109000"/>
                <a:lumMod val="105000"/>
              </a:schemeClr>
            </a:gs>
          </a:gsLst>
          <a:lin ang="5040000" scaled="0"/>
        </a:gra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1200" b="0" kern="1200" dirty="0">
              <a:effectLst/>
              <a:latin typeface="Segoe UI" panose="020B0502040204020203" pitchFamily="34" charset="0"/>
              <a:cs typeface="Segoe UI" panose="020B0502040204020203" pitchFamily="34" charset="0"/>
            </a:rPr>
            <a:t>CIBER SEGURANÇA</a:t>
          </a:r>
        </a:p>
      </dsp:txBody>
      <dsp:txXfrm>
        <a:off x="2298864" y="1307368"/>
        <a:ext cx="999777" cy="999777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6">
  <dgm:title val=""/>
  <dgm:desc val=""/>
  <dgm:catLst>
    <dgm:cat type="cycle" pri="9000"/>
    <dgm:cat type="relationship" pri="2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choose name="Name3">
          <dgm:if name="Name4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5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6">
        <dgm:choose name="Name7">
          <dgm:if name="Name8" axis="ch ch" ptType="node node" st="1 1" cnt="1 0" func="cnt" op="lte" val="1">
            <dgm:alg type="cycle">
              <dgm:param type="stAng" val="-90"/>
              <dgm:param type="spanAng" val="360"/>
              <dgm:param type="ctrShpMap" val="fNode"/>
            </dgm:alg>
          </dgm:if>
          <dgm:else name="Name9">
            <dgm:alg type="cycle">
              <dgm:param type="stAng" val="0"/>
              <dgm:param type="spanAng" val="-360"/>
              <dgm:param type="ctrShpMap" val="fNode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10">
      <dgm:if name="Name11" func="var" arg="dir" op="equ" val="norm">
        <dgm:choose name="Name12">
          <dgm:if name="Name13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des" forName="oneNode" refType="primFontSz" refFor="ch" refForName="centerShape" op="lte" fact="0.95"/>
              <dgm:constr type="diam" for="ch" forName="singleconn" refType="diam" op="equ" fact="-1"/>
              <dgm:constr type="h" for="ch" forName="singleconn" refType="w" refFor="ch" refForName="oneComp" fact="0.24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4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forName="sibTrans" refType="diam" op="equ"/>
              <dgm:constr type="h" for="ch" forName="sibTrans" refType="w" refFor="ch" refForName="node" fact="0.24"/>
              <dgm:constr type="w" for="ch" forName="dummy" val="1"/>
            </dgm:constrLst>
          </dgm:else>
        </dgm:choose>
      </dgm:if>
      <dgm:else name="Name15">
        <dgm:choose name="Name16">
          <dgm:if name="Name17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ch" forName="oneNode" refType="primFontSz" refFor="ch" refForName="centerShape" op="lte" fact="0.95"/>
              <dgm:constr type="diam" for="ch" forName="singleconn" refType="diam"/>
              <dgm:constr type="h" for="ch" forName="singleconn" refType="w" refFor="ch" refForName="oneComp" fact="0.24"/>
              <dgm:constr type="diam" for="ch" refType="diam" op="equ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8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ptType="sibTrans" refType="diam" fact="-1"/>
              <dgm:constr type="h" for="ch" forName="sibTrans" refType="w" refFor="ch" refForName="node" fact="0.24"/>
              <dgm:constr type="diam" for="ch" refType="diam" op="equ" fact="-1"/>
              <dgm:constr type="w" for="ch" forName="dummy" val="1"/>
            </dgm:constrLst>
          </dgm:else>
        </dgm:choose>
      </dgm:else>
    </dgm:choose>
    <dgm:ruleLst>
      <dgm:rule type="diam" val="INF" fact="NaN" max="NaN"/>
    </dgm:ruleLst>
    <dgm:forEach name="Name19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20" axis="ch">
        <dgm:forEach name="Name21" axis="self" ptType="node">
          <dgm:choose name="Name22">
            <dgm:if name="Name23" axis="par ch" ptType="node node" func="cnt" op="gt" val="1">
              <dgm:layoutNode name="node" styleLbl="node1">
                <dgm:varLst>
                  <dgm:bulletEnabled val="1"/>
                </dgm:varLst>
                <dgm:alg type="tx">
                  <dgm:param type="txAnchorVertCh" val="mid"/>
                </dgm:alg>
                <dgm:shape xmlns:r="http://schemas.openxmlformats.org/officeDocument/2006/relationships" type="ellipse" r:blip="">
                  <dgm:adjLst/>
                </dgm:shape>
                <dgm:presOf axis="desOrSelf" ptType="node"/>
                <dgm:constrLst>
                  <dgm:constr type="h" refType="w"/>
                  <dgm:constr type="tMarg" refType="primFontSz" fact="0.1"/>
                  <dgm:constr type="bMarg" refType="primFontSz" fact="0.1"/>
                  <dgm:constr type="lMarg" refType="primFontSz" fact="0.1"/>
                  <dgm:constr type="rMarg" refType="primFontSz" fact="0.1"/>
                </dgm:constrLst>
                <dgm:ruleLst>
                  <dgm:rule type="primFontSz" val="5" fact="NaN" max="NaN"/>
                </dgm:ruleLst>
              </dgm:layoutNode>
              <dgm:layoutNode name="dummy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" axis="followSib" ptType="sibTrans" hideLastTrans="0" cnt="1">
                <dgm:layoutNode name="sibTrans" styleLbl="sibTrans2D1">
                  <dgm:alg type="conn">
                    <dgm:param type="connRout" val="curve"/>
                    <dgm:param type="begPts" val="ctr"/>
                    <dgm:param type="endPts" val="ctr"/>
                    <dgm:param type="begSty" val="noArr"/>
                    <dgm:param type="endSty" val="noArr"/>
                    <dgm:param type="dstNode" val="node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if name="Name24" axis="par ch" ptType="node node" func="cnt" op="equ" val="1">
              <dgm:layoutNode name="oneComp">
                <dgm:alg type="composite">
                  <dgm:param type="ar" val="1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  <dgm:constr type="l" for="ch" forName="dummyConnPt" refType="w" fact="0.5"/>
                  <dgm:constr type="t" for="ch" forName="dummyConnPt" refType="w" fact="0.5"/>
                  <dgm:constr type="l" for="ch" forName="oneNode"/>
                  <dgm:constr type="t" for="ch" forName="oneNode"/>
                  <dgm:constr type="h" for="ch" forName="oneNode" refType="h"/>
                  <dgm:constr type="w" for="ch" forName="oneNode" refType="w"/>
                </dgm:constrLst>
                <dgm:ruleLst/>
                <dgm:layoutNode name="dummyConnPt" styleLbl="node1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val="1"/>
                    <dgm:constr type="h" val="1"/>
                  </dgm:constrLst>
                  <dgm:ruleLst/>
                </dgm:layoutNode>
                <dgm:layoutNode name="oneNode" styleLbl="node1">
                  <dgm:varLst>
                    <dgm:bulletEnabled val="1"/>
                  </dgm:varLst>
                  <dgm:alg type="tx">
                    <dgm:param type="txAnchorVertCh" val="mid"/>
                  </dgm:alg>
                  <dgm:shape xmlns:r="http://schemas.openxmlformats.org/officeDocument/2006/relationships" type="ellipse" r:blip="">
                    <dgm:adjLst/>
                  </dgm:shape>
                  <dgm:presOf axis="desOrSelf" ptType="node"/>
                  <dgm:constrLst>
                    <dgm:constr type="h" refType="w"/>
                    <dgm:constr type="tMarg" refType="primFontSz" fact="0.1"/>
                    <dgm:constr type="bMarg" refType="primFontSz" fact="0.1"/>
                    <dgm:constr type="lMarg" refType="primFontSz" fact="0.1"/>
                    <dgm:constr type="rMarg" refType="primFontSz" fact="0.1"/>
                  </dgm:constrLst>
                  <dgm:ruleLst>
                    <dgm:rule type="primFontSz" val="5" fact="NaN" max="NaN"/>
                  </dgm:ruleLst>
                </dgm:layoutNode>
              </dgm:layoutNode>
              <dgm:layoutNode name="dummya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b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c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1" axis="followSib" ptType="sibTrans" hideLastTrans="0" cnt="1">
                <dgm:layoutNode name="singleconn" styleLbl="sibTrans2D1">
                  <dgm:alg type="conn">
                    <dgm:param type="connRout" val="longCurve"/>
                    <dgm:param type="begPts" val="bCtr"/>
                    <dgm:param type="endPts" val="tCtr"/>
                    <dgm:param type="begSty" val="noArr"/>
                    <dgm:param type="endSty" val="noArr"/>
                    <dgm:param type="srcNode" val="dummyConnPt"/>
                    <dgm:param type="dstNode" val="dummyConnPt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else name="Name25"/>
          </dgm:choos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3">
  <dgm:title val=""/>
  <dgm:desc val=""/>
  <dgm:catLst>
    <dgm:cat type="simple" pri="103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0700C13-C2A9-4E12-B190-24F2AF2DB22E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79450" y="4776788"/>
            <a:ext cx="5438775" cy="39084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49688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B47DF48-916E-4771-872D-19C7C71AF6D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119140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jpe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5.jpe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jpeg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jpe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7.png"/><Relationship Id="rId4" Type="http://schemas.openxmlformats.org/officeDocument/2006/relationships/image" Target="../media/image5.jpe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jpeg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jpe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7.png"/><Relationship Id="rId4" Type="http://schemas.openxmlformats.org/officeDocument/2006/relationships/image" Target="../media/image5.jpe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5.jpeg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bg2">
                  <a:lumMod val="60000"/>
                  <a:lumOff val="4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3266411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to Panorâmica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6772449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e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1236821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çã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9043091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rtão de N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452234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n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824714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nas de Imag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0316091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8132369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6843625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2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74111" y="537517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1371" y="476672"/>
            <a:ext cx="4779499" cy="1008112"/>
          </a:xfrm>
          <a:prstGeom prst="rect">
            <a:avLst/>
          </a:prstGeom>
          <a:noFill/>
        </p:spPr>
      </p:pic>
      <p:sp>
        <p:nvSpPr>
          <p:cNvPr id="30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noFill/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1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noFill/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sp>
        <p:nvSpPr>
          <p:cNvPr id="32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23361255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Espaço Reservado para Conteúdo 6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25" y="580048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82265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9523914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798110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udo_labp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81299528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udo_lab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920204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294110500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squerda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l="57395" r="39770"/>
          <a:stretch>
            <a:fillRect/>
          </a:stretch>
        </p:blipFill>
        <p:spPr bwMode="auto">
          <a:xfrm>
            <a:off x="4286529" y="260648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2517143" y="29154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0" name="Título 1"/>
          <p:cNvSpPr>
            <a:spLocks noGrp="1"/>
          </p:cNvSpPr>
          <p:nvPr>
            <p:ph type="title"/>
          </p:nvPr>
        </p:nvSpPr>
        <p:spPr>
          <a:xfrm>
            <a:off x="446381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5681044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Central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7395" r="39770"/>
          <a:stretch>
            <a:fillRect/>
          </a:stretch>
        </p:blipFill>
        <p:spPr bwMode="auto">
          <a:xfrm>
            <a:off x="2552502" y="279491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pic>
        <p:nvPicPr>
          <p:cNvPr id="19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5187" r="39770"/>
          <a:stretch>
            <a:fillRect/>
          </a:stretch>
        </p:blipFill>
        <p:spPr bwMode="auto">
          <a:xfrm>
            <a:off x="10245097" y="260649"/>
            <a:ext cx="192023" cy="517833"/>
          </a:xfrm>
          <a:prstGeom prst="rect">
            <a:avLst/>
          </a:prstGeom>
          <a:noFill/>
        </p:spPr>
      </p:pic>
      <p:sp>
        <p:nvSpPr>
          <p:cNvPr id="11" name="Retângulo 10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3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6" name="Título 1"/>
          <p:cNvSpPr>
            <a:spLocks noGrp="1"/>
          </p:cNvSpPr>
          <p:nvPr>
            <p:ph type="title"/>
          </p:nvPr>
        </p:nvSpPr>
        <p:spPr>
          <a:xfrm>
            <a:off x="2639616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21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24494209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3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15413" y="1556792"/>
            <a:ext cx="3744416" cy="789788"/>
          </a:xfrm>
          <a:prstGeom prst="rect">
            <a:avLst/>
          </a:prstGeom>
          <a:noFill/>
        </p:spPr>
      </p:pic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62458991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...</a:t>
            </a:r>
          </a:p>
        </p:txBody>
      </p:sp>
      <p:pic>
        <p:nvPicPr>
          <p:cNvPr id="7" name="Espaço Reservado para Conteúdo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3499" y="1452017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937276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clus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07435" y="3933056"/>
            <a:ext cx="7104789" cy="1224136"/>
          </a:xfrm>
        </p:spPr>
        <p:txBody>
          <a:bodyPr>
            <a:normAutofit/>
          </a:bodyPr>
          <a:lstStyle>
            <a:lvl1pPr algn="r">
              <a:defRPr sz="2000"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Clique para editar o estilo do título mestre</a:t>
            </a:r>
          </a:p>
        </p:txBody>
      </p:sp>
      <p:pic>
        <p:nvPicPr>
          <p:cNvPr id="6" name="Imagem 12" descr="MPMG marca.png"/>
          <p:cNvPicPr>
            <a:picLocks noChangeAspect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96300" y="5300664"/>
            <a:ext cx="3429000" cy="896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9668" y="1268760"/>
            <a:ext cx="10657417" cy="224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CaixaDeTexto 10"/>
          <p:cNvSpPr txBox="1"/>
          <p:nvPr userDrawn="1"/>
        </p:nvSpPr>
        <p:spPr>
          <a:xfrm>
            <a:off x="1007435" y="5373217"/>
            <a:ext cx="71047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dirty="0">
                <a:solidFill>
                  <a:schemeClr val="bg1">
                    <a:lumMod val="50000"/>
                  </a:schemeClr>
                </a:solidFill>
              </a:rPr>
              <a:t>labld@mpmg.mp.br</a:t>
            </a:r>
          </a:p>
          <a:p>
            <a:pPr algn="r"/>
            <a:r>
              <a:rPr lang="pt-BR" sz="1600" dirty="0">
                <a:solidFill>
                  <a:schemeClr val="bg1">
                    <a:lumMod val="50000"/>
                  </a:schemeClr>
                </a:solidFill>
              </a:rPr>
              <a:t>31</a:t>
            </a:r>
            <a:r>
              <a:rPr lang="pt-BR" sz="1600" baseline="0" dirty="0">
                <a:solidFill>
                  <a:schemeClr val="bg1">
                    <a:lumMod val="50000"/>
                  </a:schemeClr>
                </a:solidFill>
              </a:rPr>
              <a:t> 3330-9530 </a:t>
            </a:r>
          </a:p>
          <a:p>
            <a:pPr algn="r"/>
            <a:r>
              <a:rPr lang="pt-BR" sz="1600" baseline="0" dirty="0">
                <a:solidFill>
                  <a:schemeClr val="bg1">
                    <a:lumMod val="50000"/>
                  </a:schemeClr>
                </a:solidFill>
              </a:rPr>
              <a:t>31 3330-9514</a:t>
            </a:r>
            <a:endParaRPr lang="pt-BR" sz="16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64362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bg2">
                  <a:lumMod val="60000"/>
                  <a:lumOff val="4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4151647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218134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1529895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190271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1789210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4751581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8114951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5754412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1323436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427137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to Panorâmica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4275428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e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4739338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çã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2017140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5931058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rtão de N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412077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n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5783732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nas de Imag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7740709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2730051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115066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2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74111" y="537517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1371" y="476672"/>
            <a:ext cx="4779499" cy="1008112"/>
          </a:xfrm>
          <a:prstGeom prst="rect">
            <a:avLst/>
          </a:prstGeom>
          <a:noFill/>
        </p:spPr>
      </p:pic>
      <p:sp>
        <p:nvSpPr>
          <p:cNvPr id="30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noFill/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1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noFill/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sp>
        <p:nvSpPr>
          <p:cNvPr id="32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332888370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Espaço Reservado para Conteúdo 6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25" y="580048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746157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8351329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udo_labp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259260363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udo_lab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920204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6786888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142259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squerda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l="57395" r="39770"/>
          <a:stretch>
            <a:fillRect/>
          </a:stretch>
        </p:blipFill>
        <p:spPr bwMode="auto">
          <a:xfrm>
            <a:off x="4286529" y="260648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2517143" y="29154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0" name="Título 1"/>
          <p:cNvSpPr>
            <a:spLocks noGrp="1"/>
          </p:cNvSpPr>
          <p:nvPr>
            <p:ph type="title"/>
          </p:nvPr>
        </p:nvSpPr>
        <p:spPr>
          <a:xfrm>
            <a:off x="446381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60335105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Central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7395" r="39770"/>
          <a:stretch>
            <a:fillRect/>
          </a:stretch>
        </p:blipFill>
        <p:spPr bwMode="auto">
          <a:xfrm>
            <a:off x="2552502" y="279491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pic>
        <p:nvPicPr>
          <p:cNvPr id="19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5187" r="39770"/>
          <a:stretch>
            <a:fillRect/>
          </a:stretch>
        </p:blipFill>
        <p:spPr bwMode="auto">
          <a:xfrm>
            <a:off x="10245097" y="260649"/>
            <a:ext cx="192023" cy="517833"/>
          </a:xfrm>
          <a:prstGeom prst="rect">
            <a:avLst/>
          </a:prstGeom>
          <a:noFill/>
        </p:spPr>
      </p:pic>
      <p:sp>
        <p:nvSpPr>
          <p:cNvPr id="11" name="Retângulo 10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3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6" name="Título 1"/>
          <p:cNvSpPr>
            <a:spLocks noGrp="1"/>
          </p:cNvSpPr>
          <p:nvPr>
            <p:ph type="title"/>
          </p:nvPr>
        </p:nvSpPr>
        <p:spPr>
          <a:xfrm>
            <a:off x="2639616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21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21385622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3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15413" y="1556792"/>
            <a:ext cx="3744416" cy="789788"/>
          </a:xfrm>
          <a:prstGeom prst="rect">
            <a:avLst/>
          </a:prstGeom>
          <a:noFill/>
        </p:spPr>
      </p:pic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73637535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...</a:t>
            </a:r>
          </a:p>
        </p:txBody>
      </p:sp>
      <p:pic>
        <p:nvPicPr>
          <p:cNvPr id="7" name="Espaço Reservado para Conteúdo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3499" y="1452017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013332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clus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07435" y="3933056"/>
            <a:ext cx="7104789" cy="1224136"/>
          </a:xfrm>
        </p:spPr>
        <p:txBody>
          <a:bodyPr>
            <a:normAutofit/>
          </a:bodyPr>
          <a:lstStyle>
            <a:lvl1pPr algn="r">
              <a:defRPr sz="2000"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Clique para editar o estilo do título mestre</a:t>
            </a:r>
          </a:p>
        </p:txBody>
      </p:sp>
      <p:pic>
        <p:nvPicPr>
          <p:cNvPr id="6" name="Imagem 12" descr="MPMG marca.png"/>
          <p:cNvPicPr>
            <a:picLocks noChangeAspect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96300" y="5300664"/>
            <a:ext cx="3429000" cy="896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9668" y="1268760"/>
            <a:ext cx="10657417" cy="224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CaixaDeTexto 10"/>
          <p:cNvSpPr txBox="1"/>
          <p:nvPr userDrawn="1"/>
        </p:nvSpPr>
        <p:spPr>
          <a:xfrm>
            <a:off x="1007435" y="5373217"/>
            <a:ext cx="71047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dirty="0">
                <a:solidFill>
                  <a:schemeClr val="bg1">
                    <a:lumMod val="50000"/>
                  </a:schemeClr>
                </a:solidFill>
              </a:rPr>
              <a:t>labld@mpmg.mp.br</a:t>
            </a:r>
          </a:p>
          <a:p>
            <a:pPr algn="r"/>
            <a:r>
              <a:rPr lang="pt-BR" sz="1600" dirty="0">
                <a:solidFill>
                  <a:schemeClr val="bg1">
                    <a:lumMod val="50000"/>
                  </a:schemeClr>
                </a:solidFill>
              </a:rPr>
              <a:t>31</a:t>
            </a:r>
            <a:r>
              <a:rPr lang="pt-BR" sz="1600" baseline="0" dirty="0">
                <a:solidFill>
                  <a:schemeClr val="bg1">
                    <a:lumMod val="50000"/>
                  </a:schemeClr>
                </a:solidFill>
              </a:rPr>
              <a:t> 3330-9530 </a:t>
            </a:r>
          </a:p>
          <a:p>
            <a:pPr algn="r"/>
            <a:r>
              <a:rPr lang="pt-BR" sz="1600" baseline="0" dirty="0">
                <a:solidFill>
                  <a:schemeClr val="bg1">
                    <a:lumMod val="50000"/>
                  </a:schemeClr>
                </a:solidFill>
              </a:rPr>
              <a:t>31 3330-9514</a:t>
            </a:r>
            <a:endParaRPr lang="pt-BR" sz="16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6367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</p:spPr>
        <p:txBody>
          <a:bodyPr lIns="0" tIns="0" rIns="0" bIns="0" anchor="ctr">
            <a:sp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99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2372039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-1"/>
            <a:ext cx="12192000" cy="6858001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96947436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3EC86478-17D8-A995-2E71-6B4F4C336A56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3" name="Freeform 748">
            <a:extLst>
              <a:ext uri="{FF2B5EF4-FFF2-40B4-BE49-F238E27FC236}">
                <a16:creationId xmlns:a16="http://schemas.microsoft.com/office/drawing/2014/main" id="{8B8B1159-F27B-C44C-487A-F13721300AEB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4" name="Group 8">
            <a:extLst>
              <a:ext uri="{FF2B5EF4-FFF2-40B4-BE49-F238E27FC236}">
                <a16:creationId xmlns:a16="http://schemas.microsoft.com/office/drawing/2014/main" id="{1BA2FD89-037F-C7A6-27E7-B2DF589D6B7A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10599738" y="669925"/>
            <a:ext cx="1055687" cy="1046163"/>
            <a:chOff x="461616" y="645681"/>
            <a:chExt cx="1238235" cy="1227500"/>
          </a:xfrm>
        </p:grpSpPr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23E0E914-D21F-CD7B-B349-4C70E502430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2" name="Freeform 888">
                <a:extLst>
                  <a:ext uri="{FF2B5EF4-FFF2-40B4-BE49-F238E27FC236}">
                    <a16:creationId xmlns:a16="http://schemas.microsoft.com/office/drawing/2014/main" id="{261BDC95-E6C3-C3F4-F053-41EFFB39D4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89">
                <a:extLst>
                  <a:ext uri="{FF2B5EF4-FFF2-40B4-BE49-F238E27FC236}">
                    <a16:creationId xmlns:a16="http://schemas.microsoft.com/office/drawing/2014/main" id="{2B82A10A-4126-FF7C-EAFE-B3650D45227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0">
                <a:extLst>
                  <a:ext uri="{FF2B5EF4-FFF2-40B4-BE49-F238E27FC236}">
                    <a16:creationId xmlns:a16="http://schemas.microsoft.com/office/drawing/2014/main" id="{E007840A-1433-35EC-775A-5F28D079680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1">
                <a:extLst>
                  <a:ext uri="{FF2B5EF4-FFF2-40B4-BE49-F238E27FC236}">
                    <a16:creationId xmlns:a16="http://schemas.microsoft.com/office/drawing/2014/main" id="{E7B79979-1C15-C4DC-7536-91CC5CCB2B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2">
                <a:extLst>
                  <a:ext uri="{FF2B5EF4-FFF2-40B4-BE49-F238E27FC236}">
                    <a16:creationId xmlns:a16="http://schemas.microsoft.com/office/drawing/2014/main" id="{F6E6AFD4-B480-6C8C-BAA8-5E1585FD393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3">
                <a:extLst>
                  <a:ext uri="{FF2B5EF4-FFF2-40B4-BE49-F238E27FC236}">
                    <a16:creationId xmlns:a16="http://schemas.microsoft.com/office/drawing/2014/main" id="{1C31587A-3650-6A9F-4482-B1CD7960BE9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4">
                <a:extLst>
                  <a:ext uri="{FF2B5EF4-FFF2-40B4-BE49-F238E27FC236}">
                    <a16:creationId xmlns:a16="http://schemas.microsoft.com/office/drawing/2014/main" id="{6B41F88F-682C-1BED-F395-210F768D82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5">
                <a:extLst>
                  <a:ext uri="{FF2B5EF4-FFF2-40B4-BE49-F238E27FC236}">
                    <a16:creationId xmlns:a16="http://schemas.microsoft.com/office/drawing/2014/main" id="{2106FB7A-4382-00FD-DF89-18ECE77E178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6">
                <a:extLst>
                  <a:ext uri="{FF2B5EF4-FFF2-40B4-BE49-F238E27FC236}">
                    <a16:creationId xmlns:a16="http://schemas.microsoft.com/office/drawing/2014/main" id="{D8C587EF-AF07-6750-2732-CC765A9C7B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7">
                <a:extLst>
                  <a:ext uri="{FF2B5EF4-FFF2-40B4-BE49-F238E27FC236}">
                    <a16:creationId xmlns:a16="http://schemas.microsoft.com/office/drawing/2014/main" id="{6A74D6ED-03D5-5BEB-85C3-63817C9E0F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8">
                <a:extLst>
                  <a:ext uri="{FF2B5EF4-FFF2-40B4-BE49-F238E27FC236}">
                    <a16:creationId xmlns:a16="http://schemas.microsoft.com/office/drawing/2014/main" id="{658FD04F-B2CF-97CB-95D3-087C5F9E908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9">
                <a:extLst>
                  <a:ext uri="{FF2B5EF4-FFF2-40B4-BE49-F238E27FC236}">
                    <a16:creationId xmlns:a16="http://schemas.microsoft.com/office/drawing/2014/main" id="{7E7F7FCC-CD5F-3787-9D2E-8850A8E4940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0">
                <a:extLst>
                  <a:ext uri="{FF2B5EF4-FFF2-40B4-BE49-F238E27FC236}">
                    <a16:creationId xmlns:a16="http://schemas.microsoft.com/office/drawing/2014/main" id="{C3701B7A-B57B-40D2-AC9E-B74A9730132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1">
                <a:extLst>
                  <a:ext uri="{FF2B5EF4-FFF2-40B4-BE49-F238E27FC236}">
                    <a16:creationId xmlns:a16="http://schemas.microsoft.com/office/drawing/2014/main" id="{1B2954F3-0B25-09E0-0C60-3A3E3877CFA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2">
                <a:extLst>
                  <a:ext uri="{FF2B5EF4-FFF2-40B4-BE49-F238E27FC236}">
                    <a16:creationId xmlns:a16="http://schemas.microsoft.com/office/drawing/2014/main" id="{AAB43CE1-4608-CE23-CE1D-06EDD996CA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3">
                <a:extLst>
                  <a:ext uri="{FF2B5EF4-FFF2-40B4-BE49-F238E27FC236}">
                    <a16:creationId xmlns:a16="http://schemas.microsoft.com/office/drawing/2014/main" id="{5F9F5E63-FE45-B2C8-5FA3-1D166CCD4C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4">
                <a:extLst>
                  <a:ext uri="{FF2B5EF4-FFF2-40B4-BE49-F238E27FC236}">
                    <a16:creationId xmlns:a16="http://schemas.microsoft.com/office/drawing/2014/main" id="{04FE9E0B-E4AA-5492-32F3-31C02A931DB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5">
                <a:extLst>
                  <a:ext uri="{FF2B5EF4-FFF2-40B4-BE49-F238E27FC236}">
                    <a16:creationId xmlns:a16="http://schemas.microsoft.com/office/drawing/2014/main" id="{B949ABC0-7766-C4B1-A1B5-5EF06556A0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6">
                <a:extLst>
                  <a:ext uri="{FF2B5EF4-FFF2-40B4-BE49-F238E27FC236}">
                    <a16:creationId xmlns:a16="http://schemas.microsoft.com/office/drawing/2014/main" id="{57AE0929-F53B-FECB-F157-17B0A19422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7">
                <a:extLst>
                  <a:ext uri="{FF2B5EF4-FFF2-40B4-BE49-F238E27FC236}">
                    <a16:creationId xmlns:a16="http://schemas.microsoft.com/office/drawing/2014/main" id="{4A5A7258-2885-0A45-FE19-B68982EA62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8">
                <a:extLst>
                  <a:ext uri="{FF2B5EF4-FFF2-40B4-BE49-F238E27FC236}">
                    <a16:creationId xmlns:a16="http://schemas.microsoft.com/office/drawing/2014/main" id="{14201A96-CB92-E001-BEBC-89626DD7F62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9">
                <a:extLst>
                  <a:ext uri="{FF2B5EF4-FFF2-40B4-BE49-F238E27FC236}">
                    <a16:creationId xmlns:a16="http://schemas.microsoft.com/office/drawing/2014/main" id="{FCA62E4A-A393-6A93-764B-CBC771238B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0">
                <a:extLst>
                  <a:ext uri="{FF2B5EF4-FFF2-40B4-BE49-F238E27FC236}">
                    <a16:creationId xmlns:a16="http://schemas.microsoft.com/office/drawing/2014/main" id="{EC5F14F2-9D45-1775-E356-FD5D45E47B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1">
                <a:extLst>
                  <a:ext uri="{FF2B5EF4-FFF2-40B4-BE49-F238E27FC236}">
                    <a16:creationId xmlns:a16="http://schemas.microsoft.com/office/drawing/2014/main" id="{43290A25-91BC-4D45-CD59-70B641F8359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2">
                <a:extLst>
                  <a:ext uri="{FF2B5EF4-FFF2-40B4-BE49-F238E27FC236}">
                    <a16:creationId xmlns:a16="http://schemas.microsoft.com/office/drawing/2014/main" id="{803FEE33-1433-9FF9-F0D8-DB535368DB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3">
                <a:extLst>
                  <a:ext uri="{FF2B5EF4-FFF2-40B4-BE49-F238E27FC236}">
                    <a16:creationId xmlns:a16="http://schemas.microsoft.com/office/drawing/2014/main" id="{010A69E1-7E7D-EB14-12B0-B342F9D1FD7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4">
                <a:extLst>
                  <a:ext uri="{FF2B5EF4-FFF2-40B4-BE49-F238E27FC236}">
                    <a16:creationId xmlns:a16="http://schemas.microsoft.com/office/drawing/2014/main" id="{3BD43378-047B-4D01-2583-7CA6869224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5">
                <a:extLst>
                  <a:ext uri="{FF2B5EF4-FFF2-40B4-BE49-F238E27FC236}">
                    <a16:creationId xmlns:a16="http://schemas.microsoft.com/office/drawing/2014/main" id="{8B73E2F7-111F-AA83-AE8E-25BBB82F00D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6">
                <a:extLst>
                  <a:ext uri="{FF2B5EF4-FFF2-40B4-BE49-F238E27FC236}">
                    <a16:creationId xmlns:a16="http://schemas.microsoft.com/office/drawing/2014/main" id="{9C4E6FB4-FC7E-9ADC-5E33-7AF2CCB6C07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7">
                <a:extLst>
                  <a:ext uri="{FF2B5EF4-FFF2-40B4-BE49-F238E27FC236}">
                    <a16:creationId xmlns:a16="http://schemas.microsoft.com/office/drawing/2014/main" id="{93C6CFCB-9197-D7B5-326A-03BC95E3BD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8">
                <a:extLst>
                  <a:ext uri="{FF2B5EF4-FFF2-40B4-BE49-F238E27FC236}">
                    <a16:creationId xmlns:a16="http://schemas.microsoft.com/office/drawing/2014/main" id="{6544CA6F-27A8-C187-316B-A600B046111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9">
                <a:extLst>
                  <a:ext uri="{FF2B5EF4-FFF2-40B4-BE49-F238E27FC236}">
                    <a16:creationId xmlns:a16="http://schemas.microsoft.com/office/drawing/2014/main" id="{5088EDBD-813E-0380-8491-DC259400B4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0">
                <a:extLst>
                  <a:ext uri="{FF2B5EF4-FFF2-40B4-BE49-F238E27FC236}">
                    <a16:creationId xmlns:a16="http://schemas.microsoft.com/office/drawing/2014/main" id="{0DBC5867-7A6D-6C7B-FCD3-C162853218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1">
                <a:extLst>
                  <a:ext uri="{FF2B5EF4-FFF2-40B4-BE49-F238E27FC236}">
                    <a16:creationId xmlns:a16="http://schemas.microsoft.com/office/drawing/2014/main" id="{69A197D5-B1AD-440E-F01E-7B8E090019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2">
                <a:extLst>
                  <a:ext uri="{FF2B5EF4-FFF2-40B4-BE49-F238E27FC236}">
                    <a16:creationId xmlns:a16="http://schemas.microsoft.com/office/drawing/2014/main" id="{BD099F78-20A4-7822-9DEE-0023B40377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3">
                <a:extLst>
                  <a:ext uri="{FF2B5EF4-FFF2-40B4-BE49-F238E27FC236}">
                    <a16:creationId xmlns:a16="http://schemas.microsoft.com/office/drawing/2014/main" id="{31E99FB1-9A2E-E152-2D2C-D987957909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4">
                <a:extLst>
                  <a:ext uri="{FF2B5EF4-FFF2-40B4-BE49-F238E27FC236}">
                    <a16:creationId xmlns:a16="http://schemas.microsoft.com/office/drawing/2014/main" id="{C1A10C23-0945-FD43-EED4-EC173FAC72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5">
                <a:extLst>
                  <a:ext uri="{FF2B5EF4-FFF2-40B4-BE49-F238E27FC236}">
                    <a16:creationId xmlns:a16="http://schemas.microsoft.com/office/drawing/2014/main" id="{492C4216-D2F8-7064-35C8-DEF6D07D07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6">
                <a:extLst>
                  <a:ext uri="{FF2B5EF4-FFF2-40B4-BE49-F238E27FC236}">
                    <a16:creationId xmlns:a16="http://schemas.microsoft.com/office/drawing/2014/main" id="{1075D12F-E6D9-0247-64E0-0BEEBBB83A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7">
                <a:extLst>
                  <a:ext uri="{FF2B5EF4-FFF2-40B4-BE49-F238E27FC236}">
                    <a16:creationId xmlns:a16="http://schemas.microsoft.com/office/drawing/2014/main" id="{0BDD51B8-9E07-4D6F-6477-08A21C737F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8">
                <a:extLst>
                  <a:ext uri="{FF2B5EF4-FFF2-40B4-BE49-F238E27FC236}">
                    <a16:creationId xmlns:a16="http://schemas.microsoft.com/office/drawing/2014/main" id="{FF05A7C5-14F4-5945-50D3-6CDE3D1E5F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9">
                <a:extLst>
                  <a:ext uri="{FF2B5EF4-FFF2-40B4-BE49-F238E27FC236}">
                    <a16:creationId xmlns:a16="http://schemas.microsoft.com/office/drawing/2014/main" id="{E97215D2-5A2E-0783-ED98-256D9440D6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0">
                <a:extLst>
                  <a:ext uri="{FF2B5EF4-FFF2-40B4-BE49-F238E27FC236}">
                    <a16:creationId xmlns:a16="http://schemas.microsoft.com/office/drawing/2014/main" id="{0E505868-22CA-5D5A-DD18-2A5A0487D5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1">
                <a:extLst>
                  <a:ext uri="{FF2B5EF4-FFF2-40B4-BE49-F238E27FC236}">
                    <a16:creationId xmlns:a16="http://schemas.microsoft.com/office/drawing/2014/main" id="{1AF1C049-C016-0D7D-AFC9-EE4CC0DD2F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2">
                <a:extLst>
                  <a:ext uri="{FF2B5EF4-FFF2-40B4-BE49-F238E27FC236}">
                    <a16:creationId xmlns:a16="http://schemas.microsoft.com/office/drawing/2014/main" id="{3CC97962-E46C-9F21-8BCA-98178A5147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3">
                <a:extLst>
                  <a:ext uri="{FF2B5EF4-FFF2-40B4-BE49-F238E27FC236}">
                    <a16:creationId xmlns:a16="http://schemas.microsoft.com/office/drawing/2014/main" id="{43B08AC5-F2F8-DDEB-1EAC-462F7560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4">
                <a:extLst>
                  <a:ext uri="{FF2B5EF4-FFF2-40B4-BE49-F238E27FC236}">
                    <a16:creationId xmlns:a16="http://schemas.microsoft.com/office/drawing/2014/main" id="{D2565042-5DD5-1D0A-3563-D2A97FAE7D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5">
                <a:extLst>
                  <a:ext uri="{FF2B5EF4-FFF2-40B4-BE49-F238E27FC236}">
                    <a16:creationId xmlns:a16="http://schemas.microsoft.com/office/drawing/2014/main" id="{67379329-D425-3B0C-7B39-82E57DBE65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6">
                <a:extLst>
                  <a:ext uri="{FF2B5EF4-FFF2-40B4-BE49-F238E27FC236}">
                    <a16:creationId xmlns:a16="http://schemas.microsoft.com/office/drawing/2014/main" id="{048668E1-D92D-9E97-A587-DB3876CF43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7">
                <a:extLst>
                  <a:ext uri="{FF2B5EF4-FFF2-40B4-BE49-F238E27FC236}">
                    <a16:creationId xmlns:a16="http://schemas.microsoft.com/office/drawing/2014/main" id="{AF3F34E0-DDEC-D334-CD3F-90DA8371E6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8">
                <a:extLst>
                  <a:ext uri="{FF2B5EF4-FFF2-40B4-BE49-F238E27FC236}">
                    <a16:creationId xmlns:a16="http://schemas.microsoft.com/office/drawing/2014/main" id="{B452CA90-579C-0366-D3F8-E610EBD8AF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9">
                <a:extLst>
                  <a:ext uri="{FF2B5EF4-FFF2-40B4-BE49-F238E27FC236}">
                    <a16:creationId xmlns:a16="http://schemas.microsoft.com/office/drawing/2014/main" id="{010E390A-960C-BDAA-C6E5-CD8A2AA87D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0">
                <a:extLst>
                  <a:ext uri="{FF2B5EF4-FFF2-40B4-BE49-F238E27FC236}">
                    <a16:creationId xmlns:a16="http://schemas.microsoft.com/office/drawing/2014/main" id="{C7D31294-9E04-76E8-06C0-56AE6BB9E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1">
                <a:extLst>
                  <a:ext uri="{FF2B5EF4-FFF2-40B4-BE49-F238E27FC236}">
                    <a16:creationId xmlns:a16="http://schemas.microsoft.com/office/drawing/2014/main" id="{AA1C52BB-7686-E6F3-A5BE-5344E68EB3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2">
                <a:extLst>
                  <a:ext uri="{FF2B5EF4-FFF2-40B4-BE49-F238E27FC236}">
                    <a16:creationId xmlns:a16="http://schemas.microsoft.com/office/drawing/2014/main" id="{F441CF14-AAB3-E77C-CD0F-3CA46579DA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3">
                <a:extLst>
                  <a:ext uri="{FF2B5EF4-FFF2-40B4-BE49-F238E27FC236}">
                    <a16:creationId xmlns:a16="http://schemas.microsoft.com/office/drawing/2014/main" id="{E785EDBC-CFFF-300E-BC0A-B6D4041EE0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4">
                <a:extLst>
                  <a:ext uri="{FF2B5EF4-FFF2-40B4-BE49-F238E27FC236}">
                    <a16:creationId xmlns:a16="http://schemas.microsoft.com/office/drawing/2014/main" id="{A862A759-5A09-3292-655A-D39DCC9A18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5">
                <a:extLst>
                  <a:ext uri="{FF2B5EF4-FFF2-40B4-BE49-F238E27FC236}">
                    <a16:creationId xmlns:a16="http://schemas.microsoft.com/office/drawing/2014/main" id="{4F0CC31E-5F62-F9DA-3DE8-93057E1659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6">
                <a:extLst>
                  <a:ext uri="{FF2B5EF4-FFF2-40B4-BE49-F238E27FC236}">
                    <a16:creationId xmlns:a16="http://schemas.microsoft.com/office/drawing/2014/main" id="{64875EF6-103C-D6AD-D2EA-E6312E915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7">
                <a:extLst>
                  <a:ext uri="{FF2B5EF4-FFF2-40B4-BE49-F238E27FC236}">
                    <a16:creationId xmlns:a16="http://schemas.microsoft.com/office/drawing/2014/main" id="{D28C18A5-EF15-E36B-3329-70C744BF76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8">
                <a:extLst>
                  <a:ext uri="{FF2B5EF4-FFF2-40B4-BE49-F238E27FC236}">
                    <a16:creationId xmlns:a16="http://schemas.microsoft.com/office/drawing/2014/main" id="{DF8DB63E-D477-2FB8-2681-832DFD3484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9">
                <a:extLst>
                  <a:ext uri="{FF2B5EF4-FFF2-40B4-BE49-F238E27FC236}">
                    <a16:creationId xmlns:a16="http://schemas.microsoft.com/office/drawing/2014/main" id="{74A7C195-F9B6-2BBE-0CE3-3774394ADB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0">
                <a:extLst>
                  <a:ext uri="{FF2B5EF4-FFF2-40B4-BE49-F238E27FC236}">
                    <a16:creationId xmlns:a16="http://schemas.microsoft.com/office/drawing/2014/main" id="{A4164BC0-4778-0F25-FCB0-2E468A9134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1">
                <a:extLst>
                  <a:ext uri="{FF2B5EF4-FFF2-40B4-BE49-F238E27FC236}">
                    <a16:creationId xmlns:a16="http://schemas.microsoft.com/office/drawing/2014/main" id="{85811120-CC68-5188-4D60-3CD544DD9C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2">
                <a:extLst>
                  <a:ext uri="{FF2B5EF4-FFF2-40B4-BE49-F238E27FC236}">
                    <a16:creationId xmlns:a16="http://schemas.microsoft.com/office/drawing/2014/main" id="{D9FC67AB-0E8E-7CC5-959C-6ED002D44B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3">
                <a:extLst>
                  <a:ext uri="{FF2B5EF4-FFF2-40B4-BE49-F238E27FC236}">
                    <a16:creationId xmlns:a16="http://schemas.microsoft.com/office/drawing/2014/main" id="{A5E4797F-60B9-9DC3-17F7-B81040DA65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4">
                <a:extLst>
                  <a:ext uri="{FF2B5EF4-FFF2-40B4-BE49-F238E27FC236}">
                    <a16:creationId xmlns:a16="http://schemas.microsoft.com/office/drawing/2014/main" id="{7B1FD030-8308-3709-6E91-845EEDD4AB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5">
                <a:extLst>
                  <a:ext uri="{FF2B5EF4-FFF2-40B4-BE49-F238E27FC236}">
                    <a16:creationId xmlns:a16="http://schemas.microsoft.com/office/drawing/2014/main" id="{3658174A-3E3B-E8C4-83EE-3F0EEF680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6">
                <a:extLst>
                  <a:ext uri="{FF2B5EF4-FFF2-40B4-BE49-F238E27FC236}">
                    <a16:creationId xmlns:a16="http://schemas.microsoft.com/office/drawing/2014/main" id="{87A74B5A-4A8E-E6C4-5E4B-ECDC923A28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7">
                <a:extLst>
                  <a:ext uri="{FF2B5EF4-FFF2-40B4-BE49-F238E27FC236}">
                    <a16:creationId xmlns:a16="http://schemas.microsoft.com/office/drawing/2014/main" id="{3BB251B5-3C45-BF72-0775-5EF5A904DC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8">
                <a:extLst>
                  <a:ext uri="{FF2B5EF4-FFF2-40B4-BE49-F238E27FC236}">
                    <a16:creationId xmlns:a16="http://schemas.microsoft.com/office/drawing/2014/main" id="{ED896F54-F483-CCA7-59F4-26B0C7758F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9">
                <a:extLst>
                  <a:ext uri="{FF2B5EF4-FFF2-40B4-BE49-F238E27FC236}">
                    <a16:creationId xmlns:a16="http://schemas.microsoft.com/office/drawing/2014/main" id="{147F5F1C-58CB-1C7E-B569-DA8216D244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0">
                <a:extLst>
                  <a:ext uri="{FF2B5EF4-FFF2-40B4-BE49-F238E27FC236}">
                    <a16:creationId xmlns:a16="http://schemas.microsoft.com/office/drawing/2014/main" id="{E5DA13F9-6D14-E66D-6F08-D09C7E3CC7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1">
                <a:extLst>
                  <a:ext uri="{FF2B5EF4-FFF2-40B4-BE49-F238E27FC236}">
                    <a16:creationId xmlns:a16="http://schemas.microsoft.com/office/drawing/2014/main" id="{01FE7B50-F01A-B4B9-4A37-11BD071D84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2">
                <a:extLst>
                  <a:ext uri="{FF2B5EF4-FFF2-40B4-BE49-F238E27FC236}">
                    <a16:creationId xmlns:a16="http://schemas.microsoft.com/office/drawing/2014/main" id="{2FDCC81B-DB7A-6E03-D3DB-CF842754DD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3">
                <a:extLst>
                  <a:ext uri="{FF2B5EF4-FFF2-40B4-BE49-F238E27FC236}">
                    <a16:creationId xmlns:a16="http://schemas.microsoft.com/office/drawing/2014/main" id="{61C5EA0D-65FE-DA9B-EEB8-A8839EFD53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4">
                <a:extLst>
                  <a:ext uri="{FF2B5EF4-FFF2-40B4-BE49-F238E27FC236}">
                    <a16:creationId xmlns:a16="http://schemas.microsoft.com/office/drawing/2014/main" id="{7A31A58D-D4E2-CC4A-11B8-7406CDCD53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5">
                <a:extLst>
                  <a:ext uri="{FF2B5EF4-FFF2-40B4-BE49-F238E27FC236}">
                    <a16:creationId xmlns:a16="http://schemas.microsoft.com/office/drawing/2014/main" id="{0D1223EE-0FF5-A720-0EBF-1E8AF36B36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6">
                <a:extLst>
                  <a:ext uri="{FF2B5EF4-FFF2-40B4-BE49-F238E27FC236}">
                    <a16:creationId xmlns:a16="http://schemas.microsoft.com/office/drawing/2014/main" id="{E5702BDB-5825-8074-F26A-A49B597B70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7">
                <a:extLst>
                  <a:ext uri="{FF2B5EF4-FFF2-40B4-BE49-F238E27FC236}">
                    <a16:creationId xmlns:a16="http://schemas.microsoft.com/office/drawing/2014/main" id="{6B46C7B0-F313-56FC-6062-E7ACDC671D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8">
                <a:extLst>
                  <a:ext uri="{FF2B5EF4-FFF2-40B4-BE49-F238E27FC236}">
                    <a16:creationId xmlns:a16="http://schemas.microsoft.com/office/drawing/2014/main" id="{3823F6FF-E6A9-4A33-6B1E-F032CF38DB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9">
                <a:extLst>
                  <a:ext uri="{FF2B5EF4-FFF2-40B4-BE49-F238E27FC236}">
                    <a16:creationId xmlns:a16="http://schemas.microsoft.com/office/drawing/2014/main" id="{246D0892-0EEC-C21D-ADBF-618D681F87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0">
                <a:extLst>
                  <a:ext uri="{FF2B5EF4-FFF2-40B4-BE49-F238E27FC236}">
                    <a16:creationId xmlns:a16="http://schemas.microsoft.com/office/drawing/2014/main" id="{B1DD6B81-878A-ADE5-FA47-00E6A27263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1">
                <a:extLst>
                  <a:ext uri="{FF2B5EF4-FFF2-40B4-BE49-F238E27FC236}">
                    <a16:creationId xmlns:a16="http://schemas.microsoft.com/office/drawing/2014/main" id="{1500E1B1-72FC-8AFE-FAF9-FBE7909D4A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2">
                <a:extLst>
                  <a:ext uri="{FF2B5EF4-FFF2-40B4-BE49-F238E27FC236}">
                    <a16:creationId xmlns:a16="http://schemas.microsoft.com/office/drawing/2014/main" id="{3BEC618D-FFFF-FD1C-2D22-F9A03C34AF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3">
                <a:extLst>
                  <a:ext uri="{FF2B5EF4-FFF2-40B4-BE49-F238E27FC236}">
                    <a16:creationId xmlns:a16="http://schemas.microsoft.com/office/drawing/2014/main" id="{4FA0EBA3-D6B1-272B-3A0B-C7A8771647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4">
                <a:extLst>
                  <a:ext uri="{FF2B5EF4-FFF2-40B4-BE49-F238E27FC236}">
                    <a16:creationId xmlns:a16="http://schemas.microsoft.com/office/drawing/2014/main" id="{B9E3EA3D-6DB5-3B93-858F-932B3A577E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5">
                <a:extLst>
                  <a:ext uri="{FF2B5EF4-FFF2-40B4-BE49-F238E27FC236}">
                    <a16:creationId xmlns:a16="http://schemas.microsoft.com/office/drawing/2014/main" id="{D4071C21-BE73-262C-101B-38C33D0A99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6">
                <a:extLst>
                  <a:ext uri="{FF2B5EF4-FFF2-40B4-BE49-F238E27FC236}">
                    <a16:creationId xmlns:a16="http://schemas.microsoft.com/office/drawing/2014/main" id="{3A4DFFCE-0C69-B115-DE74-35173E9FB1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7">
                <a:extLst>
                  <a:ext uri="{FF2B5EF4-FFF2-40B4-BE49-F238E27FC236}">
                    <a16:creationId xmlns:a16="http://schemas.microsoft.com/office/drawing/2014/main" id="{25B82A03-F906-4EC7-0B5E-74DF9EECF1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8">
                <a:extLst>
                  <a:ext uri="{FF2B5EF4-FFF2-40B4-BE49-F238E27FC236}">
                    <a16:creationId xmlns:a16="http://schemas.microsoft.com/office/drawing/2014/main" id="{00C7103E-F99F-AF67-2BF9-0743AC886D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9">
                <a:extLst>
                  <a:ext uri="{FF2B5EF4-FFF2-40B4-BE49-F238E27FC236}">
                    <a16:creationId xmlns:a16="http://schemas.microsoft.com/office/drawing/2014/main" id="{E2E5447F-EBDB-1332-3BE1-FA7A2BD53C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0">
                <a:extLst>
                  <a:ext uri="{FF2B5EF4-FFF2-40B4-BE49-F238E27FC236}">
                    <a16:creationId xmlns:a16="http://schemas.microsoft.com/office/drawing/2014/main" id="{C50ABEFC-01F3-E43F-C4FF-BE326E34C0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1">
                <a:extLst>
                  <a:ext uri="{FF2B5EF4-FFF2-40B4-BE49-F238E27FC236}">
                    <a16:creationId xmlns:a16="http://schemas.microsoft.com/office/drawing/2014/main" id="{D349FBE6-A51E-049D-3B4F-A93F96557D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2">
                <a:extLst>
                  <a:ext uri="{FF2B5EF4-FFF2-40B4-BE49-F238E27FC236}">
                    <a16:creationId xmlns:a16="http://schemas.microsoft.com/office/drawing/2014/main" id="{79D28AA4-303F-E965-8C31-3F14E85CA0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3">
                <a:extLst>
                  <a:ext uri="{FF2B5EF4-FFF2-40B4-BE49-F238E27FC236}">
                    <a16:creationId xmlns:a16="http://schemas.microsoft.com/office/drawing/2014/main" id="{F34A7E59-E581-B9ED-8895-543F233C25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4">
                <a:extLst>
                  <a:ext uri="{FF2B5EF4-FFF2-40B4-BE49-F238E27FC236}">
                    <a16:creationId xmlns:a16="http://schemas.microsoft.com/office/drawing/2014/main" id="{53E07882-47DF-A299-E77C-D06C914DEE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5">
                <a:extLst>
                  <a:ext uri="{FF2B5EF4-FFF2-40B4-BE49-F238E27FC236}">
                    <a16:creationId xmlns:a16="http://schemas.microsoft.com/office/drawing/2014/main" id="{B96C415C-AB9C-B898-7195-DC9962C846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6">
                <a:extLst>
                  <a:ext uri="{FF2B5EF4-FFF2-40B4-BE49-F238E27FC236}">
                    <a16:creationId xmlns:a16="http://schemas.microsoft.com/office/drawing/2014/main" id="{D98A9F26-4D1B-2940-1E55-9644A0C422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7">
                <a:extLst>
                  <a:ext uri="{FF2B5EF4-FFF2-40B4-BE49-F238E27FC236}">
                    <a16:creationId xmlns:a16="http://schemas.microsoft.com/office/drawing/2014/main" id="{169DBD86-D788-2920-9717-EC441ECDAB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8">
                <a:extLst>
                  <a:ext uri="{FF2B5EF4-FFF2-40B4-BE49-F238E27FC236}">
                    <a16:creationId xmlns:a16="http://schemas.microsoft.com/office/drawing/2014/main" id="{9A994746-41F8-F354-6127-40D308E7D5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9">
                <a:extLst>
                  <a:ext uri="{FF2B5EF4-FFF2-40B4-BE49-F238E27FC236}">
                    <a16:creationId xmlns:a16="http://schemas.microsoft.com/office/drawing/2014/main" id="{B4F4A578-C668-55E5-3668-AD3C757F71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0">
                <a:extLst>
                  <a:ext uri="{FF2B5EF4-FFF2-40B4-BE49-F238E27FC236}">
                    <a16:creationId xmlns:a16="http://schemas.microsoft.com/office/drawing/2014/main" id="{C62566E8-A1DD-9347-A1CC-39119A7F2F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1">
                <a:extLst>
                  <a:ext uri="{FF2B5EF4-FFF2-40B4-BE49-F238E27FC236}">
                    <a16:creationId xmlns:a16="http://schemas.microsoft.com/office/drawing/2014/main" id="{422403BD-7625-EBEE-A68F-05B7613BD1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2">
                <a:extLst>
                  <a:ext uri="{FF2B5EF4-FFF2-40B4-BE49-F238E27FC236}">
                    <a16:creationId xmlns:a16="http://schemas.microsoft.com/office/drawing/2014/main" id="{21B0041F-3A23-B9D0-8A12-9F797665AC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id="{BAA6EA09-C5DD-27C7-E3C7-B2A978D3BBC4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3265F20D-4924-84E2-B6C5-88DE61FA487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29EB1A05-2906-F107-8679-E70104A1D74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8271EADB-1D1B-5FB4-BF3E-A8D25D9560E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2FE6A857-FBEF-C8E7-DFB7-6CD585345C5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952C9C9E-6F59-E1F1-552D-976CCB4B0D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53B33C40-7F1E-C7D5-44C1-4B8059D46BB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CDC62E29-F500-3084-528D-516060FFE4E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17ACF589-17B3-1021-1FC0-D1861EACE6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0203BDA9-BC17-0D30-66B2-8384A50AA52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6E35158A-4878-0DB7-6FF0-F4CD569BA3B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F281CA22-C196-D15C-B46E-8A0D802889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932AEAEC-49B0-3623-70BD-A47977EFC2B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D1846BD0-B198-3C7E-7B6A-D008E93C073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17E41D93-77D6-D900-6DA2-7C06A3A27C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12C8E804-FDB6-0870-A7D6-553D61A6C9B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A30DEACC-43D3-EB26-0136-12F8121294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8FF9C75F-6E2A-6BDB-6203-522CB6582C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1BCA7460-EAFD-49C8-897D-B3ABC7638CC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492482D4-9BA7-46DA-F6AB-EDB5AF0D9B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A638F050-C9B6-8376-7811-88633ABD86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C87CE2DB-739F-DA28-A4FE-4AB4D74C2D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689E950F-CF8C-C2E9-25BE-396A619E2FC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05ACC885-56FF-F41B-1BE5-BDA81A339C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53E74508-8B6D-4E0B-4D0F-EB13B318AE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1994FEA2-02F8-FFD4-731F-B2596C9860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06E73D1C-50FB-6D66-DB91-B81E8293C4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D92B42CA-E875-3B64-235F-F4DD81CF7F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E84C1BF1-5ACA-E240-B299-6EFCC70C5DE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0EC55B7A-B944-CE26-0C32-B282D7D6A4B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489033CE-C7D1-2EE3-C93A-526215CC63F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D27C1FF7-EB33-9020-4D7F-348F8B181B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1ECD8A9F-757D-6A0A-8007-B11F68B0746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B582ADD3-BCC7-3BC6-66AF-6157C17A2F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C6836BEB-8E42-B8A4-1503-7D1BF3C0E7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1FC132E1-5B80-1B13-2B09-A306DA2FB7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3C202BAE-7EA2-97D6-7733-7F74BC8BFA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588723BD-A424-18B4-CD3D-9816A08860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AA64AA7C-6CC8-3A92-6CD2-3A94C75CF3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964E8327-8F1F-F320-C6C2-959D360CDD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87F94DAD-F145-5753-CD12-DA5FA2F9EC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D22A27C1-50AA-6535-7C85-CF8B1D8351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EA3EDDB4-3BA4-EC1B-654D-812A7A1A2D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8104F572-984B-BF96-9A5E-9CA35B072F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AB6F276F-78F3-1712-8750-69932A4B02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FEB53503-20E5-0D70-D129-B94A0FD38F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65C97781-1F2D-5F4D-070F-5589518D17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D8A7A342-ECAC-AC86-0988-6BED16BB56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C535BDD1-40DB-236E-CF6A-6E7C5C1CBF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71573961-25C1-8E14-7344-4BCC9CF59C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5A7974FC-618C-D313-A7CF-CA005E7699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CF0F5E2B-4680-43E9-7245-A1E9D193B4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7EE3B686-6D93-4114-264E-2B8EE9E3AC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6EC332C7-75C4-7B33-7B53-614C67D413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ABEE9AF0-F34A-AE6F-9B6C-5BEA51947D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F59E5A22-D392-FF1A-2D24-CA9792BB2B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C6C23822-BE38-4D59-39C3-70564F587F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9446F393-127C-85E3-AB99-96BDF76C7B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0C163489-332E-8136-19B9-2763A9C69F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4DDB22B6-FC65-36F9-327A-8286848C8B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C10A11D1-5434-F086-2F96-04B9E374F4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94435628-D459-390D-7B83-30121E5956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42229122-9454-550C-FAE3-120B020D32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DEF7FDAC-61BC-D8F3-57DD-84B8C965BA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61528B68-89E9-E82D-A20F-C55B18838D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1113E916-A374-3ED6-0159-16F7B12BFF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966D2137-72E0-2832-EA23-9160E430AC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15A54F26-1975-561A-65B4-555583A22F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FBAB4800-EA96-65F1-23C9-4BF8561C04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204CBC59-F2E4-2585-1D91-6EA8CC03D6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B9F18942-2FE8-343B-F065-660A100829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9FD6AA12-DA11-A753-9ED3-6DA1AE9D7A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E32CDC10-2117-5483-1A47-5887B464F6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BCD5E56F-9000-0F31-6A80-F0D113B4A0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39021D86-64A9-F06B-A516-D0E35E3D30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21F2D45E-6E99-0854-36D6-BB86E8BEC9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18FE5FC3-3CB9-AF15-77FD-8A3DA5DCA7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B5EA81B5-7F6E-0457-E899-80042851A7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040713F7-A375-366B-73FE-1EAF42582C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A94A9DB3-E055-9C4E-7549-768902AC4D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A688F347-34F6-4671-AEC7-F646E11D9F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B81C5D29-24E7-F88E-47D2-A6D6CC3CFA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54C1E1F6-9D15-71B8-6FFF-139D60DF07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934B9D45-EF5B-A9AC-16D7-4835BCCD37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58C4F8C9-E51D-72D3-68AD-CFB4AD7513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F2012B17-4A92-AA50-F613-E2F6C74625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3">
                <a:extLst>
                  <a:ext uri="{FF2B5EF4-FFF2-40B4-BE49-F238E27FC236}">
                    <a16:creationId xmlns:a16="http://schemas.microsoft.com/office/drawing/2014/main" id="{63EA57F8-629B-1EE5-40E4-79E398F9D7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4">
                <a:extLst>
                  <a:ext uri="{FF2B5EF4-FFF2-40B4-BE49-F238E27FC236}">
                    <a16:creationId xmlns:a16="http://schemas.microsoft.com/office/drawing/2014/main" id="{78C5587F-83DB-2121-E734-094312EFEE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5">
                <a:extLst>
                  <a:ext uri="{FF2B5EF4-FFF2-40B4-BE49-F238E27FC236}">
                    <a16:creationId xmlns:a16="http://schemas.microsoft.com/office/drawing/2014/main" id="{5EDB1571-97E1-DF51-5E60-C296C749B7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6">
                <a:extLst>
                  <a:ext uri="{FF2B5EF4-FFF2-40B4-BE49-F238E27FC236}">
                    <a16:creationId xmlns:a16="http://schemas.microsoft.com/office/drawing/2014/main" id="{58F50225-D26C-0134-3E48-44BAB7C67C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7">
                <a:extLst>
                  <a:ext uri="{FF2B5EF4-FFF2-40B4-BE49-F238E27FC236}">
                    <a16:creationId xmlns:a16="http://schemas.microsoft.com/office/drawing/2014/main" id="{B8F045B8-297C-0B48-2AB1-F4C02C25FE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8">
                <a:extLst>
                  <a:ext uri="{FF2B5EF4-FFF2-40B4-BE49-F238E27FC236}">
                    <a16:creationId xmlns:a16="http://schemas.microsoft.com/office/drawing/2014/main" id="{83D051A5-3213-9E12-FD61-D2201C9EC2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79">
                <a:extLst>
                  <a:ext uri="{FF2B5EF4-FFF2-40B4-BE49-F238E27FC236}">
                    <a16:creationId xmlns:a16="http://schemas.microsoft.com/office/drawing/2014/main" id="{1623CD55-1B89-8C71-31B3-30450AE3FC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0">
                <a:extLst>
                  <a:ext uri="{FF2B5EF4-FFF2-40B4-BE49-F238E27FC236}">
                    <a16:creationId xmlns:a16="http://schemas.microsoft.com/office/drawing/2014/main" id="{EF30C637-4952-1506-4833-70C45FDA28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1">
                <a:extLst>
                  <a:ext uri="{FF2B5EF4-FFF2-40B4-BE49-F238E27FC236}">
                    <a16:creationId xmlns:a16="http://schemas.microsoft.com/office/drawing/2014/main" id="{4071F63F-FCCA-93A1-CF00-F06983BEB9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2">
                <a:extLst>
                  <a:ext uri="{FF2B5EF4-FFF2-40B4-BE49-F238E27FC236}">
                    <a16:creationId xmlns:a16="http://schemas.microsoft.com/office/drawing/2014/main" id="{7118AEAF-DE7D-6244-8423-BB47EEB6F7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3">
                <a:extLst>
                  <a:ext uri="{FF2B5EF4-FFF2-40B4-BE49-F238E27FC236}">
                    <a16:creationId xmlns:a16="http://schemas.microsoft.com/office/drawing/2014/main" id="{5CB17F91-936C-0974-8CE0-62A51D7BE5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4">
                <a:extLst>
                  <a:ext uri="{FF2B5EF4-FFF2-40B4-BE49-F238E27FC236}">
                    <a16:creationId xmlns:a16="http://schemas.microsoft.com/office/drawing/2014/main" id="{1790CE22-F3BD-D17A-22D8-B706906ACF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5">
                <a:extLst>
                  <a:ext uri="{FF2B5EF4-FFF2-40B4-BE49-F238E27FC236}">
                    <a16:creationId xmlns:a16="http://schemas.microsoft.com/office/drawing/2014/main" id="{900A045E-0AD3-B3BA-54DA-63D8670144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6">
                <a:extLst>
                  <a:ext uri="{FF2B5EF4-FFF2-40B4-BE49-F238E27FC236}">
                    <a16:creationId xmlns:a16="http://schemas.microsoft.com/office/drawing/2014/main" id="{B2F4D858-1138-CE85-8691-52F0E58FC3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7">
                <a:extLst>
                  <a:ext uri="{FF2B5EF4-FFF2-40B4-BE49-F238E27FC236}">
                    <a16:creationId xmlns:a16="http://schemas.microsoft.com/office/drawing/2014/main" id="{E2555D72-8B53-1AD7-3429-2EFC9F0C5A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8">
                <a:extLst>
                  <a:ext uri="{FF2B5EF4-FFF2-40B4-BE49-F238E27FC236}">
                    <a16:creationId xmlns:a16="http://schemas.microsoft.com/office/drawing/2014/main" id="{CC7905FE-78A1-1B18-61DB-24A9F3E536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9">
                <a:extLst>
                  <a:ext uri="{FF2B5EF4-FFF2-40B4-BE49-F238E27FC236}">
                    <a16:creationId xmlns:a16="http://schemas.microsoft.com/office/drawing/2014/main" id="{8DEE527A-BEAC-0908-637F-63A8D5DB39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0">
                <a:extLst>
                  <a:ext uri="{FF2B5EF4-FFF2-40B4-BE49-F238E27FC236}">
                    <a16:creationId xmlns:a16="http://schemas.microsoft.com/office/drawing/2014/main" id="{0C9ED6ED-09AA-8CE8-E1C4-9A56C801B7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1">
                <a:extLst>
                  <a:ext uri="{FF2B5EF4-FFF2-40B4-BE49-F238E27FC236}">
                    <a16:creationId xmlns:a16="http://schemas.microsoft.com/office/drawing/2014/main" id="{D96E2155-EEDC-CCB2-04B9-40DD63DEBA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2">
                <a:extLst>
                  <a:ext uri="{FF2B5EF4-FFF2-40B4-BE49-F238E27FC236}">
                    <a16:creationId xmlns:a16="http://schemas.microsoft.com/office/drawing/2014/main" id="{D8038117-B810-7079-822F-C9DBE1963A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21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0" name="Picture Placeholder 439"/>
          <p:cNvSpPr>
            <a:spLocks noGrp="1"/>
          </p:cNvSpPr>
          <p:nvPr>
            <p:ph type="pic" sz="quarter" idx="10"/>
          </p:nvPr>
        </p:nvSpPr>
        <p:spPr>
          <a:xfrm>
            <a:off x="1" y="1"/>
            <a:ext cx="3408612" cy="6852550"/>
          </a:xfrm>
          <a:custGeom>
            <a:avLst/>
            <a:gdLst>
              <a:gd name="connsiteX0" fmla="*/ 0 w 8527312"/>
              <a:gd name="connsiteY0" fmla="*/ 0 h 6861681"/>
              <a:gd name="connsiteX1" fmla="*/ 6011963 w 8527312"/>
              <a:gd name="connsiteY1" fmla="*/ 0 h 6861681"/>
              <a:gd name="connsiteX2" fmla="*/ 5701676 w 8527312"/>
              <a:gd name="connsiteY2" fmla="*/ 2390589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0" fmla="*/ 0 w 8527312"/>
              <a:gd name="connsiteY0" fmla="*/ 0 h 6861681"/>
              <a:gd name="connsiteX1" fmla="*/ 4140132 w 8527312"/>
              <a:gd name="connsiteY1" fmla="*/ 0 h 6861681"/>
              <a:gd name="connsiteX2" fmla="*/ 5701676 w 8527312"/>
              <a:gd name="connsiteY2" fmla="*/ 2390589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4140132 w 8527312"/>
              <a:gd name="connsiteY1" fmla="*/ 0 h 6861681"/>
              <a:gd name="connsiteX2" fmla="*/ 5701676 w 8527312"/>
              <a:gd name="connsiteY2" fmla="*/ 2390589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4140132 w 8527312"/>
              <a:gd name="connsiteY1" fmla="*/ 0 h 6861681"/>
              <a:gd name="connsiteX2" fmla="*/ 3991210 w 8527312"/>
              <a:gd name="connsiteY2" fmla="*/ 1787837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4140132 w 8527312"/>
              <a:gd name="connsiteY1" fmla="*/ 0 h 6861681"/>
              <a:gd name="connsiteX2" fmla="*/ 3991210 w 8527312"/>
              <a:gd name="connsiteY2" fmla="*/ 1787837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4140132 w 8527312"/>
              <a:gd name="connsiteY1" fmla="*/ 0 h 6861681"/>
              <a:gd name="connsiteX2" fmla="*/ 3205902 w 8527312"/>
              <a:gd name="connsiteY2" fmla="*/ 657678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3205902 w 8527312"/>
              <a:gd name="connsiteY2" fmla="*/ 657678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808236 w 8527312"/>
              <a:gd name="connsiteY3" fmla="*/ 2380438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808236 w 8527312"/>
              <a:gd name="connsiteY3" fmla="*/ 2380438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657629 w 8527312"/>
              <a:gd name="connsiteY3" fmla="*/ 1713106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657629 w 8527312"/>
              <a:gd name="connsiteY3" fmla="*/ 1713106 h 6861681"/>
              <a:gd name="connsiteX4" fmla="*/ 3205778 w 8527312"/>
              <a:gd name="connsiteY4" fmla="*/ 3422767 h 6861681"/>
              <a:gd name="connsiteX5" fmla="*/ 5383713 w 8527312"/>
              <a:gd name="connsiteY5" fmla="*/ 5731436 h 6861681"/>
              <a:gd name="connsiteX6" fmla="*/ 8527312 w 8527312"/>
              <a:gd name="connsiteY6" fmla="*/ 6861681 h 6861681"/>
              <a:gd name="connsiteX7" fmla="*/ 0 w 8527312"/>
              <a:gd name="connsiteY7" fmla="*/ 6856228 h 6861681"/>
              <a:gd name="connsiteX8" fmla="*/ 0 w 8527312"/>
              <a:gd name="connsiteY8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657629 w 8527312"/>
              <a:gd name="connsiteY3" fmla="*/ 1713106 h 6861681"/>
              <a:gd name="connsiteX4" fmla="*/ 2226832 w 8527312"/>
              <a:gd name="connsiteY4" fmla="*/ 4003992 h 6861681"/>
              <a:gd name="connsiteX5" fmla="*/ 5383713 w 8527312"/>
              <a:gd name="connsiteY5" fmla="*/ 5731436 h 6861681"/>
              <a:gd name="connsiteX6" fmla="*/ 8527312 w 8527312"/>
              <a:gd name="connsiteY6" fmla="*/ 6861681 h 6861681"/>
              <a:gd name="connsiteX7" fmla="*/ 0 w 8527312"/>
              <a:gd name="connsiteY7" fmla="*/ 6856228 h 6861681"/>
              <a:gd name="connsiteX8" fmla="*/ 0 w 8527312"/>
              <a:gd name="connsiteY8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657629 w 8527312"/>
              <a:gd name="connsiteY3" fmla="*/ 1713106 h 6861681"/>
              <a:gd name="connsiteX4" fmla="*/ 2226832 w 8527312"/>
              <a:gd name="connsiteY4" fmla="*/ 4003992 h 6861681"/>
              <a:gd name="connsiteX5" fmla="*/ 3705520 w 8527312"/>
              <a:gd name="connsiteY5" fmla="*/ 4988760 h 6861681"/>
              <a:gd name="connsiteX6" fmla="*/ 8527312 w 8527312"/>
              <a:gd name="connsiteY6" fmla="*/ 6861681 h 6861681"/>
              <a:gd name="connsiteX7" fmla="*/ 0 w 8527312"/>
              <a:gd name="connsiteY7" fmla="*/ 6856228 h 6861681"/>
              <a:gd name="connsiteX8" fmla="*/ 0 w 8527312"/>
              <a:gd name="connsiteY8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657629 w 8527312"/>
              <a:gd name="connsiteY3" fmla="*/ 1713106 h 6861681"/>
              <a:gd name="connsiteX4" fmla="*/ 2226832 w 8527312"/>
              <a:gd name="connsiteY4" fmla="*/ 4003992 h 6861681"/>
              <a:gd name="connsiteX5" fmla="*/ 3038545 w 8527312"/>
              <a:gd name="connsiteY5" fmla="*/ 4504406 h 6861681"/>
              <a:gd name="connsiteX6" fmla="*/ 8527312 w 8527312"/>
              <a:gd name="connsiteY6" fmla="*/ 6861681 h 6861681"/>
              <a:gd name="connsiteX7" fmla="*/ 0 w 8527312"/>
              <a:gd name="connsiteY7" fmla="*/ 6856228 h 6861681"/>
              <a:gd name="connsiteX8" fmla="*/ 0 w 8527312"/>
              <a:gd name="connsiteY8" fmla="*/ 0 h 6861681"/>
              <a:gd name="connsiteX0" fmla="*/ 0 w 3408612"/>
              <a:gd name="connsiteY0" fmla="*/ 0 h 6856228"/>
              <a:gd name="connsiteX1" fmla="*/ 3408612 w 3408612"/>
              <a:gd name="connsiteY1" fmla="*/ 10763 h 6856228"/>
              <a:gd name="connsiteX2" fmla="*/ 2743323 w 3408612"/>
              <a:gd name="connsiteY2" fmla="*/ 2003106 h 6856228"/>
              <a:gd name="connsiteX3" fmla="*/ 1657629 w 3408612"/>
              <a:gd name="connsiteY3" fmla="*/ 1713106 h 6856228"/>
              <a:gd name="connsiteX4" fmla="*/ 2226832 w 3408612"/>
              <a:gd name="connsiteY4" fmla="*/ 4003992 h 6856228"/>
              <a:gd name="connsiteX5" fmla="*/ 3038545 w 3408612"/>
              <a:gd name="connsiteY5" fmla="*/ 4504406 h 6856228"/>
              <a:gd name="connsiteX6" fmla="*/ 2126512 w 3408612"/>
              <a:gd name="connsiteY6" fmla="*/ 6850918 h 6856228"/>
              <a:gd name="connsiteX7" fmla="*/ 0 w 3408612"/>
              <a:gd name="connsiteY7" fmla="*/ 6856228 h 6856228"/>
              <a:gd name="connsiteX8" fmla="*/ 0 w 3408612"/>
              <a:gd name="connsiteY8" fmla="*/ 0 h 6856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08612" h="6856228">
                <a:moveTo>
                  <a:pt x="0" y="0"/>
                </a:moveTo>
                <a:lnTo>
                  <a:pt x="3408612" y="10763"/>
                </a:lnTo>
                <a:lnTo>
                  <a:pt x="2743323" y="2003106"/>
                </a:lnTo>
                <a:lnTo>
                  <a:pt x="1657629" y="1713106"/>
                </a:lnTo>
                <a:lnTo>
                  <a:pt x="2226832" y="4003992"/>
                </a:lnTo>
                <a:lnTo>
                  <a:pt x="3038545" y="4504406"/>
                </a:lnTo>
                <a:lnTo>
                  <a:pt x="2126512" y="6850918"/>
                </a:lnTo>
                <a:lnTo>
                  <a:pt x="0" y="6856228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53681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0BCBF983-1401-867A-E701-B6337FCD82DC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E61605D9-9A4C-4B77-B453-A78AEAF9BFF8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10599738" y="669925"/>
            <a:ext cx="1055687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113BC18B-D972-8D4A-8138-45644BF3B44E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B194A3D5-A9D3-0754-2815-F51631D414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C40C9485-EF13-AB3A-E7B7-E36BF205C2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A79915D6-646A-AAB6-A012-F1002FDD71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4D5985CA-E466-F211-4BD7-8F83173D7B3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7CE39121-3EA1-8DF1-E35B-5B32AFAA84A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1ACF2ED3-46A5-AECE-1C62-47B815A85E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E75EEE23-411E-4BD1-8A15-5636C112DC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6F93550C-EA54-B792-6C5A-BF88812EDE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490DE355-21E8-57D1-48AE-F8156A7E938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3EC83F3B-ECED-EFB5-37A5-B9ACD85C47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CA7EFF4C-7ACC-6CED-56BC-E167B3CE44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A30983B0-4DDF-D734-4391-EC4B85AFF62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4B16723E-0407-2C93-8B1D-5EB1853968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95D39D86-088F-FBE2-244D-2DB670E7B0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07F74D32-4226-50A7-40FD-3F5CE0F7E5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FEEE1309-F6EE-F01E-E4ED-D48BC3A613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4" name="Freeform 904">
                <a:extLst>
                  <a:ext uri="{FF2B5EF4-FFF2-40B4-BE49-F238E27FC236}">
                    <a16:creationId xmlns:a16="http://schemas.microsoft.com/office/drawing/2014/main" id="{1F830DFB-CCCC-012A-8A28-73951DDE222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5" name="Freeform 905">
                <a:extLst>
                  <a:ext uri="{FF2B5EF4-FFF2-40B4-BE49-F238E27FC236}">
                    <a16:creationId xmlns:a16="http://schemas.microsoft.com/office/drawing/2014/main" id="{217CD811-777F-47B0-61FD-57B5BC3EDC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6" name="Freeform 906">
                <a:extLst>
                  <a:ext uri="{FF2B5EF4-FFF2-40B4-BE49-F238E27FC236}">
                    <a16:creationId xmlns:a16="http://schemas.microsoft.com/office/drawing/2014/main" id="{7299B508-F8AF-870B-05CC-23F0812F56B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7" name="Freeform 907">
                <a:extLst>
                  <a:ext uri="{FF2B5EF4-FFF2-40B4-BE49-F238E27FC236}">
                    <a16:creationId xmlns:a16="http://schemas.microsoft.com/office/drawing/2014/main" id="{0400053B-BCDD-10F8-D40A-850BA952FF7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8" name="Freeform 908">
                <a:extLst>
                  <a:ext uri="{FF2B5EF4-FFF2-40B4-BE49-F238E27FC236}">
                    <a16:creationId xmlns:a16="http://schemas.microsoft.com/office/drawing/2014/main" id="{A27FA768-9CF1-A786-8A5A-C71BD0817C7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9" name="Freeform 909">
                <a:extLst>
                  <a:ext uri="{FF2B5EF4-FFF2-40B4-BE49-F238E27FC236}">
                    <a16:creationId xmlns:a16="http://schemas.microsoft.com/office/drawing/2014/main" id="{42FD406E-5B22-7C21-0C93-8C47D2C77C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0" name="Freeform 910">
                <a:extLst>
                  <a:ext uri="{FF2B5EF4-FFF2-40B4-BE49-F238E27FC236}">
                    <a16:creationId xmlns:a16="http://schemas.microsoft.com/office/drawing/2014/main" id="{E39CB1AF-A709-4F3E-DA43-572785B8AA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1" name="Freeform 911">
                <a:extLst>
                  <a:ext uri="{FF2B5EF4-FFF2-40B4-BE49-F238E27FC236}">
                    <a16:creationId xmlns:a16="http://schemas.microsoft.com/office/drawing/2014/main" id="{A44856FE-3431-37F6-99C2-FE79909D9A5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2" name="Freeform 912">
                <a:extLst>
                  <a:ext uri="{FF2B5EF4-FFF2-40B4-BE49-F238E27FC236}">
                    <a16:creationId xmlns:a16="http://schemas.microsoft.com/office/drawing/2014/main" id="{160731A3-88A6-16F4-FD9F-6B0212D4F4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3" name="Freeform 913">
                <a:extLst>
                  <a:ext uri="{FF2B5EF4-FFF2-40B4-BE49-F238E27FC236}">
                    <a16:creationId xmlns:a16="http://schemas.microsoft.com/office/drawing/2014/main" id="{1030EABD-3318-1588-5F85-218FE14B9B3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4" name="Freeform 914">
                <a:extLst>
                  <a:ext uri="{FF2B5EF4-FFF2-40B4-BE49-F238E27FC236}">
                    <a16:creationId xmlns:a16="http://schemas.microsoft.com/office/drawing/2014/main" id="{5A171059-55C3-7DD7-5D08-4CE90F1E8E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5" name="Freeform 915">
                <a:extLst>
                  <a:ext uri="{FF2B5EF4-FFF2-40B4-BE49-F238E27FC236}">
                    <a16:creationId xmlns:a16="http://schemas.microsoft.com/office/drawing/2014/main" id="{35204401-25F2-E872-2751-09407402321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6" name="Freeform 916">
                <a:extLst>
                  <a:ext uri="{FF2B5EF4-FFF2-40B4-BE49-F238E27FC236}">
                    <a16:creationId xmlns:a16="http://schemas.microsoft.com/office/drawing/2014/main" id="{312A54F8-E01A-DAC0-1A90-B2D809409F8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7" name="Freeform 917">
                <a:extLst>
                  <a:ext uri="{FF2B5EF4-FFF2-40B4-BE49-F238E27FC236}">
                    <a16:creationId xmlns:a16="http://schemas.microsoft.com/office/drawing/2014/main" id="{2088F0B1-6334-185D-C07F-79337D907B7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8" name="Freeform 918">
                <a:extLst>
                  <a:ext uri="{FF2B5EF4-FFF2-40B4-BE49-F238E27FC236}">
                    <a16:creationId xmlns:a16="http://schemas.microsoft.com/office/drawing/2014/main" id="{84A43C69-369A-696E-950C-240C9126D0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9" name="Freeform 919">
                <a:extLst>
                  <a:ext uri="{FF2B5EF4-FFF2-40B4-BE49-F238E27FC236}">
                    <a16:creationId xmlns:a16="http://schemas.microsoft.com/office/drawing/2014/main" id="{C7907084-E85F-8A56-4544-60449E3444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0" name="Freeform 920">
                <a:extLst>
                  <a:ext uri="{FF2B5EF4-FFF2-40B4-BE49-F238E27FC236}">
                    <a16:creationId xmlns:a16="http://schemas.microsoft.com/office/drawing/2014/main" id="{AAF03CF5-E055-DF81-4385-4A40E1D175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1" name="Freeform 921">
                <a:extLst>
                  <a:ext uri="{FF2B5EF4-FFF2-40B4-BE49-F238E27FC236}">
                    <a16:creationId xmlns:a16="http://schemas.microsoft.com/office/drawing/2014/main" id="{0F5FB7A7-493F-887E-CD61-68B87F8DE8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2" name="Freeform 922">
                <a:extLst>
                  <a:ext uri="{FF2B5EF4-FFF2-40B4-BE49-F238E27FC236}">
                    <a16:creationId xmlns:a16="http://schemas.microsoft.com/office/drawing/2014/main" id="{47A48431-FB4E-CEA7-E185-E027E64231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3" name="Freeform 923">
                <a:extLst>
                  <a:ext uri="{FF2B5EF4-FFF2-40B4-BE49-F238E27FC236}">
                    <a16:creationId xmlns:a16="http://schemas.microsoft.com/office/drawing/2014/main" id="{9E06B3D3-181D-F3AF-7192-61EB4FF67B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4" name="Freeform 924">
                <a:extLst>
                  <a:ext uri="{FF2B5EF4-FFF2-40B4-BE49-F238E27FC236}">
                    <a16:creationId xmlns:a16="http://schemas.microsoft.com/office/drawing/2014/main" id="{D942896C-A7E1-3433-D54E-A587F895E7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5" name="Freeform 925">
                <a:extLst>
                  <a:ext uri="{FF2B5EF4-FFF2-40B4-BE49-F238E27FC236}">
                    <a16:creationId xmlns:a16="http://schemas.microsoft.com/office/drawing/2014/main" id="{568EFE93-9193-FE06-305C-E54E0F7A59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6" name="Freeform 926">
                <a:extLst>
                  <a:ext uri="{FF2B5EF4-FFF2-40B4-BE49-F238E27FC236}">
                    <a16:creationId xmlns:a16="http://schemas.microsoft.com/office/drawing/2014/main" id="{A4FCFF86-7867-A503-7A38-EC0F2C3EED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7" name="Freeform 927">
                <a:extLst>
                  <a:ext uri="{FF2B5EF4-FFF2-40B4-BE49-F238E27FC236}">
                    <a16:creationId xmlns:a16="http://schemas.microsoft.com/office/drawing/2014/main" id="{11434888-9CEB-8942-E98F-66F883B250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8" name="Freeform 928">
                <a:extLst>
                  <a:ext uri="{FF2B5EF4-FFF2-40B4-BE49-F238E27FC236}">
                    <a16:creationId xmlns:a16="http://schemas.microsoft.com/office/drawing/2014/main" id="{70C29121-9D88-4D3F-B32A-79C9E4F52E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9" name="Freeform 929">
                <a:extLst>
                  <a:ext uri="{FF2B5EF4-FFF2-40B4-BE49-F238E27FC236}">
                    <a16:creationId xmlns:a16="http://schemas.microsoft.com/office/drawing/2014/main" id="{28B016CE-A68F-9B69-0192-F7CA588AA4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0" name="Freeform 930">
                <a:extLst>
                  <a:ext uri="{FF2B5EF4-FFF2-40B4-BE49-F238E27FC236}">
                    <a16:creationId xmlns:a16="http://schemas.microsoft.com/office/drawing/2014/main" id="{EE334CB4-CD70-6E05-A1BF-3F3BC27486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1" name="Freeform 931">
                <a:extLst>
                  <a:ext uri="{FF2B5EF4-FFF2-40B4-BE49-F238E27FC236}">
                    <a16:creationId xmlns:a16="http://schemas.microsoft.com/office/drawing/2014/main" id="{62E0DF0F-36A6-2D6F-1D80-9CF2B39F4C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2" name="Freeform 932">
                <a:extLst>
                  <a:ext uri="{FF2B5EF4-FFF2-40B4-BE49-F238E27FC236}">
                    <a16:creationId xmlns:a16="http://schemas.microsoft.com/office/drawing/2014/main" id="{87957FF4-823A-D842-C581-1BE6454B92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3" name="Freeform 933">
                <a:extLst>
                  <a:ext uri="{FF2B5EF4-FFF2-40B4-BE49-F238E27FC236}">
                    <a16:creationId xmlns:a16="http://schemas.microsoft.com/office/drawing/2014/main" id="{F400D31A-D362-BD6B-1257-666B02200A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4" name="Freeform 934">
                <a:extLst>
                  <a:ext uri="{FF2B5EF4-FFF2-40B4-BE49-F238E27FC236}">
                    <a16:creationId xmlns:a16="http://schemas.microsoft.com/office/drawing/2014/main" id="{53426F5F-F10D-11AA-3C54-D2707A3C13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5" name="Freeform 935">
                <a:extLst>
                  <a:ext uri="{FF2B5EF4-FFF2-40B4-BE49-F238E27FC236}">
                    <a16:creationId xmlns:a16="http://schemas.microsoft.com/office/drawing/2014/main" id="{22C8433F-495C-7427-0287-4E31AD00A5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6" name="Freeform 936">
                <a:extLst>
                  <a:ext uri="{FF2B5EF4-FFF2-40B4-BE49-F238E27FC236}">
                    <a16:creationId xmlns:a16="http://schemas.microsoft.com/office/drawing/2014/main" id="{C2DDCB40-6110-CFC6-1A1F-94547D9225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7" name="Freeform 937">
                <a:extLst>
                  <a:ext uri="{FF2B5EF4-FFF2-40B4-BE49-F238E27FC236}">
                    <a16:creationId xmlns:a16="http://schemas.microsoft.com/office/drawing/2014/main" id="{BC084775-8DFD-779E-10FD-EA4F076480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8" name="Freeform 938">
                <a:extLst>
                  <a:ext uri="{FF2B5EF4-FFF2-40B4-BE49-F238E27FC236}">
                    <a16:creationId xmlns:a16="http://schemas.microsoft.com/office/drawing/2014/main" id="{7843F2A2-A3BE-5E4A-C1A1-8379A6A22F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9" name="Freeform 939">
                <a:extLst>
                  <a:ext uri="{FF2B5EF4-FFF2-40B4-BE49-F238E27FC236}">
                    <a16:creationId xmlns:a16="http://schemas.microsoft.com/office/drawing/2014/main" id="{7D4342AB-7387-0AEF-4E8B-F0D783DDBC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0" name="Freeform 940">
                <a:extLst>
                  <a:ext uri="{FF2B5EF4-FFF2-40B4-BE49-F238E27FC236}">
                    <a16:creationId xmlns:a16="http://schemas.microsoft.com/office/drawing/2014/main" id="{F6B05305-0AA1-6E8D-3663-25EB000CD7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1" name="Freeform 941">
                <a:extLst>
                  <a:ext uri="{FF2B5EF4-FFF2-40B4-BE49-F238E27FC236}">
                    <a16:creationId xmlns:a16="http://schemas.microsoft.com/office/drawing/2014/main" id="{542A4388-D92D-684D-BAC9-097BD6E1A3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2" name="Freeform 942">
                <a:extLst>
                  <a:ext uri="{FF2B5EF4-FFF2-40B4-BE49-F238E27FC236}">
                    <a16:creationId xmlns:a16="http://schemas.microsoft.com/office/drawing/2014/main" id="{BA69F0DA-4F3A-91B0-4241-8A347BE60E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3" name="Freeform 943">
                <a:extLst>
                  <a:ext uri="{FF2B5EF4-FFF2-40B4-BE49-F238E27FC236}">
                    <a16:creationId xmlns:a16="http://schemas.microsoft.com/office/drawing/2014/main" id="{028DA7E4-067E-863E-4E86-64F5FE5ACB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4" name="Freeform 944">
                <a:extLst>
                  <a:ext uri="{FF2B5EF4-FFF2-40B4-BE49-F238E27FC236}">
                    <a16:creationId xmlns:a16="http://schemas.microsoft.com/office/drawing/2014/main" id="{8467A165-D26D-E511-0E00-948C056679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5" name="Freeform 945">
                <a:extLst>
                  <a:ext uri="{FF2B5EF4-FFF2-40B4-BE49-F238E27FC236}">
                    <a16:creationId xmlns:a16="http://schemas.microsoft.com/office/drawing/2014/main" id="{51AD3F03-7D76-745F-57C9-95A819F910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6" name="Freeform 946">
                <a:extLst>
                  <a:ext uri="{FF2B5EF4-FFF2-40B4-BE49-F238E27FC236}">
                    <a16:creationId xmlns:a16="http://schemas.microsoft.com/office/drawing/2014/main" id="{CD708C19-A661-EDF2-CDE7-9AD1B0D063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7" name="Freeform 947">
                <a:extLst>
                  <a:ext uri="{FF2B5EF4-FFF2-40B4-BE49-F238E27FC236}">
                    <a16:creationId xmlns:a16="http://schemas.microsoft.com/office/drawing/2014/main" id="{1CD30EEC-EEEC-AF70-5F99-6080E49DA0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8" name="Freeform 948">
                <a:extLst>
                  <a:ext uri="{FF2B5EF4-FFF2-40B4-BE49-F238E27FC236}">
                    <a16:creationId xmlns:a16="http://schemas.microsoft.com/office/drawing/2014/main" id="{7851BBEF-57BB-B32A-DD53-86A1D1483B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9" name="Freeform 949">
                <a:extLst>
                  <a:ext uri="{FF2B5EF4-FFF2-40B4-BE49-F238E27FC236}">
                    <a16:creationId xmlns:a16="http://schemas.microsoft.com/office/drawing/2014/main" id="{E71E9EB6-433C-8D82-3E74-A11CF7C0DF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0" name="Freeform 950">
                <a:extLst>
                  <a:ext uri="{FF2B5EF4-FFF2-40B4-BE49-F238E27FC236}">
                    <a16:creationId xmlns:a16="http://schemas.microsoft.com/office/drawing/2014/main" id="{131AEB74-9847-820F-D74C-F8CE277BA2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1" name="Freeform 951">
                <a:extLst>
                  <a:ext uri="{FF2B5EF4-FFF2-40B4-BE49-F238E27FC236}">
                    <a16:creationId xmlns:a16="http://schemas.microsoft.com/office/drawing/2014/main" id="{FBE33CA0-E912-08EC-CB1B-259BD14968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2" name="Freeform 952">
                <a:extLst>
                  <a:ext uri="{FF2B5EF4-FFF2-40B4-BE49-F238E27FC236}">
                    <a16:creationId xmlns:a16="http://schemas.microsoft.com/office/drawing/2014/main" id="{0C15F6E7-132F-3A42-6470-1C5674FE9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3" name="Freeform 953">
                <a:extLst>
                  <a:ext uri="{FF2B5EF4-FFF2-40B4-BE49-F238E27FC236}">
                    <a16:creationId xmlns:a16="http://schemas.microsoft.com/office/drawing/2014/main" id="{5437A65D-298C-4FC3-DB76-4793B43A58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4" name="Freeform 954">
                <a:extLst>
                  <a:ext uri="{FF2B5EF4-FFF2-40B4-BE49-F238E27FC236}">
                    <a16:creationId xmlns:a16="http://schemas.microsoft.com/office/drawing/2014/main" id="{2C8D0B24-5EF0-EB9D-2BCF-6E60B9786F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5" name="Freeform 955">
                <a:extLst>
                  <a:ext uri="{FF2B5EF4-FFF2-40B4-BE49-F238E27FC236}">
                    <a16:creationId xmlns:a16="http://schemas.microsoft.com/office/drawing/2014/main" id="{B0DC7186-B845-6B15-BC0E-3907E7DCE1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6" name="Freeform 956">
                <a:extLst>
                  <a:ext uri="{FF2B5EF4-FFF2-40B4-BE49-F238E27FC236}">
                    <a16:creationId xmlns:a16="http://schemas.microsoft.com/office/drawing/2014/main" id="{704DA0B9-E09F-016E-E14A-4A32C98FAE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7" name="Freeform 957">
                <a:extLst>
                  <a:ext uri="{FF2B5EF4-FFF2-40B4-BE49-F238E27FC236}">
                    <a16:creationId xmlns:a16="http://schemas.microsoft.com/office/drawing/2014/main" id="{53CA7534-7C9C-343C-56A9-C9147D8A1C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8" name="Freeform 958">
                <a:extLst>
                  <a:ext uri="{FF2B5EF4-FFF2-40B4-BE49-F238E27FC236}">
                    <a16:creationId xmlns:a16="http://schemas.microsoft.com/office/drawing/2014/main" id="{FA0C41B7-0B7E-7D3F-390A-09572F673F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0" name="Freeform 959">
                <a:extLst>
                  <a:ext uri="{FF2B5EF4-FFF2-40B4-BE49-F238E27FC236}">
                    <a16:creationId xmlns:a16="http://schemas.microsoft.com/office/drawing/2014/main" id="{5F155388-2BE7-05D2-3140-33E451537C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1" name="Freeform 960">
                <a:extLst>
                  <a:ext uri="{FF2B5EF4-FFF2-40B4-BE49-F238E27FC236}">
                    <a16:creationId xmlns:a16="http://schemas.microsoft.com/office/drawing/2014/main" id="{A0A41909-BBA9-018C-2354-673CC4FC4D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2" name="Freeform 961">
                <a:extLst>
                  <a:ext uri="{FF2B5EF4-FFF2-40B4-BE49-F238E27FC236}">
                    <a16:creationId xmlns:a16="http://schemas.microsoft.com/office/drawing/2014/main" id="{60088969-299F-6089-E5C3-C9FE2202FF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3" name="Freeform 962">
                <a:extLst>
                  <a:ext uri="{FF2B5EF4-FFF2-40B4-BE49-F238E27FC236}">
                    <a16:creationId xmlns:a16="http://schemas.microsoft.com/office/drawing/2014/main" id="{93F3AB35-2C47-D0F1-CFEC-1F1D92E1CF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4" name="Freeform 963">
                <a:extLst>
                  <a:ext uri="{FF2B5EF4-FFF2-40B4-BE49-F238E27FC236}">
                    <a16:creationId xmlns:a16="http://schemas.microsoft.com/office/drawing/2014/main" id="{60C44024-FB99-4817-00FD-D5710DD358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5" name="Freeform 964">
                <a:extLst>
                  <a:ext uri="{FF2B5EF4-FFF2-40B4-BE49-F238E27FC236}">
                    <a16:creationId xmlns:a16="http://schemas.microsoft.com/office/drawing/2014/main" id="{D51D8B5F-38C4-B2DF-304B-150A6D8B56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6" name="Freeform 965">
                <a:extLst>
                  <a:ext uri="{FF2B5EF4-FFF2-40B4-BE49-F238E27FC236}">
                    <a16:creationId xmlns:a16="http://schemas.microsoft.com/office/drawing/2014/main" id="{DF2BA481-68FF-5D13-EA4A-B67912AA6D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7" name="Freeform 966">
                <a:extLst>
                  <a:ext uri="{FF2B5EF4-FFF2-40B4-BE49-F238E27FC236}">
                    <a16:creationId xmlns:a16="http://schemas.microsoft.com/office/drawing/2014/main" id="{B60DD8B2-FB9C-00B8-95FF-84DE1418A5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8" name="Freeform 967">
                <a:extLst>
                  <a:ext uri="{FF2B5EF4-FFF2-40B4-BE49-F238E27FC236}">
                    <a16:creationId xmlns:a16="http://schemas.microsoft.com/office/drawing/2014/main" id="{00A912AA-2F92-CF3A-26CB-6E3F2CA822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9" name="Freeform 968">
                <a:extLst>
                  <a:ext uri="{FF2B5EF4-FFF2-40B4-BE49-F238E27FC236}">
                    <a16:creationId xmlns:a16="http://schemas.microsoft.com/office/drawing/2014/main" id="{236C2242-1656-2C75-A2DB-BF6D42E65B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0" name="Freeform 969">
                <a:extLst>
                  <a:ext uri="{FF2B5EF4-FFF2-40B4-BE49-F238E27FC236}">
                    <a16:creationId xmlns:a16="http://schemas.microsoft.com/office/drawing/2014/main" id="{CE796B4F-2E9D-2340-38EA-D7A5C10A6E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1" name="Freeform 970">
                <a:extLst>
                  <a:ext uri="{FF2B5EF4-FFF2-40B4-BE49-F238E27FC236}">
                    <a16:creationId xmlns:a16="http://schemas.microsoft.com/office/drawing/2014/main" id="{790BD282-5D18-12A0-35D8-6E03DF8760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2" name="Freeform 971">
                <a:extLst>
                  <a:ext uri="{FF2B5EF4-FFF2-40B4-BE49-F238E27FC236}">
                    <a16:creationId xmlns:a16="http://schemas.microsoft.com/office/drawing/2014/main" id="{A229BCD2-3DCF-D0F9-CE02-A2251235A5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3" name="Freeform 972">
                <a:extLst>
                  <a:ext uri="{FF2B5EF4-FFF2-40B4-BE49-F238E27FC236}">
                    <a16:creationId xmlns:a16="http://schemas.microsoft.com/office/drawing/2014/main" id="{B4CECAC2-311D-03FA-5F36-B9FE628A9E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4" name="Freeform 973">
                <a:extLst>
                  <a:ext uri="{FF2B5EF4-FFF2-40B4-BE49-F238E27FC236}">
                    <a16:creationId xmlns:a16="http://schemas.microsoft.com/office/drawing/2014/main" id="{677A78E3-D520-422F-A977-93641B2E25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5" name="Freeform 974">
                <a:extLst>
                  <a:ext uri="{FF2B5EF4-FFF2-40B4-BE49-F238E27FC236}">
                    <a16:creationId xmlns:a16="http://schemas.microsoft.com/office/drawing/2014/main" id="{7C3B6D72-D921-55B0-619A-400E0494E6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6" name="Freeform 975">
                <a:extLst>
                  <a:ext uri="{FF2B5EF4-FFF2-40B4-BE49-F238E27FC236}">
                    <a16:creationId xmlns:a16="http://schemas.microsoft.com/office/drawing/2014/main" id="{DE1CA9AE-4AD0-0C52-FBBD-36CA6F9DAE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7" name="Freeform 976">
                <a:extLst>
                  <a:ext uri="{FF2B5EF4-FFF2-40B4-BE49-F238E27FC236}">
                    <a16:creationId xmlns:a16="http://schemas.microsoft.com/office/drawing/2014/main" id="{03A64DED-D1ED-69C0-31F4-127426DD87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8" name="Freeform 977">
                <a:extLst>
                  <a:ext uri="{FF2B5EF4-FFF2-40B4-BE49-F238E27FC236}">
                    <a16:creationId xmlns:a16="http://schemas.microsoft.com/office/drawing/2014/main" id="{4884C30A-C310-209A-797A-9047240A8E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9" name="Freeform 978">
                <a:extLst>
                  <a:ext uri="{FF2B5EF4-FFF2-40B4-BE49-F238E27FC236}">
                    <a16:creationId xmlns:a16="http://schemas.microsoft.com/office/drawing/2014/main" id="{59F68707-D577-0F79-EE7E-23D64A7C9F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0" name="Freeform 979">
                <a:extLst>
                  <a:ext uri="{FF2B5EF4-FFF2-40B4-BE49-F238E27FC236}">
                    <a16:creationId xmlns:a16="http://schemas.microsoft.com/office/drawing/2014/main" id="{8F6A9CB2-F839-E9E8-A824-231BB69FF5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1" name="Freeform 980">
                <a:extLst>
                  <a:ext uri="{FF2B5EF4-FFF2-40B4-BE49-F238E27FC236}">
                    <a16:creationId xmlns:a16="http://schemas.microsoft.com/office/drawing/2014/main" id="{5721AA97-E589-8127-6A0A-A88CCCF6E3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2" name="Freeform 981">
                <a:extLst>
                  <a:ext uri="{FF2B5EF4-FFF2-40B4-BE49-F238E27FC236}">
                    <a16:creationId xmlns:a16="http://schemas.microsoft.com/office/drawing/2014/main" id="{E87C683B-F93C-A68C-1AB1-D3BDA893F0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3" name="Freeform 982">
                <a:extLst>
                  <a:ext uri="{FF2B5EF4-FFF2-40B4-BE49-F238E27FC236}">
                    <a16:creationId xmlns:a16="http://schemas.microsoft.com/office/drawing/2014/main" id="{88BAAA55-299C-2979-42A8-FF5BC920B2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4" name="Freeform 983">
                <a:extLst>
                  <a:ext uri="{FF2B5EF4-FFF2-40B4-BE49-F238E27FC236}">
                    <a16:creationId xmlns:a16="http://schemas.microsoft.com/office/drawing/2014/main" id="{45B15BDA-65FC-5816-A04E-B689C1D889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5" name="Freeform 984">
                <a:extLst>
                  <a:ext uri="{FF2B5EF4-FFF2-40B4-BE49-F238E27FC236}">
                    <a16:creationId xmlns:a16="http://schemas.microsoft.com/office/drawing/2014/main" id="{DA01564C-625B-E229-9A64-17B0C8E076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6" name="Freeform 985">
                <a:extLst>
                  <a:ext uri="{FF2B5EF4-FFF2-40B4-BE49-F238E27FC236}">
                    <a16:creationId xmlns:a16="http://schemas.microsoft.com/office/drawing/2014/main" id="{352341B7-5649-C3B4-EB90-553DCC2F02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7" name="Freeform 986">
                <a:extLst>
                  <a:ext uri="{FF2B5EF4-FFF2-40B4-BE49-F238E27FC236}">
                    <a16:creationId xmlns:a16="http://schemas.microsoft.com/office/drawing/2014/main" id="{BDE7C366-16A7-139B-1D91-A229F610B5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8" name="Freeform 987">
                <a:extLst>
                  <a:ext uri="{FF2B5EF4-FFF2-40B4-BE49-F238E27FC236}">
                    <a16:creationId xmlns:a16="http://schemas.microsoft.com/office/drawing/2014/main" id="{AFE4D520-9B68-97D5-0638-BE15BDBA74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9" name="Freeform 988">
                <a:extLst>
                  <a:ext uri="{FF2B5EF4-FFF2-40B4-BE49-F238E27FC236}">
                    <a16:creationId xmlns:a16="http://schemas.microsoft.com/office/drawing/2014/main" id="{33771D29-20DE-1AD2-BE16-AF44FD7574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0" name="Freeform 989">
                <a:extLst>
                  <a:ext uri="{FF2B5EF4-FFF2-40B4-BE49-F238E27FC236}">
                    <a16:creationId xmlns:a16="http://schemas.microsoft.com/office/drawing/2014/main" id="{B8521200-BDB3-4C1D-587E-7FD54FDB2F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1" name="Freeform 990">
                <a:extLst>
                  <a:ext uri="{FF2B5EF4-FFF2-40B4-BE49-F238E27FC236}">
                    <a16:creationId xmlns:a16="http://schemas.microsoft.com/office/drawing/2014/main" id="{B659EF9D-01BF-BED8-C23E-DA5A95D000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2" name="Freeform 991">
                <a:extLst>
                  <a:ext uri="{FF2B5EF4-FFF2-40B4-BE49-F238E27FC236}">
                    <a16:creationId xmlns:a16="http://schemas.microsoft.com/office/drawing/2014/main" id="{DD4A1797-F1FE-AA9A-7F02-F72160105E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3" name="Freeform 992">
                <a:extLst>
                  <a:ext uri="{FF2B5EF4-FFF2-40B4-BE49-F238E27FC236}">
                    <a16:creationId xmlns:a16="http://schemas.microsoft.com/office/drawing/2014/main" id="{5299DE2E-34DC-DAB5-E8B7-8E88AC760E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974673AA-7139-6EA1-22CA-41CD7DC5FCA8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DF8D915B-839B-2046-7B9A-1542107067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85CC3CD9-EC5D-B218-5A99-12122779FE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49DC49C7-27FF-79A9-9F46-F61B8C55AC3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B6B7A81F-2833-C573-C89F-416CBAF023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6BDEA611-B5DA-AD1C-83DE-EF07A85D30C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1A17EBB3-6274-A89A-546D-8F1EF600C1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E0872016-86A5-C411-40AD-495464612F4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109FAA9B-3B81-09A7-87FC-27190EBFA06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690D8FFE-D1DD-C120-7762-0A6431FDC8D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59D3D21D-88BB-F87F-7A31-E3BE3A250EE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052B0BA1-06A1-6D64-D872-8608DFBBC15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145A3C54-A03B-F945-63C5-C1B59E84C2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FF38AB65-B930-8668-EBF2-B7C5BC41FA9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3406634B-C241-1B01-C625-974C234E89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2D2D2F60-4F9A-7A76-1EC3-317E077C5D9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6C40269D-BA45-1E75-FC3F-038074FF6C0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6A4F2101-5B2D-DDFD-13E3-45AF4A4517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A6827954-989C-2043-59D3-4C1E1A63BDB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0219923E-43E5-6D39-A46B-137572E5C3C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FAEFC0EB-6150-F8DD-7217-72AE33C5E4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07E1297F-DF36-69E8-C294-4F39E31137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4FC321A8-7810-C0DB-8A4B-207530A3F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9C6C6A6B-7CF3-B0BF-5EA2-E886D1210EA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9A4722FE-997C-7C0B-300E-73929AA6648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031796AA-F4ED-5083-D651-D3E9A7F266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12A76B95-39B7-5088-111E-2BB796CF1A5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83B1997D-4320-8B9E-4F2A-7F838DF953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44268D5C-B114-A365-811B-E0170DD897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184A5F7F-067E-A04D-8BA4-6642F9DCC50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9E1EBA1E-0F6C-C61C-6D57-B10368EDA65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CEECE2A7-C102-EAFF-54DB-5334CB71C3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4E90315F-43AB-DF0E-611B-66A25AF5E72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DC58139D-5A3D-A389-09C9-7DD4BBCD7B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EDFC8E24-68C8-96D1-5BD7-9BD253BF1B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72037E0E-F85F-8DE7-5881-BFF406965B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07C965D3-22EE-FF24-CF68-48EBC8212A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BE83FBDB-8A9F-1C5F-5198-9940682DA4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C8AAD32F-D618-1573-0A22-DE9EADF751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DAABD2D4-C1EF-F5DB-D3BA-768E31B1D8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1D6D3757-4500-963A-7ADD-A41749B459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F7C43172-FC4D-DCC1-3872-5F500027DD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8D8F8351-DA41-3904-84E9-C800D2F863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A3F1F20F-91F6-EEFB-3FF0-D9C000292E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4C8649A9-26F5-095A-9182-6D07030CB5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D43F3F22-3BF1-6D0A-9E4A-2E69556FF3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03E2B6AE-3727-7978-D8E6-6231F97981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8B9124AD-B159-EABC-A0CC-42DC92D885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F1C9B58B-07FE-3F6C-0A53-408548474F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94C9AC6F-E986-E45A-DC5C-946C15B74C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F284F02C-CA2C-443E-4FD9-428DD059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1E08280D-4EAC-A4B9-7939-45664F9D9D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D5F54E59-3982-684A-DD2E-A983D9D6C7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8C24D308-7907-08A9-66D1-71F018FFFC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EDEEAC4A-B0A7-5D06-2CC3-A034910014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95C93DA6-BD1C-1352-F735-72CE4C5E73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8824D7AA-C882-759B-756E-CC86056757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256F9DFF-1617-4CA1-0335-B91AEF4509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AC4E9DCE-DA68-FAC0-D1D4-79EEB9A00F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B737C6E2-934E-2D2F-8830-27BFBD22D6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31BCB670-6C11-82D6-5EBB-59190C6A84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43D1A093-6256-37A3-7D3A-26518F966D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0614DBB7-9393-B952-7862-761179A991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F7FDE232-1092-880A-AA8E-3D010DA671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AB587EEC-B90A-5037-76A7-31E9FA3219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27F82590-A895-A437-9F5E-D4D7FA2E5F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58E0FC25-E870-86D5-9788-2DBDEF679C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CD1C6F9A-8AD4-781F-C4FD-5B1D0D8452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ECDFF809-7EF9-F5CD-8E90-E7C03B066F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83F0518E-5462-C850-3D66-470C7448FB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9B21AA90-B771-67DD-7E73-518F7C7AF0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9F8F4FBB-443A-B6BE-95ED-CAF111707C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3CAE833E-EA54-C9EB-69BE-6C8B3A8BAF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ADED6C16-EF8D-23A5-A4DE-C0E066B03B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05306230-A2D2-BB6E-8460-4B3E3AA5F9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01448C5B-247C-CD16-7A80-02FF6F6C30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165D64FC-D946-C6D7-112C-C0BB11BB3E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BD74380D-B181-13F0-6DC8-0D0180F120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39AD2EF8-703B-F63F-8914-7A2657AECF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3EFEF407-2238-B04F-A5D0-360D2CA417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65760E8D-2C76-FE9A-EBA0-3E6365A06E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DACFB0B0-CD34-6ADC-7382-89801FE78E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82E14230-409E-5108-3F84-A3B0EDA9EB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743207F5-9E36-D410-79C7-9EDE41572D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102D7781-0630-643D-1991-3114E72CA9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2">
                <a:extLst>
                  <a:ext uri="{FF2B5EF4-FFF2-40B4-BE49-F238E27FC236}">
                    <a16:creationId xmlns:a16="http://schemas.microsoft.com/office/drawing/2014/main" id="{DBBA4357-3534-E767-4057-212FEAF824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3">
                <a:extLst>
                  <a:ext uri="{FF2B5EF4-FFF2-40B4-BE49-F238E27FC236}">
                    <a16:creationId xmlns:a16="http://schemas.microsoft.com/office/drawing/2014/main" id="{AF524B45-D24E-4953-9C8E-73ED001388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4">
                <a:extLst>
                  <a:ext uri="{FF2B5EF4-FFF2-40B4-BE49-F238E27FC236}">
                    <a16:creationId xmlns:a16="http://schemas.microsoft.com/office/drawing/2014/main" id="{1BE7BFE2-5D52-4795-ECB4-5654E138E0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7C07D7C1-6815-EF65-E330-EB67DBD398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C9DE93E7-CF55-88DC-EAA8-03E83D5CB3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62310E47-1C8B-2258-A865-AF5F81E6E2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4A6FAE23-8E87-9DB2-6DD0-6F114F37A7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B520B5C0-3710-FF42-1C3C-B7FCD2D015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A8EEB06B-2DB5-175B-92BA-0A3C1A2225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350B549D-4924-001E-F725-A17F6B01B8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93A318E9-E6CD-224A-DE41-E65DADE6FF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1EA6D0DE-057A-2EEA-CBC1-84772C4ECF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7F8A325E-9F9E-4F42-BEDA-497C43A906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47FDD089-7E08-712D-8E4C-942C6D7014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4A6ED01D-0CB2-8208-8E1B-81B9DCAA94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08027CF9-C327-6511-A426-2AB2E3D2C1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57D66D01-4CE5-2D7D-6F14-482445C146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4BFF78A0-CF27-D969-1005-6139481432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7D3E8D0D-E054-7B80-2B2D-AC4B630957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492647B8-F88E-DBBC-FD12-9BCC198B32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497C54AD-7DB8-F4AA-9BFA-0DF5D63EE1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034" name="Freeform 748">
            <a:extLst>
              <a:ext uri="{FF2B5EF4-FFF2-40B4-BE49-F238E27FC236}">
                <a16:creationId xmlns:a16="http://schemas.microsoft.com/office/drawing/2014/main" id="{0D48B18D-4CA7-EB1F-2392-843BF437F23F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2999" name="Picture Placeholder 2998"/>
          <p:cNvSpPr>
            <a:spLocks noGrp="1"/>
          </p:cNvSpPr>
          <p:nvPr>
            <p:ph type="pic" sz="quarter" idx="10"/>
          </p:nvPr>
        </p:nvSpPr>
        <p:spPr>
          <a:xfrm>
            <a:off x="1096300" y="1015836"/>
            <a:ext cx="4826327" cy="4826327"/>
          </a:xfrm>
          <a:prstGeom prst="ellipse">
            <a:avLst/>
          </a:pr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 dirty="0"/>
          </a:p>
        </p:txBody>
      </p:sp>
      <p:sp>
        <p:nvSpPr>
          <p:cNvPr id="221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0376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B656FF32-C2F1-87F2-E3BF-D02C4D966DA8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3" name="Freeform 748">
            <a:extLst>
              <a:ext uri="{FF2B5EF4-FFF2-40B4-BE49-F238E27FC236}">
                <a16:creationId xmlns:a16="http://schemas.microsoft.com/office/drawing/2014/main" id="{51F1B3D3-5FF0-7CB7-D877-3D590401A777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4" name="Group 8">
            <a:extLst>
              <a:ext uri="{FF2B5EF4-FFF2-40B4-BE49-F238E27FC236}">
                <a16:creationId xmlns:a16="http://schemas.microsoft.com/office/drawing/2014/main" id="{85DC118E-B8F8-1293-ECAA-22E24560AAE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B73926FC-9F18-B8E1-67E3-6BE5245AE57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2" name="Freeform 888">
                <a:extLst>
                  <a:ext uri="{FF2B5EF4-FFF2-40B4-BE49-F238E27FC236}">
                    <a16:creationId xmlns:a16="http://schemas.microsoft.com/office/drawing/2014/main" id="{92B53916-1CDF-AA5E-EA97-8E630D89DA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89">
                <a:extLst>
                  <a:ext uri="{FF2B5EF4-FFF2-40B4-BE49-F238E27FC236}">
                    <a16:creationId xmlns:a16="http://schemas.microsoft.com/office/drawing/2014/main" id="{06FA706C-909D-E9FA-C59F-54B465152B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0">
                <a:extLst>
                  <a:ext uri="{FF2B5EF4-FFF2-40B4-BE49-F238E27FC236}">
                    <a16:creationId xmlns:a16="http://schemas.microsoft.com/office/drawing/2014/main" id="{F6EE0CB8-BBBA-4916-A441-4BE43B12FE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1">
                <a:extLst>
                  <a:ext uri="{FF2B5EF4-FFF2-40B4-BE49-F238E27FC236}">
                    <a16:creationId xmlns:a16="http://schemas.microsoft.com/office/drawing/2014/main" id="{21B804EF-A34E-3DA4-1F9D-A73017055A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2">
                <a:extLst>
                  <a:ext uri="{FF2B5EF4-FFF2-40B4-BE49-F238E27FC236}">
                    <a16:creationId xmlns:a16="http://schemas.microsoft.com/office/drawing/2014/main" id="{C102A4AD-D10B-DD4F-9DD6-04618E98D3D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3">
                <a:extLst>
                  <a:ext uri="{FF2B5EF4-FFF2-40B4-BE49-F238E27FC236}">
                    <a16:creationId xmlns:a16="http://schemas.microsoft.com/office/drawing/2014/main" id="{DB766554-4314-473F-3580-70CB7BD0E7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4">
                <a:extLst>
                  <a:ext uri="{FF2B5EF4-FFF2-40B4-BE49-F238E27FC236}">
                    <a16:creationId xmlns:a16="http://schemas.microsoft.com/office/drawing/2014/main" id="{870C82FD-2927-66CA-912F-D5D91985A71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5">
                <a:extLst>
                  <a:ext uri="{FF2B5EF4-FFF2-40B4-BE49-F238E27FC236}">
                    <a16:creationId xmlns:a16="http://schemas.microsoft.com/office/drawing/2014/main" id="{CDD9F249-403E-396B-FD38-8340492BCF4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6">
                <a:extLst>
                  <a:ext uri="{FF2B5EF4-FFF2-40B4-BE49-F238E27FC236}">
                    <a16:creationId xmlns:a16="http://schemas.microsoft.com/office/drawing/2014/main" id="{EAE2E1B3-F424-128A-77D2-4D5AD08C02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7">
                <a:extLst>
                  <a:ext uri="{FF2B5EF4-FFF2-40B4-BE49-F238E27FC236}">
                    <a16:creationId xmlns:a16="http://schemas.microsoft.com/office/drawing/2014/main" id="{67EDD0CE-1006-A4C3-457E-045879AE496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8">
                <a:extLst>
                  <a:ext uri="{FF2B5EF4-FFF2-40B4-BE49-F238E27FC236}">
                    <a16:creationId xmlns:a16="http://schemas.microsoft.com/office/drawing/2014/main" id="{E19277BD-D418-FF0E-638B-7FEB38833B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9">
                <a:extLst>
                  <a:ext uri="{FF2B5EF4-FFF2-40B4-BE49-F238E27FC236}">
                    <a16:creationId xmlns:a16="http://schemas.microsoft.com/office/drawing/2014/main" id="{BAB1B6D5-D713-9272-61A2-CD124F84F3E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0">
                <a:extLst>
                  <a:ext uri="{FF2B5EF4-FFF2-40B4-BE49-F238E27FC236}">
                    <a16:creationId xmlns:a16="http://schemas.microsoft.com/office/drawing/2014/main" id="{9914520A-1E24-0BB9-EFFB-04A05D777F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1">
                <a:extLst>
                  <a:ext uri="{FF2B5EF4-FFF2-40B4-BE49-F238E27FC236}">
                    <a16:creationId xmlns:a16="http://schemas.microsoft.com/office/drawing/2014/main" id="{96F077B1-85CD-5E5A-9E62-2E9E9EA900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2">
                <a:extLst>
                  <a:ext uri="{FF2B5EF4-FFF2-40B4-BE49-F238E27FC236}">
                    <a16:creationId xmlns:a16="http://schemas.microsoft.com/office/drawing/2014/main" id="{3AE29FDB-1EE5-D422-8F85-D906F19DC01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3">
                <a:extLst>
                  <a:ext uri="{FF2B5EF4-FFF2-40B4-BE49-F238E27FC236}">
                    <a16:creationId xmlns:a16="http://schemas.microsoft.com/office/drawing/2014/main" id="{18CBB742-3180-4249-6084-40ECB4B8DBB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4">
                <a:extLst>
                  <a:ext uri="{FF2B5EF4-FFF2-40B4-BE49-F238E27FC236}">
                    <a16:creationId xmlns:a16="http://schemas.microsoft.com/office/drawing/2014/main" id="{016C2351-B5EA-A844-9D96-329865D86A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5">
                <a:extLst>
                  <a:ext uri="{FF2B5EF4-FFF2-40B4-BE49-F238E27FC236}">
                    <a16:creationId xmlns:a16="http://schemas.microsoft.com/office/drawing/2014/main" id="{813AC77A-8826-5BA5-34D8-AA8E147FC5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6">
                <a:extLst>
                  <a:ext uri="{FF2B5EF4-FFF2-40B4-BE49-F238E27FC236}">
                    <a16:creationId xmlns:a16="http://schemas.microsoft.com/office/drawing/2014/main" id="{52B41BF1-44D6-1E4C-5C6F-7807F6A776E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7">
                <a:extLst>
                  <a:ext uri="{FF2B5EF4-FFF2-40B4-BE49-F238E27FC236}">
                    <a16:creationId xmlns:a16="http://schemas.microsoft.com/office/drawing/2014/main" id="{FCD254A9-0E7A-85E0-823F-E43BA32591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8">
                <a:extLst>
                  <a:ext uri="{FF2B5EF4-FFF2-40B4-BE49-F238E27FC236}">
                    <a16:creationId xmlns:a16="http://schemas.microsoft.com/office/drawing/2014/main" id="{CB8BEDCA-B558-26C9-4B48-AC11EA1F54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9">
                <a:extLst>
                  <a:ext uri="{FF2B5EF4-FFF2-40B4-BE49-F238E27FC236}">
                    <a16:creationId xmlns:a16="http://schemas.microsoft.com/office/drawing/2014/main" id="{47C1045F-C05C-9843-8D36-4B1E8D90C1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0">
                <a:extLst>
                  <a:ext uri="{FF2B5EF4-FFF2-40B4-BE49-F238E27FC236}">
                    <a16:creationId xmlns:a16="http://schemas.microsoft.com/office/drawing/2014/main" id="{F774B105-1498-3288-3670-5EF4231156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1">
                <a:extLst>
                  <a:ext uri="{FF2B5EF4-FFF2-40B4-BE49-F238E27FC236}">
                    <a16:creationId xmlns:a16="http://schemas.microsoft.com/office/drawing/2014/main" id="{69CEDDFF-E7CA-589A-6D98-9E9FDDC726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2">
                <a:extLst>
                  <a:ext uri="{FF2B5EF4-FFF2-40B4-BE49-F238E27FC236}">
                    <a16:creationId xmlns:a16="http://schemas.microsoft.com/office/drawing/2014/main" id="{9A9F8D78-1F42-4B22-DBD6-8AC3D08E61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3">
                <a:extLst>
                  <a:ext uri="{FF2B5EF4-FFF2-40B4-BE49-F238E27FC236}">
                    <a16:creationId xmlns:a16="http://schemas.microsoft.com/office/drawing/2014/main" id="{8811BE5D-894A-1843-6334-1B06C2CED8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4">
                <a:extLst>
                  <a:ext uri="{FF2B5EF4-FFF2-40B4-BE49-F238E27FC236}">
                    <a16:creationId xmlns:a16="http://schemas.microsoft.com/office/drawing/2014/main" id="{8228C6EB-C96D-A169-301E-DD086D36CF5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5">
                <a:extLst>
                  <a:ext uri="{FF2B5EF4-FFF2-40B4-BE49-F238E27FC236}">
                    <a16:creationId xmlns:a16="http://schemas.microsoft.com/office/drawing/2014/main" id="{83D83F3F-BCDD-4EE7-F043-D4E8596A037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6">
                <a:extLst>
                  <a:ext uri="{FF2B5EF4-FFF2-40B4-BE49-F238E27FC236}">
                    <a16:creationId xmlns:a16="http://schemas.microsoft.com/office/drawing/2014/main" id="{80475C03-8D58-AC0D-995A-D86A8E8FFA2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7">
                <a:extLst>
                  <a:ext uri="{FF2B5EF4-FFF2-40B4-BE49-F238E27FC236}">
                    <a16:creationId xmlns:a16="http://schemas.microsoft.com/office/drawing/2014/main" id="{95F0789D-E6EE-89D0-6F78-C3643A10C0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8">
                <a:extLst>
                  <a:ext uri="{FF2B5EF4-FFF2-40B4-BE49-F238E27FC236}">
                    <a16:creationId xmlns:a16="http://schemas.microsoft.com/office/drawing/2014/main" id="{03F17AA3-069F-435E-27D1-48843D3C04E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9">
                <a:extLst>
                  <a:ext uri="{FF2B5EF4-FFF2-40B4-BE49-F238E27FC236}">
                    <a16:creationId xmlns:a16="http://schemas.microsoft.com/office/drawing/2014/main" id="{AD563835-29F3-9519-3CF5-9F4A7AF37F3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0">
                <a:extLst>
                  <a:ext uri="{FF2B5EF4-FFF2-40B4-BE49-F238E27FC236}">
                    <a16:creationId xmlns:a16="http://schemas.microsoft.com/office/drawing/2014/main" id="{0AA0003F-D542-E9EB-80EF-75CAB44C45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1">
                <a:extLst>
                  <a:ext uri="{FF2B5EF4-FFF2-40B4-BE49-F238E27FC236}">
                    <a16:creationId xmlns:a16="http://schemas.microsoft.com/office/drawing/2014/main" id="{481E1B27-CBC8-E06C-CB55-BC8C906E9F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2">
                <a:extLst>
                  <a:ext uri="{FF2B5EF4-FFF2-40B4-BE49-F238E27FC236}">
                    <a16:creationId xmlns:a16="http://schemas.microsoft.com/office/drawing/2014/main" id="{EA31FF8F-27DD-E30A-E5D0-126AD4113B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3">
                <a:extLst>
                  <a:ext uri="{FF2B5EF4-FFF2-40B4-BE49-F238E27FC236}">
                    <a16:creationId xmlns:a16="http://schemas.microsoft.com/office/drawing/2014/main" id="{0C556B88-5A71-7BF1-A51A-C85CBFB9C7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4">
                <a:extLst>
                  <a:ext uri="{FF2B5EF4-FFF2-40B4-BE49-F238E27FC236}">
                    <a16:creationId xmlns:a16="http://schemas.microsoft.com/office/drawing/2014/main" id="{C883A22B-0A22-81FC-9588-56318BB452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5">
                <a:extLst>
                  <a:ext uri="{FF2B5EF4-FFF2-40B4-BE49-F238E27FC236}">
                    <a16:creationId xmlns:a16="http://schemas.microsoft.com/office/drawing/2014/main" id="{4E4E764A-B7DC-49D5-852D-CF386874C8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6">
                <a:extLst>
                  <a:ext uri="{FF2B5EF4-FFF2-40B4-BE49-F238E27FC236}">
                    <a16:creationId xmlns:a16="http://schemas.microsoft.com/office/drawing/2014/main" id="{9E5F9991-5659-7D62-9B72-553E8CBA8D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7">
                <a:extLst>
                  <a:ext uri="{FF2B5EF4-FFF2-40B4-BE49-F238E27FC236}">
                    <a16:creationId xmlns:a16="http://schemas.microsoft.com/office/drawing/2014/main" id="{95D36892-3C4A-68A5-F43E-5FA7A0C16A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8">
                <a:extLst>
                  <a:ext uri="{FF2B5EF4-FFF2-40B4-BE49-F238E27FC236}">
                    <a16:creationId xmlns:a16="http://schemas.microsoft.com/office/drawing/2014/main" id="{BFC500EC-F433-672A-D266-B77C190D9A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9">
                <a:extLst>
                  <a:ext uri="{FF2B5EF4-FFF2-40B4-BE49-F238E27FC236}">
                    <a16:creationId xmlns:a16="http://schemas.microsoft.com/office/drawing/2014/main" id="{F5687ECF-861F-1736-9603-3D28F6B82D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0">
                <a:extLst>
                  <a:ext uri="{FF2B5EF4-FFF2-40B4-BE49-F238E27FC236}">
                    <a16:creationId xmlns:a16="http://schemas.microsoft.com/office/drawing/2014/main" id="{BF0E93A3-DD0D-2193-8F0C-7440BF6959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1">
                <a:extLst>
                  <a:ext uri="{FF2B5EF4-FFF2-40B4-BE49-F238E27FC236}">
                    <a16:creationId xmlns:a16="http://schemas.microsoft.com/office/drawing/2014/main" id="{ACBB80BF-DD8B-7A1A-6B18-041077AAC6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2">
                <a:extLst>
                  <a:ext uri="{FF2B5EF4-FFF2-40B4-BE49-F238E27FC236}">
                    <a16:creationId xmlns:a16="http://schemas.microsoft.com/office/drawing/2014/main" id="{7A03A041-A4A6-CCFC-3D1E-0BF4DA5CF1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3">
                <a:extLst>
                  <a:ext uri="{FF2B5EF4-FFF2-40B4-BE49-F238E27FC236}">
                    <a16:creationId xmlns:a16="http://schemas.microsoft.com/office/drawing/2014/main" id="{652A6D8F-904D-218B-53EA-5CDE7059FD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4">
                <a:extLst>
                  <a:ext uri="{FF2B5EF4-FFF2-40B4-BE49-F238E27FC236}">
                    <a16:creationId xmlns:a16="http://schemas.microsoft.com/office/drawing/2014/main" id="{FA567EB0-DDF6-E4B1-6956-864624916A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5">
                <a:extLst>
                  <a:ext uri="{FF2B5EF4-FFF2-40B4-BE49-F238E27FC236}">
                    <a16:creationId xmlns:a16="http://schemas.microsoft.com/office/drawing/2014/main" id="{3182511A-BDE7-942C-CA9F-A3FC1DB705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6">
                <a:extLst>
                  <a:ext uri="{FF2B5EF4-FFF2-40B4-BE49-F238E27FC236}">
                    <a16:creationId xmlns:a16="http://schemas.microsoft.com/office/drawing/2014/main" id="{53DD555B-3DF0-60D0-C49A-E633CD6C5E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7">
                <a:extLst>
                  <a:ext uri="{FF2B5EF4-FFF2-40B4-BE49-F238E27FC236}">
                    <a16:creationId xmlns:a16="http://schemas.microsoft.com/office/drawing/2014/main" id="{F63651E4-0D13-2CD9-434D-A62B67F1ED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8">
                <a:extLst>
                  <a:ext uri="{FF2B5EF4-FFF2-40B4-BE49-F238E27FC236}">
                    <a16:creationId xmlns:a16="http://schemas.microsoft.com/office/drawing/2014/main" id="{859F43A4-2F5E-4F19-E9B2-8E29F86DAD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9">
                <a:extLst>
                  <a:ext uri="{FF2B5EF4-FFF2-40B4-BE49-F238E27FC236}">
                    <a16:creationId xmlns:a16="http://schemas.microsoft.com/office/drawing/2014/main" id="{D6347FC5-00BB-41F6-B782-381B57FFD9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0">
                <a:extLst>
                  <a:ext uri="{FF2B5EF4-FFF2-40B4-BE49-F238E27FC236}">
                    <a16:creationId xmlns:a16="http://schemas.microsoft.com/office/drawing/2014/main" id="{867DA156-358C-C928-6389-F6BF0C03F2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1">
                <a:extLst>
                  <a:ext uri="{FF2B5EF4-FFF2-40B4-BE49-F238E27FC236}">
                    <a16:creationId xmlns:a16="http://schemas.microsoft.com/office/drawing/2014/main" id="{65C40D59-A84A-C192-1D06-2F9D9F0F37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2">
                <a:extLst>
                  <a:ext uri="{FF2B5EF4-FFF2-40B4-BE49-F238E27FC236}">
                    <a16:creationId xmlns:a16="http://schemas.microsoft.com/office/drawing/2014/main" id="{CFF5AE2E-B3E3-2C2D-F9A0-32DFD6B74C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3">
                <a:extLst>
                  <a:ext uri="{FF2B5EF4-FFF2-40B4-BE49-F238E27FC236}">
                    <a16:creationId xmlns:a16="http://schemas.microsoft.com/office/drawing/2014/main" id="{D1953E0C-3D1C-A852-FD4F-F2C382A38B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4">
                <a:extLst>
                  <a:ext uri="{FF2B5EF4-FFF2-40B4-BE49-F238E27FC236}">
                    <a16:creationId xmlns:a16="http://schemas.microsoft.com/office/drawing/2014/main" id="{455C1310-898D-B170-A795-B3210F52AD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5">
                <a:extLst>
                  <a:ext uri="{FF2B5EF4-FFF2-40B4-BE49-F238E27FC236}">
                    <a16:creationId xmlns:a16="http://schemas.microsoft.com/office/drawing/2014/main" id="{954C136B-CD86-EB62-DE02-6379DAB63E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6">
                <a:extLst>
                  <a:ext uri="{FF2B5EF4-FFF2-40B4-BE49-F238E27FC236}">
                    <a16:creationId xmlns:a16="http://schemas.microsoft.com/office/drawing/2014/main" id="{75CB4930-DBE6-4658-6ED6-2F35A81A03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7">
                <a:extLst>
                  <a:ext uri="{FF2B5EF4-FFF2-40B4-BE49-F238E27FC236}">
                    <a16:creationId xmlns:a16="http://schemas.microsoft.com/office/drawing/2014/main" id="{A72E901C-D815-1C02-E85E-E233A6634D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8">
                <a:extLst>
                  <a:ext uri="{FF2B5EF4-FFF2-40B4-BE49-F238E27FC236}">
                    <a16:creationId xmlns:a16="http://schemas.microsoft.com/office/drawing/2014/main" id="{5CEB73FE-61BB-1F30-1CE4-75BB86C3E5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9">
                <a:extLst>
                  <a:ext uri="{FF2B5EF4-FFF2-40B4-BE49-F238E27FC236}">
                    <a16:creationId xmlns:a16="http://schemas.microsoft.com/office/drawing/2014/main" id="{F5A9D032-B3A5-7FF8-FC85-A48491B08D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0">
                <a:extLst>
                  <a:ext uri="{FF2B5EF4-FFF2-40B4-BE49-F238E27FC236}">
                    <a16:creationId xmlns:a16="http://schemas.microsoft.com/office/drawing/2014/main" id="{4E92B0B5-0007-05E8-F805-71CADC0FB8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1">
                <a:extLst>
                  <a:ext uri="{FF2B5EF4-FFF2-40B4-BE49-F238E27FC236}">
                    <a16:creationId xmlns:a16="http://schemas.microsoft.com/office/drawing/2014/main" id="{E42EEABB-8C3F-5AA7-F785-28368783A7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2">
                <a:extLst>
                  <a:ext uri="{FF2B5EF4-FFF2-40B4-BE49-F238E27FC236}">
                    <a16:creationId xmlns:a16="http://schemas.microsoft.com/office/drawing/2014/main" id="{A62993C4-E133-FAB2-AF13-5C80FE7D0C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3">
                <a:extLst>
                  <a:ext uri="{FF2B5EF4-FFF2-40B4-BE49-F238E27FC236}">
                    <a16:creationId xmlns:a16="http://schemas.microsoft.com/office/drawing/2014/main" id="{4853A230-CE02-CE40-384E-E76FAED9B9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4">
                <a:extLst>
                  <a:ext uri="{FF2B5EF4-FFF2-40B4-BE49-F238E27FC236}">
                    <a16:creationId xmlns:a16="http://schemas.microsoft.com/office/drawing/2014/main" id="{A5D72124-F8A1-59D1-7118-66CEDB3A89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5">
                <a:extLst>
                  <a:ext uri="{FF2B5EF4-FFF2-40B4-BE49-F238E27FC236}">
                    <a16:creationId xmlns:a16="http://schemas.microsoft.com/office/drawing/2014/main" id="{891AF0E9-2426-B57A-353F-CA5499D685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6">
                <a:extLst>
                  <a:ext uri="{FF2B5EF4-FFF2-40B4-BE49-F238E27FC236}">
                    <a16:creationId xmlns:a16="http://schemas.microsoft.com/office/drawing/2014/main" id="{372D0E0B-170B-70DD-29EA-5DCB69A011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7">
                <a:extLst>
                  <a:ext uri="{FF2B5EF4-FFF2-40B4-BE49-F238E27FC236}">
                    <a16:creationId xmlns:a16="http://schemas.microsoft.com/office/drawing/2014/main" id="{46F37CBC-95AB-D606-4C4F-B358187A42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8">
                <a:extLst>
                  <a:ext uri="{FF2B5EF4-FFF2-40B4-BE49-F238E27FC236}">
                    <a16:creationId xmlns:a16="http://schemas.microsoft.com/office/drawing/2014/main" id="{BBD0844B-DC29-47C5-9BEC-8F8ACCEAAD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9">
                <a:extLst>
                  <a:ext uri="{FF2B5EF4-FFF2-40B4-BE49-F238E27FC236}">
                    <a16:creationId xmlns:a16="http://schemas.microsoft.com/office/drawing/2014/main" id="{A382362C-E0FB-8B94-705B-C9949FC79C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0">
                <a:extLst>
                  <a:ext uri="{FF2B5EF4-FFF2-40B4-BE49-F238E27FC236}">
                    <a16:creationId xmlns:a16="http://schemas.microsoft.com/office/drawing/2014/main" id="{CC2B25AB-4FF4-768A-2BAC-1BCAB05023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1">
                <a:extLst>
                  <a:ext uri="{FF2B5EF4-FFF2-40B4-BE49-F238E27FC236}">
                    <a16:creationId xmlns:a16="http://schemas.microsoft.com/office/drawing/2014/main" id="{E275E396-4B0C-E57E-1518-A8458AC3D8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2">
                <a:extLst>
                  <a:ext uri="{FF2B5EF4-FFF2-40B4-BE49-F238E27FC236}">
                    <a16:creationId xmlns:a16="http://schemas.microsoft.com/office/drawing/2014/main" id="{D5D220F6-5146-C5B4-C57B-0CE38F2D98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3">
                <a:extLst>
                  <a:ext uri="{FF2B5EF4-FFF2-40B4-BE49-F238E27FC236}">
                    <a16:creationId xmlns:a16="http://schemas.microsoft.com/office/drawing/2014/main" id="{8D6025C7-FCB2-7A2B-FF56-FDF9C8E739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4">
                <a:extLst>
                  <a:ext uri="{FF2B5EF4-FFF2-40B4-BE49-F238E27FC236}">
                    <a16:creationId xmlns:a16="http://schemas.microsoft.com/office/drawing/2014/main" id="{BF45F189-2173-0AD5-A3AA-9B523A5971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5">
                <a:extLst>
                  <a:ext uri="{FF2B5EF4-FFF2-40B4-BE49-F238E27FC236}">
                    <a16:creationId xmlns:a16="http://schemas.microsoft.com/office/drawing/2014/main" id="{84D39877-07E6-9FA8-1C44-2E4FDC85A4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6">
                <a:extLst>
                  <a:ext uri="{FF2B5EF4-FFF2-40B4-BE49-F238E27FC236}">
                    <a16:creationId xmlns:a16="http://schemas.microsoft.com/office/drawing/2014/main" id="{B2A8CA00-413B-B121-FA6C-91C74E8429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7">
                <a:extLst>
                  <a:ext uri="{FF2B5EF4-FFF2-40B4-BE49-F238E27FC236}">
                    <a16:creationId xmlns:a16="http://schemas.microsoft.com/office/drawing/2014/main" id="{B9CE433C-A4A6-88E5-4034-46F1D88758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8">
                <a:extLst>
                  <a:ext uri="{FF2B5EF4-FFF2-40B4-BE49-F238E27FC236}">
                    <a16:creationId xmlns:a16="http://schemas.microsoft.com/office/drawing/2014/main" id="{C86EE02E-39F5-932E-B41D-F7DE05D4A7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9">
                <a:extLst>
                  <a:ext uri="{FF2B5EF4-FFF2-40B4-BE49-F238E27FC236}">
                    <a16:creationId xmlns:a16="http://schemas.microsoft.com/office/drawing/2014/main" id="{C46CCBD0-14BF-A363-24EA-BC37ED89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0">
                <a:extLst>
                  <a:ext uri="{FF2B5EF4-FFF2-40B4-BE49-F238E27FC236}">
                    <a16:creationId xmlns:a16="http://schemas.microsoft.com/office/drawing/2014/main" id="{6DABA071-CFAF-C574-CB1C-55C0820ECD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1">
                <a:extLst>
                  <a:ext uri="{FF2B5EF4-FFF2-40B4-BE49-F238E27FC236}">
                    <a16:creationId xmlns:a16="http://schemas.microsoft.com/office/drawing/2014/main" id="{08F6FCC6-9579-9D33-1FE0-62A5F46E1A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2">
                <a:extLst>
                  <a:ext uri="{FF2B5EF4-FFF2-40B4-BE49-F238E27FC236}">
                    <a16:creationId xmlns:a16="http://schemas.microsoft.com/office/drawing/2014/main" id="{C2F3553D-D780-3B7A-9703-C21521520E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3">
                <a:extLst>
                  <a:ext uri="{FF2B5EF4-FFF2-40B4-BE49-F238E27FC236}">
                    <a16:creationId xmlns:a16="http://schemas.microsoft.com/office/drawing/2014/main" id="{7427458D-0862-9CD1-3A4C-F8FE49C9D4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4">
                <a:extLst>
                  <a:ext uri="{FF2B5EF4-FFF2-40B4-BE49-F238E27FC236}">
                    <a16:creationId xmlns:a16="http://schemas.microsoft.com/office/drawing/2014/main" id="{8EAAABC7-F4CB-47B9-34A8-B1C0FB5866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5">
                <a:extLst>
                  <a:ext uri="{FF2B5EF4-FFF2-40B4-BE49-F238E27FC236}">
                    <a16:creationId xmlns:a16="http://schemas.microsoft.com/office/drawing/2014/main" id="{14D30990-96FD-C7AB-A069-0632B5EAA6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6">
                <a:extLst>
                  <a:ext uri="{FF2B5EF4-FFF2-40B4-BE49-F238E27FC236}">
                    <a16:creationId xmlns:a16="http://schemas.microsoft.com/office/drawing/2014/main" id="{7E85FD1C-E7F2-6B64-FC49-116511326E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7">
                <a:extLst>
                  <a:ext uri="{FF2B5EF4-FFF2-40B4-BE49-F238E27FC236}">
                    <a16:creationId xmlns:a16="http://schemas.microsoft.com/office/drawing/2014/main" id="{E89AB8D2-1952-7133-D4D9-5168F143A8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8">
                <a:extLst>
                  <a:ext uri="{FF2B5EF4-FFF2-40B4-BE49-F238E27FC236}">
                    <a16:creationId xmlns:a16="http://schemas.microsoft.com/office/drawing/2014/main" id="{B342B237-63A4-6EDD-8E8F-7635CF3030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9">
                <a:extLst>
                  <a:ext uri="{FF2B5EF4-FFF2-40B4-BE49-F238E27FC236}">
                    <a16:creationId xmlns:a16="http://schemas.microsoft.com/office/drawing/2014/main" id="{6AC58016-A252-BBD2-D533-54FD6F9EBB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0">
                <a:extLst>
                  <a:ext uri="{FF2B5EF4-FFF2-40B4-BE49-F238E27FC236}">
                    <a16:creationId xmlns:a16="http://schemas.microsoft.com/office/drawing/2014/main" id="{94213308-534F-21B9-9D0F-A5E3AFC43D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1">
                <a:extLst>
                  <a:ext uri="{FF2B5EF4-FFF2-40B4-BE49-F238E27FC236}">
                    <a16:creationId xmlns:a16="http://schemas.microsoft.com/office/drawing/2014/main" id="{56B82298-5CE1-E3CE-0BB1-6BC0D225FD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2">
                <a:extLst>
                  <a:ext uri="{FF2B5EF4-FFF2-40B4-BE49-F238E27FC236}">
                    <a16:creationId xmlns:a16="http://schemas.microsoft.com/office/drawing/2014/main" id="{560F750E-A9C4-9E7E-C558-2685FACC86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3">
                <a:extLst>
                  <a:ext uri="{FF2B5EF4-FFF2-40B4-BE49-F238E27FC236}">
                    <a16:creationId xmlns:a16="http://schemas.microsoft.com/office/drawing/2014/main" id="{56AE22ED-8EBD-D95A-1D34-271AFAC56C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4">
                <a:extLst>
                  <a:ext uri="{FF2B5EF4-FFF2-40B4-BE49-F238E27FC236}">
                    <a16:creationId xmlns:a16="http://schemas.microsoft.com/office/drawing/2014/main" id="{F4491E50-B080-3D64-E2AE-6A72B1C4A9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5">
                <a:extLst>
                  <a:ext uri="{FF2B5EF4-FFF2-40B4-BE49-F238E27FC236}">
                    <a16:creationId xmlns:a16="http://schemas.microsoft.com/office/drawing/2014/main" id="{90E95034-7A0B-2D63-1E67-67CFED53A9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6">
                <a:extLst>
                  <a:ext uri="{FF2B5EF4-FFF2-40B4-BE49-F238E27FC236}">
                    <a16:creationId xmlns:a16="http://schemas.microsoft.com/office/drawing/2014/main" id="{E1B12CA1-9BE4-BEAB-3C3E-D5F4301006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7">
                <a:extLst>
                  <a:ext uri="{FF2B5EF4-FFF2-40B4-BE49-F238E27FC236}">
                    <a16:creationId xmlns:a16="http://schemas.microsoft.com/office/drawing/2014/main" id="{F7D22607-AA40-88CE-C0B2-6671E10262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8">
                <a:extLst>
                  <a:ext uri="{FF2B5EF4-FFF2-40B4-BE49-F238E27FC236}">
                    <a16:creationId xmlns:a16="http://schemas.microsoft.com/office/drawing/2014/main" id="{7048CF9D-47F3-5CA6-3B12-E6CA019E69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9">
                <a:extLst>
                  <a:ext uri="{FF2B5EF4-FFF2-40B4-BE49-F238E27FC236}">
                    <a16:creationId xmlns:a16="http://schemas.microsoft.com/office/drawing/2014/main" id="{4378BCC9-D59C-B861-9A67-BB5FAA5339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0">
                <a:extLst>
                  <a:ext uri="{FF2B5EF4-FFF2-40B4-BE49-F238E27FC236}">
                    <a16:creationId xmlns:a16="http://schemas.microsoft.com/office/drawing/2014/main" id="{4D340626-DAA6-7BC0-F113-AA2FF2EB06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1">
                <a:extLst>
                  <a:ext uri="{FF2B5EF4-FFF2-40B4-BE49-F238E27FC236}">
                    <a16:creationId xmlns:a16="http://schemas.microsoft.com/office/drawing/2014/main" id="{5F59FC67-CDB1-A050-87B7-E2DCF0DFB1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2">
                <a:extLst>
                  <a:ext uri="{FF2B5EF4-FFF2-40B4-BE49-F238E27FC236}">
                    <a16:creationId xmlns:a16="http://schemas.microsoft.com/office/drawing/2014/main" id="{63081711-CE2C-46D9-06D9-954637AD1C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id="{3C27CF9C-9DF2-1CE3-5338-39939784F6F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8" name="Freeform 888">
                <a:extLst>
                  <a:ext uri="{FF2B5EF4-FFF2-40B4-BE49-F238E27FC236}">
                    <a16:creationId xmlns:a16="http://schemas.microsoft.com/office/drawing/2014/main" id="{A4073420-BD91-FE68-B54B-1793AB449C2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89">
                <a:extLst>
                  <a:ext uri="{FF2B5EF4-FFF2-40B4-BE49-F238E27FC236}">
                    <a16:creationId xmlns:a16="http://schemas.microsoft.com/office/drawing/2014/main" id="{CB68DD8E-CA1F-4438-1506-34004656E3B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0">
                <a:extLst>
                  <a:ext uri="{FF2B5EF4-FFF2-40B4-BE49-F238E27FC236}">
                    <a16:creationId xmlns:a16="http://schemas.microsoft.com/office/drawing/2014/main" id="{755DE607-C030-713B-0C25-046660C231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1">
                <a:extLst>
                  <a:ext uri="{FF2B5EF4-FFF2-40B4-BE49-F238E27FC236}">
                    <a16:creationId xmlns:a16="http://schemas.microsoft.com/office/drawing/2014/main" id="{13D98EF3-6EA3-58CA-BFED-C11DBBAE13B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2">
                <a:extLst>
                  <a:ext uri="{FF2B5EF4-FFF2-40B4-BE49-F238E27FC236}">
                    <a16:creationId xmlns:a16="http://schemas.microsoft.com/office/drawing/2014/main" id="{D6E33B9A-B94F-C5A2-855D-EA48A8B46D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3">
                <a:extLst>
                  <a:ext uri="{FF2B5EF4-FFF2-40B4-BE49-F238E27FC236}">
                    <a16:creationId xmlns:a16="http://schemas.microsoft.com/office/drawing/2014/main" id="{4D902A70-0624-815C-F0AD-065B923A942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4">
                <a:extLst>
                  <a:ext uri="{FF2B5EF4-FFF2-40B4-BE49-F238E27FC236}">
                    <a16:creationId xmlns:a16="http://schemas.microsoft.com/office/drawing/2014/main" id="{16916BB5-6AA9-20E6-F2BB-62506AF3C8A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5">
                <a:extLst>
                  <a:ext uri="{FF2B5EF4-FFF2-40B4-BE49-F238E27FC236}">
                    <a16:creationId xmlns:a16="http://schemas.microsoft.com/office/drawing/2014/main" id="{48E14D90-A490-A7E4-5030-83B34753B5B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6">
                <a:extLst>
                  <a:ext uri="{FF2B5EF4-FFF2-40B4-BE49-F238E27FC236}">
                    <a16:creationId xmlns:a16="http://schemas.microsoft.com/office/drawing/2014/main" id="{854C7C3B-01CD-6728-87C2-6AF9397336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7">
                <a:extLst>
                  <a:ext uri="{FF2B5EF4-FFF2-40B4-BE49-F238E27FC236}">
                    <a16:creationId xmlns:a16="http://schemas.microsoft.com/office/drawing/2014/main" id="{2FAFC29B-FADC-798B-B6C8-D2F2CFF82EE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8">
                <a:extLst>
                  <a:ext uri="{FF2B5EF4-FFF2-40B4-BE49-F238E27FC236}">
                    <a16:creationId xmlns:a16="http://schemas.microsoft.com/office/drawing/2014/main" id="{E25A7463-42AA-464D-A835-3037056E34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899">
                <a:extLst>
                  <a:ext uri="{FF2B5EF4-FFF2-40B4-BE49-F238E27FC236}">
                    <a16:creationId xmlns:a16="http://schemas.microsoft.com/office/drawing/2014/main" id="{54FB55A0-3104-D6AC-3CBF-73A221AE8D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0">
                <a:extLst>
                  <a:ext uri="{FF2B5EF4-FFF2-40B4-BE49-F238E27FC236}">
                    <a16:creationId xmlns:a16="http://schemas.microsoft.com/office/drawing/2014/main" id="{51937F18-A144-D1D2-1191-92CDAA8119B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1">
                <a:extLst>
                  <a:ext uri="{FF2B5EF4-FFF2-40B4-BE49-F238E27FC236}">
                    <a16:creationId xmlns:a16="http://schemas.microsoft.com/office/drawing/2014/main" id="{FDD83A1A-92E7-034F-131D-682276757C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2">
                <a:extLst>
                  <a:ext uri="{FF2B5EF4-FFF2-40B4-BE49-F238E27FC236}">
                    <a16:creationId xmlns:a16="http://schemas.microsoft.com/office/drawing/2014/main" id="{91A4A248-EB08-9022-301D-D89900DA62F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3">
                <a:extLst>
                  <a:ext uri="{FF2B5EF4-FFF2-40B4-BE49-F238E27FC236}">
                    <a16:creationId xmlns:a16="http://schemas.microsoft.com/office/drawing/2014/main" id="{607642F8-2A83-822D-61F9-E1729AD6A5C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4">
                <a:extLst>
                  <a:ext uri="{FF2B5EF4-FFF2-40B4-BE49-F238E27FC236}">
                    <a16:creationId xmlns:a16="http://schemas.microsoft.com/office/drawing/2014/main" id="{F6341120-AB96-11BA-83E6-CD2EB26348D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5">
                <a:extLst>
                  <a:ext uri="{FF2B5EF4-FFF2-40B4-BE49-F238E27FC236}">
                    <a16:creationId xmlns:a16="http://schemas.microsoft.com/office/drawing/2014/main" id="{1900445B-88DF-B278-A0F9-69F8E9C6272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6">
                <a:extLst>
                  <a:ext uri="{FF2B5EF4-FFF2-40B4-BE49-F238E27FC236}">
                    <a16:creationId xmlns:a16="http://schemas.microsoft.com/office/drawing/2014/main" id="{DFCC4302-53DD-EB0A-225E-39E8294DCC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7">
                <a:extLst>
                  <a:ext uri="{FF2B5EF4-FFF2-40B4-BE49-F238E27FC236}">
                    <a16:creationId xmlns:a16="http://schemas.microsoft.com/office/drawing/2014/main" id="{F9D956C8-3F0E-6981-2177-84C9886E66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8">
                <a:extLst>
                  <a:ext uri="{FF2B5EF4-FFF2-40B4-BE49-F238E27FC236}">
                    <a16:creationId xmlns:a16="http://schemas.microsoft.com/office/drawing/2014/main" id="{75A19232-F350-BFED-0ABC-576BC3BA4E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09">
                <a:extLst>
                  <a:ext uri="{FF2B5EF4-FFF2-40B4-BE49-F238E27FC236}">
                    <a16:creationId xmlns:a16="http://schemas.microsoft.com/office/drawing/2014/main" id="{4648ECE9-5C30-E260-5702-56E8361942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0">
                <a:extLst>
                  <a:ext uri="{FF2B5EF4-FFF2-40B4-BE49-F238E27FC236}">
                    <a16:creationId xmlns:a16="http://schemas.microsoft.com/office/drawing/2014/main" id="{934B0EDB-C111-6149-72A4-D14401369EA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1">
                <a:extLst>
                  <a:ext uri="{FF2B5EF4-FFF2-40B4-BE49-F238E27FC236}">
                    <a16:creationId xmlns:a16="http://schemas.microsoft.com/office/drawing/2014/main" id="{F098B10D-79E8-268E-C11F-3BD1906C63D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2">
                <a:extLst>
                  <a:ext uri="{FF2B5EF4-FFF2-40B4-BE49-F238E27FC236}">
                    <a16:creationId xmlns:a16="http://schemas.microsoft.com/office/drawing/2014/main" id="{E4626279-2615-EC6D-CEA4-12559E82BD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3">
                <a:extLst>
                  <a:ext uri="{FF2B5EF4-FFF2-40B4-BE49-F238E27FC236}">
                    <a16:creationId xmlns:a16="http://schemas.microsoft.com/office/drawing/2014/main" id="{BB53B4F6-920E-4DF7-B2BE-98166A6B590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4">
                <a:extLst>
                  <a:ext uri="{FF2B5EF4-FFF2-40B4-BE49-F238E27FC236}">
                    <a16:creationId xmlns:a16="http://schemas.microsoft.com/office/drawing/2014/main" id="{FD4BBA7D-2609-F166-2979-DB39A15731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5">
                <a:extLst>
                  <a:ext uri="{FF2B5EF4-FFF2-40B4-BE49-F238E27FC236}">
                    <a16:creationId xmlns:a16="http://schemas.microsoft.com/office/drawing/2014/main" id="{FC82B699-7F51-811B-8756-192F562CA2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6">
                <a:extLst>
                  <a:ext uri="{FF2B5EF4-FFF2-40B4-BE49-F238E27FC236}">
                    <a16:creationId xmlns:a16="http://schemas.microsoft.com/office/drawing/2014/main" id="{9CDAC20E-E81E-C083-D874-BAE892D5CC3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7">
                <a:extLst>
                  <a:ext uri="{FF2B5EF4-FFF2-40B4-BE49-F238E27FC236}">
                    <a16:creationId xmlns:a16="http://schemas.microsoft.com/office/drawing/2014/main" id="{35561F4A-CF58-E223-F3DB-C81D2782EA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8">
                <a:extLst>
                  <a:ext uri="{FF2B5EF4-FFF2-40B4-BE49-F238E27FC236}">
                    <a16:creationId xmlns:a16="http://schemas.microsoft.com/office/drawing/2014/main" id="{3C186002-B540-0AE3-D533-139936BCDD0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19">
                <a:extLst>
                  <a:ext uri="{FF2B5EF4-FFF2-40B4-BE49-F238E27FC236}">
                    <a16:creationId xmlns:a16="http://schemas.microsoft.com/office/drawing/2014/main" id="{953EE042-DE14-69FD-B8A1-6E462BCB72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0">
                <a:extLst>
                  <a:ext uri="{FF2B5EF4-FFF2-40B4-BE49-F238E27FC236}">
                    <a16:creationId xmlns:a16="http://schemas.microsoft.com/office/drawing/2014/main" id="{8D668CF1-4588-FBD7-5A64-7D894FFACC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1">
                <a:extLst>
                  <a:ext uri="{FF2B5EF4-FFF2-40B4-BE49-F238E27FC236}">
                    <a16:creationId xmlns:a16="http://schemas.microsoft.com/office/drawing/2014/main" id="{31201CC4-0658-19E0-F1C1-A38FF92083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2">
                <a:extLst>
                  <a:ext uri="{FF2B5EF4-FFF2-40B4-BE49-F238E27FC236}">
                    <a16:creationId xmlns:a16="http://schemas.microsoft.com/office/drawing/2014/main" id="{C3F484B3-D880-A770-66A7-A8B26D1AEB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3">
                <a:extLst>
                  <a:ext uri="{FF2B5EF4-FFF2-40B4-BE49-F238E27FC236}">
                    <a16:creationId xmlns:a16="http://schemas.microsoft.com/office/drawing/2014/main" id="{28AC6FD8-3F2E-D56F-CDFB-069F971478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4">
                <a:extLst>
                  <a:ext uri="{FF2B5EF4-FFF2-40B4-BE49-F238E27FC236}">
                    <a16:creationId xmlns:a16="http://schemas.microsoft.com/office/drawing/2014/main" id="{4FDA2EFC-8B34-A0ED-A77A-E835B088CF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5">
                <a:extLst>
                  <a:ext uri="{FF2B5EF4-FFF2-40B4-BE49-F238E27FC236}">
                    <a16:creationId xmlns:a16="http://schemas.microsoft.com/office/drawing/2014/main" id="{7D98EC11-A53B-F71C-3CD3-271B388290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6">
                <a:extLst>
                  <a:ext uri="{FF2B5EF4-FFF2-40B4-BE49-F238E27FC236}">
                    <a16:creationId xmlns:a16="http://schemas.microsoft.com/office/drawing/2014/main" id="{2A6BF2D2-109D-0F10-881C-265BCB8BF4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7">
                <a:extLst>
                  <a:ext uri="{FF2B5EF4-FFF2-40B4-BE49-F238E27FC236}">
                    <a16:creationId xmlns:a16="http://schemas.microsoft.com/office/drawing/2014/main" id="{773C7931-B057-AAE2-62BB-F31ACA3A28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8">
                <a:extLst>
                  <a:ext uri="{FF2B5EF4-FFF2-40B4-BE49-F238E27FC236}">
                    <a16:creationId xmlns:a16="http://schemas.microsoft.com/office/drawing/2014/main" id="{86ACF2D6-D3B7-D808-02CB-3B4CEA9BB6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29">
                <a:extLst>
                  <a:ext uri="{FF2B5EF4-FFF2-40B4-BE49-F238E27FC236}">
                    <a16:creationId xmlns:a16="http://schemas.microsoft.com/office/drawing/2014/main" id="{67BE29BC-137F-22D7-CDD9-F74D7D939D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0">
                <a:extLst>
                  <a:ext uri="{FF2B5EF4-FFF2-40B4-BE49-F238E27FC236}">
                    <a16:creationId xmlns:a16="http://schemas.microsoft.com/office/drawing/2014/main" id="{4C4D04A4-D488-80C8-584F-FF84C2C233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1">
                <a:extLst>
                  <a:ext uri="{FF2B5EF4-FFF2-40B4-BE49-F238E27FC236}">
                    <a16:creationId xmlns:a16="http://schemas.microsoft.com/office/drawing/2014/main" id="{D623DD07-3042-24A1-587C-1D55C8BCB2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2">
                <a:extLst>
                  <a:ext uri="{FF2B5EF4-FFF2-40B4-BE49-F238E27FC236}">
                    <a16:creationId xmlns:a16="http://schemas.microsoft.com/office/drawing/2014/main" id="{CE69562E-51DD-0DB4-019E-4858F7F89C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3">
                <a:extLst>
                  <a:ext uri="{FF2B5EF4-FFF2-40B4-BE49-F238E27FC236}">
                    <a16:creationId xmlns:a16="http://schemas.microsoft.com/office/drawing/2014/main" id="{048AD9C1-1387-B4F8-B182-F01FD127A7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4">
                <a:extLst>
                  <a:ext uri="{FF2B5EF4-FFF2-40B4-BE49-F238E27FC236}">
                    <a16:creationId xmlns:a16="http://schemas.microsoft.com/office/drawing/2014/main" id="{EF311CD3-3BBD-DCD7-5E07-D6EBB23F20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5">
                <a:extLst>
                  <a:ext uri="{FF2B5EF4-FFF2-40B4-BE49-F238E27FC236}">
                    <a16:creationId xmlns:a16="http://schemas.microsoft.com/office/drawing/2014/main" id="{4BFD0E69-630A-6AD0-94A7-DEC80EBA58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6">
                <a:extLst>
                  <a:ext uri="{FF2B5EF4-FFF2-40B4-BE49-F238E27FC236}">
                    <a16:creationId xmlns:a16="http://schemas.microsoft.com/office/drawing/2014/main" id="{493E7841-2C90-2421-FD79-5F893EBC55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7">
                <a:extLst>
                  <a:ext uri="{FF2B5EF4-FFF2-40B4-BE49-F238E27FC236}">
                    <a16:creationId xmlns:a16="http://schemas.microsoft.com/office/drawing/2014/main" id="{A75E2F6D-2EC3-697F-0522-5EA3AEE4DF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8">
                <a:extLst>
                  <a:ext uri="{FF2B5EF4-FFF2-40B4-BE49-F238E27FC236}">
                    <a16:creationId xmlns:a16="http://schemas.microsoft.com/office/drawing/2014/main" id="{75B6D254-5397-3DCC-E798-D8063C8650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39">
                <a:extLst>
                  <a:ext uri="{FF2B5EF4-FFF2-40B4-BE49-F238E27FC236}">
                    <a16:creationId xmlns:a16="http://schemas.microsoft.com/office/drawing/2014/main" id="{EC5DF1E0-5EAC-451A-1076-A35033668A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0">
                <a:extLst>
                  <a:ext uri="{FF2B5EF4-FFF2-40B4-BE49-F238E27FC236}">
                    <a16:creationId xmlns:a16="http://schemas.microsoft.com/office/drawing/2014/main" id="{8F7974C6-D467-6522-D773-772917398B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1">
                <a:extLst>
                  <a:ext uri="{FF2B5EF4-FFF2-40B4-BE49-F238E27FC236}">
                    <a16:creationId xmlns:a16="http://schemas.microsoft.com/office/drawing/2014/main" id="{B043838A-8E82-D45D-376A-AFAB42BCDC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2">
                <a:extLst>
                  <a:ext uri="{FF2B5EF4-FFF2-40B4-BE49-F238E27FC236}">
                    <a16:creationId xmlns:a16="http://schemas.microsoft.com/office/drawing/2014/main" id="{3EC59D08-8548-AC3B-A74F-A8DCB3C16A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3">
                <a:extLst>
                  <a:ext uri="{FF2B5EF4-FFF2-40B4-BE49-F238E27FC236}">
                    <a16:creationId xmlns:a16="http://schemas.microsoft.com/office/drawing/2014/main" id="{CE2C089E-73E1-CA06-3B31-0E5F3D812E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4">
                <a:extLst>
                  <a:ext uri="{FF2B5EF4-FFF2-40B4-BE49-F238E27FC236}">
                    <a16:creationId xmlns:a16="http://schemas.microsoft.com/office/drawing/2014/main" id="{8DBA5578-3D2B-B45D-C2BA-54B9A974D0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5">
                <a:extLst>
                  <a:ext uri="{FF2B5EF4-FFF2-40B4-BE49-F238E27FC236}">
                    <a16:creationId xmlns:a16="http://schemas.microsoft.com/office/drawing/2014/main" id="{84BF6E86-AAF7-3538-BE32-4CD7BEF83E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6">
                <a:extLst>
                  <a:ext uri="{FF2B5EF4-FFF2-40B4-BE49-F238E27FC236}">
                    <a16:creationId xmlns:a16="http://schemas.microsoft.com/office/drawing/2014/main" id="{FC125C92-D1A8-3F5F-975A-43B32E319A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7">
                <a:extLst>
                  <a:ext uri="{FF2B5EF4-FFF2-40B4-BE49-F238E27FC236}">
                    <a16:creationId xmlns:a16="http://schemas.microsoft.com/office/drawing/2014/main" id="{F72D4BD7-EC0B-8C8A-411E-75AAEC30CA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8">
                <a:extLst>
                  <a:ext uri="{FF2B5EF4-FFF2-40B4-BE49-F238E27FC236}">
                    <a16:creationId xmlns:a16="http://schemas.microsoft.com/office/drawing/2014/main" id="{05A01F1C-48DD-9160-7A96-40582C30B6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49">
                <a:extLst>
                  <a:ext uri="{FF2B5EF4-FFF2-40B4-BE49-F238E27FC236}">
                    <a16:creationId xmlns:a16="http://schemas.microsoft.com/office/drawing/2014/main" id="{6AA46D06-5DB8-1127-3334-905BB0A17E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0">
                <a:extLst>
                  <a:ext uri="{FF2B5EF4-FFF2-40B4-BE49-F238E27FC236}">
                    <a16:creationId xmlns:a16="http://schemas.microsoft.com/office/drawing/2014/main" id="{0B75516D-F120-E483-AA61-68808C5EA0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1">
                <a:extLst>
                  <a:ext uri="{FF2B5EF4-FFF2-40B4-BE49-F238E27FC236}">
                    <a16:creationId xmlns:a16="http://schemas.microsoft.com/office/drawing/2014/main" id="{2ED46D78-2F9F-0E9E-1B0D-00CA286558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2">
                <a:extLst>
                  <a:ext uri="{FF2B5EF4-FFF2-40B4-BE49-F238E27FC236}">
                    <a16:creationId xmlns:a16="http://schemas.microsoft.com/office/drawing/2014/main" id="{33159E03-3D68-74B5-FEC2-9D85881082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3">
                <a:extLst>
                  <a:ext uri="{FF2B5EF4-FFF2-40B4-BE49-F238E27FC236}">
                    <a16:creationId xmlns:a16="http://schemas.microsoft.com/office/drawing/2014/main" id="{690EFF58-AB1D-FE20-F795-A15B6F769F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4">
                <a:extLst>
                  <a:ext uri="{FF2B5EF4-FFF2-40B4-BE49-F238E27FC236}">
                    <a16:creationId xmlns:a16="http://schemas.microsoft.com/office/drawing/2014/main" id="{D1501729-4FAF-4E99-941A-56618FA2A2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5">
                <a:extLst>
                  <a:ext uri="{FF2B5EF4-FFF2-40B4-BE49-F238E27FC236}">
                    <a16:creationId xmlns:a16="http://schemas.microsoft.com/office/drawing/2014/main" id="{B0FA7E83-A88F-9593-9765-42EBF2DA16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6">
                <a:extLst>
                  <a:ext uri="{FF2B5EF4-FFF2-40B4-BE49-F238E27FC236}">
                    <a16:creationId xmlns:a16="http://schemas.microsoft.com/office/drawing/2014/main" id="{BED90379-6F17-8F3D-3889-0EFEBFBFEC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7">
                <a:extLst>
                  <a:ext uri="{FF2B5EF4-FFF2-40B4-BE49-F238E27FC236}">
                    <a16:creationId xmlns:a16="http://schemas.microsoft.com/office/drawing/2014/main" id="{570BF820-02C4-69F7-5444-55277E4527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8">
                <a:extLst>
                  <a:ext uri="{FF2B5EF4-FFF2-40B4-BE49-F238E27FC236}">
                    <a16:creationId xmlns:a16="http://schemas.microsoft.com/office/drawing/2014/main" id="{07268C9D-8FB7-B509-DDFD-1E8FE5FA0E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59">
                <a:extLst>
                  <a:ext uri="{FF2B5EF4-FFF2-40B4-BE49-F238E27FC236}">
                    <a16:creationId xmlns:a16="http://schemas.microsoft.com/office/drawing/2014/main" id="{57AE362E-9175-6896-BE0C-B4CA3CB1B9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0">
                <a:extLst>
                  <a:ext uri="{FF2B5EF4-FFF2-40B4-BE49-F238E27FC236}">
                    <a16:creationId xmlns:a16="http://schemas.microsoft.com/office/drawing/2014/main" id="{34AF6EA0-1F5A-AA84-C780-84D6886BF3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1">
                <a:extLst>
                  <a:ext uri="{FF2B5EF4-FFF2-40B4-BE49-F238E27FC236}">
                    <a16:creationId xmlns:a16="http://schemas.microsoft.com/office/drawing/2014/main" id="{EBB9BDC0-8B8F-F695-1A6F-62F50E526A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2">
                <a:extLst>
                  <a:ext uri="{FF2B5EF4-FFF2-40B4-BE49-F238E27FC236}">
                    <a16:creationId xmlns:a16="http://schemas.microsoft.com/office/drawing/2014/main" id="{EA9B9AB1-AB5D-FA4E-B338-6CDCC9BB31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3">
                <a:extLst>
                  <a:ext uri="{FF2B5EF4-FFF2-40B4-BE49-F238E27FC236}">
                    <a16:creationId xmlns:a16="http://schemas.microsoft.com/office/drawing/2014/main" id="{676F3E93-1BAE-56D7-9F18-1F0AE983A3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4">
                <a:extLst>
                  <a:ext uri="{FF2B5EF4-FFF2-40B4-BE49-F238E27FC236}">
                    <a16:creationId xmlns:a16="http://schemas.microsoft.com/office/drawing/2014/main" id="{8284427B-4276-78D4-A608-605C799DFF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5">
                <a:extLst>
                  <a:ext uri="{FF2B5EF4-FFF2-40B4-BE49-F238E27FC236}">
                    <a16:creationId xmlns:a16="http://schemas.microsoft.com/office/drawing/2014/main" id="{36ACA3A1-8036-DF6F-E7B2-762F179C98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6">
                <a:extLst>
                  <a:ext uri="{FF2B5EF4-FFF2-40B4-BE49-F238E27FC236}">
                    <a16:creationId xmlns:a16="http://schemas.microsoft.com/office/drawing/2014/main" id="{11252B42-FEE4-CAF7-AA1E-3F6C32B913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7">
                <a:extLst>
                  <a:ext uri="{FF2B5EF4-FFF2-40B4-BE49-F238E27FC236}">
                    <a16:creationId xmlns:a16="http://schemas.microsoft.com/office/drawing/2014/main" id="{438A8E03-5C71-A89E-77A8-B76350A1D8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8">
                <a:extLst>
                  <a:ext uri="{FF2B5EF4-FFF2-40B4-BE49-F238E27FC236}">
                    <a16:creationId xmlns:a16="http://schemas.microsoft.com/office/drawing/2014/main" id="{F2B3752E-8696-AAD5-CD1A-2CD7337AB7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69">
                <a:extLst>
                  <a:ext uri="{FF2B5EF4-FFF2-40B4-BE49-F238E27FC236}">
                    <a16:creationId xmlns:a16="http://schemas.microsoft.com/office/drawing/2014/main" id="{08402AA2-7C0A-1C7C-5E28-4B80D970FC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0">
                <a:extLst>
                  <a:ext uri="{FF2B5EF4-FFF2-40B4-BE49-F238E27FC236}">
                    <a16:creationId xmlns:a16="http://schemas.microsoft.com/office/drawing/2014/main" id="{43AE8E71-9823-30BE-EBCA-708EF296E1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1">
                <a:extLst>
                  <a:ext uri="{FF2B5EF4-FFF2-40B4-BE49-F238E27FC236}">
                    <a16:creationId xmlns:a16="http://schemas.microsoft.com/office/drawing/2014/main" id="{ACD0AFCE-BF78-9CFA-132E-E0D62F52E8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2">
                <a:extLst>
                  <a:ext uri="{FF2B5EF4-FFF2-40B4-BE49-F238E27FC236}">
                    <a16:creationId xmlns:a16="http://schemas.microsoft.com/office/drawing/2014/main" id="{CCEA9279-7711-70CF-58E3-F2837CD8B5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3">
                <a:extLst>
                  <a:ext uri="{FF2B5EF4-FFF2-40B4-BE49-F238E27FC236}">
                    <a16:creationId xmlns:a16="http://schemas.microsoft.com/office/drawing/2014/main" id="{C5DB1ADC-3DFC-BBCA-6492-6D96B67016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4">
                <a:extLst>
                  <a:ext uri="{FF2B5EF4-FFF2-40B4-BE49-F238E27FC236}">
                    <a16:creationId xmlns:a16="http://schemas.microsoft.com/office/drawing/2014/main" id="{328C8864-F8B9-78CB-8205-374D33B184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5">
                <a:extLst>
                  <a:ext uri="{FF2B5EF4-FFF2-40B4-BE49-F238E27FC236}">
                    <a16:creationId xmlns:a16="http://schemas.microsoft.com/office/drawing/2014/main" id="{F7DF0465-670C-4239-FF6C-C6A827A0A6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6">
                <a:extLst>
                  <a:ext uri="{FF2B5EF4-FFF2-40B4-BE49-F238E27FC236}">
                    <a16:creationId xmlns:a16="http://schemas.microsoft.com/office/drawing/2014/main" id="{9DBED429-A108-B850-6FA9-E277DBE366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7">
                <a:extLst>
                  <a:ext uri="{FF2B5EF4-FFF2-40B4-BE49-F238E27FC236}">
                    <a16:creationId xmlns:a16="http://schemas.microsoft.com/office/drawing/2014/main" id="{5685FEFD-9359-46C6-18B6-73979B20FA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8">
                <a:extLst>
                  <a:ext uri="{FF2B5EF4-FFF2-40B4-BE49-F238E27FC236}">
                    <a16:creationId xmlns:a16="http://schemas.microsoft.com/office/drawing/2014/main" id="{1A66FB67-3219-387D-B211-3993032E68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79">
                <a:extLst>
                  <a:ext uri="{FF2B5EF4-FFF2-40B4-BE49-F238E27FC236}">
                    <a16:creationId xmlns:a16="http://schemas.microsoft.com/office/drawing/2014/main" id="{173EBC21-669A-9240-7704-1F77DBEBBD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0">
                <a:extLst>
                  <a:ext uri="{FF2B5EF4-FFF2-40B4-BE49-F238E27FC236}">
                    <a16:creationId xmlns:a16="http://schemas.microsoft.com/office/drawing/2014/main" id="{D4D50C45-E031-86D1-15BB-735E00B8FC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1">
                <a:extLst>
                  <a:ext uri="{FF2B5EF4-FFF2-40B4-BE49-F238E27FC236}">
                    <a16:creationId xmlns:a16="http://schemas.microsoft.com/office/drawing/2014/main" id="{F3F06901-3728-78CA-BF87-9447D02BCD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2">
                <a:extLst>
                  <a:ext uri="{FF2B5EF4-FFF2-40B4-BE49-F238E27FC236}">
                    <a16:creationId xmlns:a16="http://schemas.microsoft.com/office/drawing/2014/main" id="{FB2F2C83-A2FF-165D-CE85-D9E6BB59E4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3">
                <a:extLst>
                  <a:ext uri="{FF2B5EF4-FFF2-40B4-BE49-F238E27FC236}">
                    <a16:creationId xmlns:a16="http://schemas.microsoft.com/office/drawing/2014/main" id="{29859392-2A08-6776-ECF9-E48F206859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4">
                <a:extLst>
                  <a:ext uri="{FF2B5EF4-FFF2-40B4-BE49-F238E27FC236}">
                    <a16:creationId xmlns:a16="http://schemas.microsoft.com/office/drawing/2014/main" id="{207863A4-FD04-A63D-B750-C677C63BDC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5">
                <a:extLst>
                  <a:ext uri="{FF2B5EF4-FFF2-40B4-BE49-F238E27FC236}">
                    <a16:creationId xmlns:a16="http://schemas.microsoft.com/office/drawing/2014/main" id="{C224B09C-E9E9-6D79-A199-A4385CB58A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6">
                <a:extLst>
                  <a:ext uri="{FF2B5EF4-FFF2-40B4-BE49-F238E27FC236}">
                    <a16:creationId xmlns:a16="http://schemas.microsoft.com/office/drawing/2014/main" id="{E7A3CC82-79F2-1510-94C5-65A2AD2C0C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7">
                <a:extLst>
                  <a:ext uri="{FF2B5EF4-FFF2-40B4-BE49-F238E27FC236}">
                    <a16:creationId xmlns:a16="http://schemas.microsoft.com/office/drawing/2014/main" id="{2E259567-3E94-E841-4144-E217385E1D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8">
                <a:extLst>
                  <a:ext uri="{FF2B5EF4-FFF2-40B4-BE49-F238E27FC236}">
                    <a16:creationId xmlns:a16="http://schemas.microsoft.com/office/drawing/2014/main" id="{57DE6928-27BC-F7CC-C09F-5F31502FF5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9">
                <a:extLst>
                  <a:ext uri="{FF2B5EF4-FFF2-40B4-BE49-F238E27FC236}">
                    <a16:creationId xmlns:a16="http://schemas.microsoft.com/office/drawing/2014/main" id="{F7838680-9105-73EA-A5AA-12E3F4AEB0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0">
                <a:extLst>
                  <a:ext uri="{FF2B5EF4-FFF2-40B4-BE49-F238E27FC236}">
                    <a16:creationId xmlns:a16="http://schemas.microsoft.com/office/drawing/2014/main" id="{14568BEA-3F65-9C76-C5EC-5A195C344B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1">
                <a:extLst>
                  <a:ext uri="{FF2B5EF4-FFF2-40B4-BE49-F238E27FC236}">
                    <a16:creationId xmlns:a16="http://schemas.microsoft.com/office/drawing/2014/main" id="{8D0923E2-3C2B-A55A-2ED4-004219B32C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2">
                <a:extLst>
                  <a:ext uri="{FF2B5EF4-FFF2-40B4-BE49-F238E27FC236}">
                    <a16:creationId xmlns:a16="http://schemas.microsoft.com/office/drawing/2014/main" id="{75EEFFED-B35F-0706-0D94-37FDBE722F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24" name="Picture Placeholder 223"/>
          <p:cNvSpPr>
            <a:spLocks noGrp="1"/>
          </p:cNvSpPr>
          <p:nvPr>
            <p:ph type="pic" sz="quarter" idx="10"/>
          </p:nvPr>
        </p:nvSpPr>
        <p:spPr>
          <a:xfrm>
            <a:off x="3721396" y="-10632"/>
            <a:ext cx="8470604" cy="6868632"/>
          </a:xfrm>
          <a:custGeom>
            <a:avLst/>
            <a:gdLst>
              <a:gd name="connsiteX0" fmla="*/ 1212112 w 8470604"/>
              <a:gd name="connsiteY0" fmla="*/ 0 h 6868632"/>
              <a:gd name="connsiteX1" fmla="*/ 8470604 w 8470604"/>
              <a:gd name="connsiteY1" fmla="*/ 10632 h 6868632"/>
              <a:gd name="connsiteX2" fmla="*/ 8470604 w 8470604"/>
              <a:gd name="connsiteY2" fmla="*/ 6868632 h 6868632"/>
              <a:gd name="connsiteX3" fmla="*/ 0 w 8470604"/>
              <a:gd name="connsiteY3" fmla="*/ 6868632 h 6868632"/>
              <a:gd name="connsiteX4" fmla="*/ 1297173 w 8470604"/>
              <a:gd name="connsiteY4" fmla="*/ 5613989 h 6868632"/>
              <a:gd name="connsiteX5" fmla="*/ 1052624 w 8470604"/>
              <a:gd name="connsiteY5" fmla="*/ 4763385 h 6868632"/>
              <a:gd name="connsiteX6" fmla="*/ 3444949 w 8470604"/>
              <a:gd name="connsiteY6" fmla="*/ 3987208 h 6868632"/>
              <a:gd name="connsiteX7" fmla="*/ 2796362 w 8470604"/>
              <a:gd name="connsiteY7" fmla="*/ 1637413 h 6868632"/>
              <a:gd name="connsiteX8" fmla="*/ 1775637 w 8470604"/>
              <a:gd name="connsiteY8" fmla="*/ 1499190 h 6868632"/>
              <a:gd name="connsiteX9" fmla="*/ 1212112 w 8470604"/>
              <a:gd name="connsiteY9" fmla="*/ 0 h 6868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70604" h="6868632">
                <a:moveTo>
                  <a:pt x="1212112" y="0"/>
                </a:moveTo>
                <a:lnTo>
                  <a:pt x="8470604" y="10632"/>
                </a:lnTo>
                <a:lnTo>
                  <a:pt x="8470604" y="6868632"/>
                </a:lnTo>
                <a:lnTo>
                  <a:pt x="0" y="6868632"/>
                </a:lnTo>
                <a:cubicBezTo>
                  <a:pt x="581247" y="6347637"/>
                  <a:pt x="907312" y="6039291"/>
                  <a:pt x="1297173" y="5613989"/>
                </a:cubicBezTo>
                <a:cubicBezTo>
                  <a:pt x="1187302" y="5220585"/>
                  <a:pt x="1332614" y="5644115"/>
                  <a:pt x="1052624" y="4763385"/>
                </a:cubicBezTo>
                <a:cubicBezTo>
                  <a:pt x="1630326" y="4587948"/>
                  <a:pt x="2535865" y="4300869"/>
                  <a:pt x="3444949" y="3987208"/>
                </a:cubicBezTo>
                <a:cubicBezTo>
                  <a:pt x="3306725" y="3476846"/>
                  <a:pt x="3083441" y="2565990"/>
                  <a:pt x="2796362" y="1637413"/>
                </a:cubicBezTo>
                <a:cubicBezTo>
                  <a:pt x="2293087" y="1568301"/>
                  <a:pt x="2326757" y="1561213"/>
                  <a:pt x="1775637" y="1499190"/>
                </a:cubicBezTo>
                <a:cubicBezTo>
                  <a:pt x="1575391" y="937437"/>
                  <a:pt x="1476744" y="689344"/>
                  <a:pt x="1212112" y="0"/>
                </a:cubicBez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1470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752391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C6EB043B-8774-0E2E-33A1-C9F33D89962F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0C40F754-C41B-2749-F2BD-B07A8355522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07EF72F1-3226-6192-6DFA-729193E0AD72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1" name="Freeform 888">
                <a:extLst>
                  <a:ext uri="{FF2B5EF4-FFF2-40B4-BE49-F238E27FC236}">
                    <a16:creationId xmlns:a16="http://schemas.microsoft.com/office/drawing/2014/main" id="{E670ACCA-53FD-4778-2B0F-A4109FAC0DD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89">
                <a:extLst>
                  <a:ext uri="{FF2B5EF4-FFF2-40B4-BE49-F238E27FC236}">
                    <a16:creationId xmlns:a16="http://schemas.microsoft.com/office/drawing/2014/main" id="{C94AADD5-74B8-955B-A84B-FBE9AD17CE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0">
                <a:extLst>
                  <a:ext uri="{FF2B5EF4-FFF2-40B4-BE49-F238E27FC236}">
                    <a16:creationId xmlns:a16="http://schemas.microsoft.com/office/drawing/2014/main" id="{6BBB6681-5277-26D4-6E51-50E210A48A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1">
                <a:extLst>
                  <a:ext uri="{FF2B5EF4-FFF2-40B4-BE49-F238E27FC236}">
                    <a16:creationId xmlns:a16="http://schemas.microsoft.com/office/drawing/2014/main" id="{4450F5AB-AAC1-57DC-4591-ED21FF102C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2">
                <a:extLst>
                  <a:ext uri="{FF2B5EF4-FFF2-40B4-BE49-F238E27FC236}">
                    <a16:creationId xmlns:a16="http://schemas.microsoft.com/office/drawing/2014/main" id="{9BA15845-7350-19D9-15E5-86169B2A71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3">
                <a:extLst>
                  <a:ext uri="{FF2B5EF4-FFF2-40B4-BE49-F238E27FC236}">
                    <a16:creationId xmlns:a16="http://schemas.microsoft.com/office/drawing/2014/main" id="{D0DA0F49-DB65-84EB-07F7-6D07AEA152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4">
                <a:extLst>
                  <a:ext uri="{FF2B5EF4-FFF2-40B4-BE49-F238E27FC236}">
                    <a16:creationId xmlns:a16="http://schemas.microsoft.com/office/drawing/2014/main" id="{E6F966BB-CCC3-DA7F-C615-7E777F881A8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5">
                <a:extLst>
                  <a:ext uri="{FF2B5EF4-FFF2-40B4-BE49-F238E27FC236}">
                    <a16:creationId xmlns:a16="http://schemas.microsoft.com/office/drawing/2014/main" id="{5517BBD5-62C5-0E96-89D6-F8710845D84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6">
                <a:extLst>
                  <a:ext uri="{FF2B5EF4-FFF2-40B4-BE49-F238E27FC236}">
                    <a16:creationId xmlns:a16="http://schemas.microsoft.com/office/drawing/2014/main" id="{E26A0494-F32A-A4B0-4688-4B6D6BFB36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7">
                <a:extLst>
                  <a:ext uri="{FF2B5EF4-FFF2-40B4-BE49-F238E27FC236}">
                    <a16:creationId xmlns:a16="http://schemas.microsoft.com/office/drawing/2014/main" id="{E4B0518E-A521-7EA8-FCC2-E7B9D26003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8">
                <a:extLst>
                  <a:ext uri="{FF2B5EF4-FFF2-40B4-BE49-F238E27FC236}">
                    <a16:creationId xmlns:a16="http://schemas.microsoft.com/office/drawing/2014/main" id="{D65D4ECF-28F9-9FCF-44F0-8B98B57F83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9">
                <a:extLst>
                  <a:ext uri="{FF2B5EF4-FFF2-40B4-BE49-F238E27FC236}">
                    <a16:creationId xmlns:a16="http://schemas.microsoft.com/office/drawing/2014/main" id="{35F54611-A1E1-90B1-660C-A2F16BF62B1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0">
                <a:extLst>
                  <a:ext uri="{FF2B5EF4-FFF2-40B4-BE49-F238E27FC236}">
                    <a16:creationId xmlns:a16="http://schemas.microsoft.com/office/drawing/2014/main" id="{63667075-433B-B518-FE70-665CD3C17F0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1">
                <a:extLst>
                  <a:ext uri="{FF2B5EF4-FFF2-40B4-BE49-F238E27FC236}">
                    <a16:creationId xmlns:a16="http://schemas.microsoft.com/office/drawing/2014/main" id="{C06EE16A-31AE-430E-9F24-C3374786E4E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2">
                <a:extLst>
                  <a:ext uri="{FF2B5EF4-FFF2-40B4-BE49-F238E27FC236}">
                    <a16:creationId xmlns:a16="http://schemas.microsoft.com/office/drawing/2014/main" id="{C248FE8B-2182-F830-A695-6AAA6660EEB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3">
                <a:extLst>
                  <a:ext uri="{FF2B5EF4-FFF2-40B4-BE49-F238E27FC236}">
                    <a16:creationId xmlns:a16="http://schemas.microsoft.com/office/drawing/2014/main" id="{42A2AB09-0C63-01AE-26FB-749B64CCDAD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4">
                <a:extLst>
                  <a:ext uri="{FF2B5EF4-FFF2-40B4-BE49-F238E27FC236}">
                    <a16:creationId xmlns:a16="http://schemas.microsoft.com/office/drawing/2014/main" id="{BF502C7F-186A-29EE-EB71-E9B35D1774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5">
                <a:extLst>
                  <a:ext uri="{FF2B5EF4-FFF2-40B4-BE49-F238E27FC236}">
                    <a16:creationId xmlns:a16="http://schemas.microsoft.com/office/drawing/2014/main" id="{B59B71DA-7500-178E-EF33-99972287DA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6">
                <a:extLst>
                  <a:ext uri="{FF2B5EF4-FFF2-40B4-BE49-F238E27FC236}">
                    <a16:creationId xmlns:a16="http://schemas.microsoft.com/office/drawing/2014/main" id="{61B36105-3EA2-0B87-EDD3-157C794C46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7">
                <a:extLst>
                  <a:ext uri="{FF2B5EF4-FFF2-40B4-BE49-F238E27FC236}">
                    <a16:creationId xmlns:a16="http://schemas.microsoft.com/office/drawing/2014/main" id="{01645780-C1E1-47D9-C76B-13FAC989809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8">
                <a:extLst>
                  <a:ext uri="{FF2B5EF4-FFF2-40B4-BE49-F238E27FC236}">
                    <a16:creationId xmlns:a16="http://schemas.microsoft.com/office/drawing/2014/main" id="{75FA6D3E-D6C5-E5F9-6277-955E8BBAC56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9">
                <a:extLst>
                  <a:ext uri="{FF2B5EF4-FFF2-40B4-BE49-F238E27FC236}">
                    <a16:creationId xmlns:a16="http://schemas.microsoft.com/office/drawing/2014/main" id="{BA18387A-92E3-6B81-186A-078AA88EFD8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10">
                <a:extLst>
                  <a:ext uri="{FF2B5EF4-FFF2-40B4-BE49-F238E27FC236}">
                    <a16:creationId xmlns:a16="http://schemas.microsoft.com/office/drawing/2014/main" id="{076AB072-EC84-1379-A2F5-544DE54F77E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1">
                <a:extLst>
                  <a:ext uri="{FF2B5EF4-FFF2-40B4-BE49-F238E27FC236}">
                    <a16:creationId xmlns:a16="http://schemas.microsoft.com/office/drawing/2014/main" id="{9F0C87FC-826B-B78F-F5AB-9E19430FAB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2">
                <a:extLst>
                  <a:ext uri="{FF2B5EF4-FFF2-40B4-BE49-F238E27FC236}">
                    <a16:creationId xmlns:a16="http://schemas.microsoft.com/office/drawing/2014/main" id="{0F3984E2-3945-A21B-8FD2-E54FC28E4B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3">
                <a:extLst>
                  <a:ext uri="{FF2B5EF4-FFF2-40B4-BE49-F238E27FC236}">
                    <a16:creationId xmlns:a16="http://schemas.microsoft.com/office/drawing/2014/main" id="{61589775-4159-0D31-541C-AE1FC912BCF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4">
                <a:extLst>
                  <a:ext uri="{FF2B5EF4-FFF2-40B4-BE49-F238E27FC236}">
                    <a16:creationId xmlns:a16="http://schemas.microsoft.com/office/drawing/2014/main" id="{BC2DAC69-F22C-CE9A-3204-31ED5EB96C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5">
                <a:extLst>
                  <a:ext uri="{FF2B5EF4-FFF2-40B4-BE49-F238E27FC236}">
                    <a16:creationId xmlns:a16="http://schemas.microsoft.com/office/drawing/2014/main" id="{99DBDFC6-8409-DB57-C75C-C012D5CA827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6">
                <a:extLst>
                  <a:ext uri="{FF2B5EF4-FFF2-40B4-BE49-F238E27FC236}">
                    <a16:creationId xmlns:a16="http://schemas.microsoft.com/office/drawing/2014/main" id="{01D8786C-2F7B-FFFE-92D5-D0E5DA3BCD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7">
                <a:extLst>
                  <a:ext uri="{FF2B5EF4-FFF2-40B4-BE49-F238E27FC236}">
                    <a16:creationId xmlns:a16="http://schemas.microsoft.com/office/drawing/2014/main" id="{52329998-95A4-69EC-E166-E5417EF881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8">
                <a:extLst>
                  <a:ext uri="{FF2B5EF4-FFF2-40B4-BE49-F238E27FC236}">
                    <a16:creationId xmlns:a16="http://schemas.microsoft.com/office/drawing/2014/main" id="{771804BB-5A07-1087-4785-A648B276933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9">
                <a:extLst>
                  <a:ext uri="{FF2B5EF4-FFF2-40B4-BE49-F238E27FC236}">
                    <a16:creationId xmlns:a16="http://schemas.microsoft.com/office/drawing/2014/main" id="{B24C181F-8A87-4468-F045-CA8EFDCC24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20">
                <a:extLst>
                  <a:ext uri="{FF2B5EF4-FFF2-40B4-BE49-F238E27FC236}">
                    <a16:creationId xmlns:a16="http://schemas.microsoft.com/office/drawing/2014/main" id="{38AA6BC1-E3BB-8585-140D-389281FAAA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1">
                <a:extLst>
                  <a:ext uri="{FF2B5EF4-FFF2-40B4-BE49-F238E27FC236}">
                    <a16:creationId xmlns:a16="http://schemas.microsoft.com/office/drawing/2014/main" id="{5E115974-B527-8ACB-681F-7B65554DAD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2">
                <a:extLst>
                  <a:ext uri="{FF2B5EF4-FFF2-40B4-BE49-F238E27FC236}">
                    <a16:creationId xmlns:a16="http://schemas.microsoft.com/office/drawing/2014/main" id="{DAE6DE5E-5128-4F57-E993-EB098E805E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3">
                <a:extLst>
                  <a:ext uri="{FF2B5EF4-FFF2-40B4-BE49-F238E27FC236}">
                    <a16:creationId xmlns:a16="http://schemas.microsoft.com/office/drawing/2014/main" id="{390C2AD7-5EE6-4BDA-9386-32E6ED9BE4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4">
                <a:extLst>
                  <a:ext uri="{FF2B5EF4-FFF2-40B4-BE49-F238E27FC236}">
                    <a16:creationId xmlns:a16="http://schemas.microsoft.com/office/drawing/2014/main" id="{B0E64CB4-DEB5-9750-A6D5-DD1BFC373D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5">
                <a:extLst>
                  <a:ext uri="{FF2B5EF4-FFF2-40B4-BE49-F238E27FC236}">
                    <a16:creationId xmlns:a16="http://schemas.microsoft.com/office/drawing/2014/main" id="{B85FC563-D66E-9B40-F93F-4ED02EE658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6">
                <a:extLst>
                  <a:ext uri="{FF2B5EF4-FFF2-40B4-BE49-F238E27FC236}">
                    <a16:creationId xmlns:a16="http://schemas.microsoft.com/office/drawing/2014/main" id="{73B7A5FC-6EE2-2853-F878-6226668FE3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7">
                <a:extLst>
                  <a:ext uri="{FF2B5EF4-FFF2-40B4-BE49-F238E27FC236}">
                    <a16:creationId xmlns:a16="http://schemas.microsoft.com/office/drawing/2014/main" id="{A68BF846-DBCB-667B-4758-BEEDA07111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8">
                <a:extLst>
                  <a:ext uri="{FF2B5EF4-FFF2-40B4-BE49-F238E27FC236}">
                    <a16:creationId xmlns:a16="http://schemas.microsoft.com/office/drawing/2014/main" id="{410BD980-AA58-935E-BF13-03EF0FCBF8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9">
                <a:extLst>
                  <a:ext uri="{FF2B5EF4-FFF2-40B4-BE49-F238E27FC236}">
                    <a16:creationId xmlns:a16="http://schemas.microsoft.com/office/drawing/2014/main" id="{493DFD6C-3B21-788C-8C3F-BCAA460713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30">
                <a:extLst>
                  <a:ext uri="{FF2B5EF4-FFF2-40B4-BE49-F238E27FC236}">
                    <a16:creationId xmlns:a16="http://schemas.microsoft.com/office/drawing/2014/main" id="{F29D36FF-9B7D-AFDF-FDC2-072B6B0F18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1">
                <a:extLst>
                  <a:ext uri="{FF2B5EF4-FFF2-40B4-BE49-F238E27FC236}">
                    <a16:creationId xmlns:a16="http://schemas.microsoft.com/office/drawing/2014/main" id="{9F281696-7705-81B5-E897-9C3C084D3B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2">
                <a:extLst>
                  <a:ext uri="{FF2B5EF4-FFF2-40B4-BE49-F238E27FC236}">
                    <a16:creationId xmlns:a16="http://schemas.microsoft.com/office/drawing/2014/main" id="{39880AF2-D5A4-F055-3FE9-F1F7E8AC73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3">
                <a:extLst>
                  <a:ext uri="{FF2B5EF4-FFF2-40B4-BE49-F238E27FC236}">
                    <a16:creationId xmlns:a16="http://schemas.microsoft.com/office/drawing/2014/main" id="{CF83176D-7DD7-7CC8-C572-3A7DDD082B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4">
                <a:extLst>
                  <a:ext uri="{FF2B5EF4-FFF2-40B4-BE49-F238E27FC236}">
                    <a16:creationId xmlns:a16="http://schemas.microsoft.com/office/drawing/2014/main" id="{82E3507F-EB70-BBE4-2D90-B4761BD1EB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5">
                <a:extLst>
                  <a:ext uri="{FF2B5EF4-FFF2-40B4-BE49-F238E27FC236}">
                    <a16:creationId xmlns:a16="http://schemas.microsoft.com/office/drawing/2014/main" id="{84397777-CF7C-703C-9DCA-A0AF5EFDAC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6">
                <a:extLst>
                  <a:ext uri="{FF2B5EF4-FFF2-40B4-BE49-F238E27FC236}">
                    <a16:creationId xmlns:a16="http://schemas.microsoft.com/office/drawing/2014/main" id="{0DF1364A-4E47-6B63-8308-ACADA3A42C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7">
                <a:extLst>
                  <a:ext uri="{FF2B5EF4-FFF2-40B4-BE49-F238E27FC236}">
                    <a16:creationId xmlns:a16="http://schemas.microsoft.com/office/drawing/2014/main" id="{D477D898-BCA4-3B29-676D-D32CAA45A2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8">
                <a:extLst>
                  <a:ext uri="{FF2B5EF4-FFF2-40B4-BE49-F238E27FC236}">
                    <a16:creationId xmlns:a16="http://schemas.microsoft.com/office/drawing/2014/main" id="{0712F0A3-1EEF-2AE1-4405-665624F09D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9">
                <a:extLst>
                  <a:ext uri="{FF2B5EF4-FFF2-40B4-BE49-F238E27FC236}">
                    <a16:creationId xmlns:a16="http://schemas.microsoft.com/office/drawing/2014/main" id="{37529358-B2D9-1917-CBC3-3FFB76946D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40">
                <a:extLst>
                  <a:ext uri="{FF2B5EF4-FFF2-40B4-BE49-F238E27FC236}">
                    <a16:creationId xmlns:a16="http://schemas.microsoft.com/office/drawing/2014/main" id="{8DC29345-C507-78FD-48C7-F6D5661916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1">
                <a:extLst>
                  <a:ext uri="{FF2B5EF4-FFF2-40B4-BE49-F238E27FC236}">
                    <a16:creationId xmlns:a16="http://schemas.microsoft.com/office/drawing/2014/main" id="{865BB048-2CD2-1121-7C7B-BED1F77A3B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2">
                <a:extLst>
                  <a:ext uri="{FF2B5EF4-FFF2-40B4-BE49-F238E27FC236}">
                    <a16:creationId xmlns:a16="http://schemas.microsoft.com/office/drawing/2014/main" id="{318C4672-B871-4484-F4E7-FCEEFF1A38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3">
                <a:extLst>
                  <a:ext uri="{FF2B5EF4-FFF2-40B4-BE49-F238E27FC236}">
                    <a16:creationId xmlns:a16="http://schemas.microsoft.com/office/drawing/2014/main" id="{50B61E6A-29FB-9876-1104-EBC2DA095E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4">
                <a:extLst>
                  <a:ext uri="{FF2B5EF4-FFF2-40B4-BE49-F238E27FC236}">
                    <a16:creationId xmlns:a16="http://schemas.microsoft.com/office/drawing/2014/main" id="{33368E42-C595-01F6-4CF2-000EF98A7F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5">
                <a:extLst>
                  <a:ext uri="{FF2B5EF4-FFF2-40B4-BE49-F238E27FC236}">
                    <a16:creationId xmlns:a16="http://schemas.microsoft.com/office/drawing/2014/main" id="{D42A6C17-AFA6-B592-8F91-A517D64B85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6">
                <a:extLst>
                  <a:ext uri="{FF2B5EF4-FFF2-40B4-BE49-F238E27FC236}">
                    <a16:creationId xmlns:a16="http://schemas.microsoft.com/office/drawing/2014/main" id="{EC2F6783-1B9D-4171-5C9C-B46BE67503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7">
                <a:extLst>
                  <a:ext uri="{FF2B5EF4-FFF2-40B4-BE49-F238E27FC236}">
                    <a16:creationId xmlns:a16="http://schemas.microsoft.com/office/drawing/2014/main" id="{D2918B2C-5C38-D3AC-B000-15F4B72539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8">
                <a:extLst>
                  <a:ext uri="{FF2B5EF4-FFF2-40B4-BE49-F238E27FC236}">
                    <a16:creationId xmlns:a16="http://schemas.microsoft.com/office/drawing/2014/main" id="{360EE5C3-8B47-FCF5-7A1E-DC38217A3F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9">
                <a:extLst>
                  <a:ext uri="{FF2B5EF4-FFF2-40B4-BE49-F238E27FC236}">
                    <a16:creationId xmlns:a16="http://schemas.microsoft.com/office/drawing/2014/main" id="{FC3188DB-598B-E1EE-D00F-8263C8E556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50">
                <a:extLst>
                  <a:ext uri="{FF2B5EF4-FFF2-40B4-BE49-F238E27FC236}">
                    <a16:creationId xmlns:a16="http://schemas.microsoft.com/office/drawing/2014/main" id="{3649AEAE-9D66-1981-F6F2-EABE94B822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1">
                <a:extLst>
                  <a:ext uri="{FF2B5EF4-FFF2-40B4-BE49-F238E27FC236}">
                    <a16:creationId xmlns:a16="http://schemas.microsoft.com/office/drawing/2014/main" id="{DFED7077-C3A1-02B3-FCAA-91D2AE9CEB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2">
                <a:extLst>
                  <a:ext uri="{FF2B5EF4-FFF2-40B4-BE49-F238E27FC236}">
                    <a16:creationId xmlns:a16="http://schemas.microsoft.com/office/drawing/2014/main" id="{CEB9F4CA-CC82-978C-67E6-50883EDA98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3">
                <a:extLst>
                  <a:ext uri="{FF2B5EF4-FFF2-40B4-BE49-F238E27FC236}">
                    <a16:creationId xmlns:a16="http://schemas.microsoft.com/office/drawing/2014/main" id="{3D5EE687-4D3D-83AC-D99F-E5E4228B5B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4">
                <a:extLst>
                  <a:ext uri="{FF2B5EF4-FFF2-40B4-BE49-F238E27FC236}">
                    <a16:creationId xmlns:a16="http://schemas.microsoft.com/office/drawing/2014/main" id="{6A70D3D7-1C3D-7DD2-50C5-DB43E9A6A9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5">
                <a:extLst>
                  <a:ext uri="{FF2B5EF4-FFF2-40B4-BE49-F238E27FC236}">
                    <a16:creationId xmlns:a16="http://schemas.microsoft.com/office/drawing/2014/main" id="{29386B0D-EB3E-E60C-98EC-6484F83257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6">
                <a:extLst>
                  <a:ext uri="{FF2B5EF4-FFF2-40B4-BE49-F238E27FC236}">
                    <a16:creationId xmlns:a16="http://schemas.microsoft.com/office/drawing/2014/main" id="{0D77D1D7-A17C-8A3D-17B4-A89AB946F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7">
                <a:extLst>
                  <a:ext uri="{FF2B5EF4-FFF2-40B4-BE49-F238E27FC236}">
                    <a16:creationId xmlns:a16="http://schemas.microsoft.com/office/drawing/2014/main" id="{458743E8-08B5-C5AA-DCF2-52295ACB82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8">
                <a:extLst>
                  <a:ext uri="{FF2B5EF4-FFF2-40B4-BE49-F238E27FC236}">
                    <a16:creationId xmlns:a16="http://schemas.microsoft.com/office/drawing/2014/main" id="{5D36BE3E-7113-8B7F-A4F5-E0138D171C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9">
                <a:extLst>
                  <a:ext uri="{FF2B5EF4-FFF2-40B4-BE49-F238E27FC236}">
                    <a16:creationId xmlns:a16="http://schemas.microsoft.com/office/drawing/2014/main" id="{989BA9E5-1CA2-3581-D833-11692E40E5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60">
                <a:extLst>
                  <a:ext uri="{FF2B5EF4-FFF2-40B4-BE49-F238E27FC236}">
                    <a16:creationId xmlns:a16="http://schemas.microsoft.com/office/drawing/2014/main" id="{3DDBE607-10C7-507E-452B-F1C208558B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1">
                <a:extLst>
                  <a:ext uri="{FF2B5EF4-FFF2-40B4-BE49-F238E27FC236}">
                    <a16:creationId xmlns:a16="http://schemas.microsoft.com/office/drawing/2014/main" id="{3E18A0B2-CFFC-46D6-E4EA-520DFEEB28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2">
                <a:extLst>
                  <a:ext uri="{FF2B5EF4-FFF2-40B4-BE49-F238E27FC236}">
                    <a16:creationId xmlns:a16="http://schemas.microsoft.com/office/drawing/2014/main" id="{FB94F632-7112-AAEF-06C2-0DFD5B1B0F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3">
                <a:extLst>
                  <a:ext uri="{FF2B5EF4-FFF2-40B4-BE49-F238E27FC236}">
                    <a16:creationId xmlns:a16="http://schemas.microsoft.com/office/drawing/2014/main" id="{510A4FCE-1B64-FEAB-2EE3-CBE0A6D8E0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4">
                <a:extLst>
                  <a:ext uri="{FF2B5EF4-FFF2-40B4-BE49-F238E27FC236}">
                    <a16:creationId xmlns:a16="http://schemas.microsoft.com/office/drawing/2014/main" id="{36BD058C-23F4-D534-9832-107131FF67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5">
                <a:extLst>
                  <a:ext uri="{FF2B5EF4-FFF2-40B4-BE49-F238E27FC236}">
                    <a16:creationId xmlns:a16="http://schemas.microsoft.com/office/drawing/2014/main" id="{F2E171CD-F67A-BBFF-CAED-13B2B4F3C0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6">
                <a:extLst>
                  <a:ext uri="{FF2B5EF4-FFF2-40B4-BE49-F238E27FC236}">
                    <a16:creationId xmlns:a16="http://schemas.microsoft.com/office/drawing/2014/main" id="{9D5B5DBA-51ED-073E-4ACD-39CA29DF76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7">
                <a:extLst>
                  <a:ext uri="{FF2B5EF4-FFF2-40B4-BE49-F238E27FC236}">
                    <a16:creationId xmlns:a16="http://schemas.microsoft.com/office/drawing/2014/main" id="{113D8677-CD48-9F38-3525-A96E33751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8">
                <a:extLst>
                  <a:ext uri="{FF2B5EF4-FFF2-40B4-BE49-F238E27FC236}">
                    <a16:creationId xmlns:a16="http://schemas.microsoft.com/office/drawing/2014/main" id="{EA71A4CF-C765-FE56-D5BF-9CA16DFCF2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9">
                <a:extLst>
                  <a:ext uri="{FF2B5EF4-FFF2-40B4-BE49-F238E27FC236}">
                    <a16:creationId xmlns:a16="http://schemas.microsoft.com/office/drawing/2014/main" id="{0B8B7E9B-39CB-560C-61D8-BC3E72116D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70">
                <a:extLst>
                  <a:ext uri="{FF2B5EF4-FFF2-40B4-BE49-F238E27FC236}">
                    <a16:creationId xmlns:a16="http://schemas.microsoft.com/office/drawing/2014/main" id="{3E1DE9A4-FB5F-7354-2233-F11E51D979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1">
                <a:extLst>
                  <a:ext uri="{FF2B5EF4-FFF2-40B4-BE49-F238E27FC236}">
                    <a16:creationId xmlns:a16="http://schemas.microsoft.com/office/drawing/2014/main" id="{348618DA-6BA5-5047-8E30-26292401C2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2">
                <a:extLst>
                  <a:ext uri="{FF2B5EF4-FFF2-40B4-BE49-F238E27FC236}">
                    <a16:creationId xmlns:a16="http://schemas.microsoft.com/office/drawing/2014/main" id="{681A803D-71A9-4692-5013-2D12A79ACE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3">
                <a:extLst>
                  <a:ext uri="{FF2B5EF4-FFF2-40B4-BE49-F238E27FC236}">
                    <a16:creationId xmlns:a16="http://schemas.microsoft.com/office/drawing/2014/main" id="{C3A99F68-00DC-70D2-0287-9709EB21FB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4">
                <a:extLst>
                  <a:ext uri="{FF2B5EF4-FFF2-40B4-BE49-F238E27FC236}">
                    <a16:creationId xmlns:a16="http://schemas.microsoft.com/office/drawing/2014/main" id="{1B6E605A-81F3-D611-EA02-7EAD54DEB9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5">
                <a:extLst>
                  <a:ext uri="{FF2B5EF4-FFF2-40B4-BE49-F238E27FC236}">
                    <a16:creationId xmlns:a16="http://schemas.microsoft.com/office/drawing/2014/main" id="{BD55EF01-E1CE-8E7E-DD4B-1490F7AA13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6">
                <a:extLst>
                  <a:ext uri="{FF2B5EF4-FFF2-40B4-BE49-F238E27FC236}">
                    <a16:creationId xmlns:a16="http://schemas.microsoft.com/office/drawing/2014/main" id="{4C44BA8D-DAA2-DDFC-7478-E839568342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7">
                <a:extLst>
                  <a:ext uri="{FF2B5EF4-FFF2-40B4-BE49-F238E27FC236}">
                    <a16:creationId xmlns:a16="http://schemas.microsoft.com/office/drawing/2014/main" id="{51062D94-A384-38FA-89EC-30A540BB07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8">
                <a:extLst>
                  <a:ext uri="{FF2B5EF4-FFF2-40B4-BE49-F238E27FC236}">
                    <a16:creationId xmlns:a16="http://schemas.microsoft.com/office/drawing/2014/main" id="{78CE056E-FDF5-B1E0-8624-6F02001647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9">
                <a:extLst>
                  <a:ext uri="{FF2B5EF4-FFF2-40B4-BE49-F238E27FC236}">
                    <a16:creationId xmlns:a16="http://schemas.microsoft.com/office/drawing/2014/main" id="{C1FCFBEC-594D-167A-E5C0-968C0276E4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80">
                <a:extLst>
                  <a:ext uri="{FF2B5EF4-FFF2-40B4-BE49-F238E27FC236}">
                    <a16:creationId xmlns:a16="http://schemas.microsoft.com/office/drawing/2014/main" id="{BAEA4114-D7E9-7477-25D9-EDFBA19CB9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1">
                <a:extLst>
                  <a:ext uri="{FF2B5EF4-FFF2-40B4-BE49-F238E27FC236}">
                    <a16:creationId xmlns:a16="http://schemas.microsoft.com/office/drawing/2014/main" id="{D9432566-643E-40B8-D648-8C793F869A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2">
                <a:extLst>
                  <a:ext uri="{FF2B5EF4-FFF2-40B4-BE49-F238E27FC236}">
                    <a16:creationId xmlns:a16="http://schemas.microsoft.com/office/drawing/2014/main" id="{F3B10CBD-0D92-BED4-5B12-E317680DCF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3">
                <a:extLst>
                  <a:ext uri="{FF2B5EF4-FFF2-40B4-BE49-F238E27FC236}">
                    <a16:creationId xmlns:a16="http://schemas.microsoft.com/office/drawing/2014/main" id="{8B09A1DA-19DE-58E5-47F0-0E9808B1C0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4">
                <a:extLst>
                  <a:ext uri="{FF2B5EF4-FFF2-40B4-BE49-F238E27FC236}">
                    <a16:creationId xmlns:a16="http://schemas.microsoft.com/office/drawing/2014/main" id="{EA39755F-5370-FC1C-5738-8171B95EC3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5">
                <a:extLst>
                  <a:ext uri="{FF2B5EF4-FFF2-40B4-BE49-F238E27FC236}">
                    <a16:creationId xmlns:a16="http://schemas.microsoft.com/office/drawing/2014/main" id="{B2C46101-3938-8FBA-120C-9CD1F3B8EE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6">
                <a:extLst>
                  <a:ext uri="{FF2B5EF4-FFF2-40B4-BE49-F238E27FC236}">
                    <a16:creationId xmlns:a16="http://schemas.microsoft.com/office/drawing/2014/main" id="{01608CF7-072A-7847-A00C-61336D4141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7">
                <a:extLst>
                  <a:ext uri="{FF2B5EF4-FFF2-40B4-BE49-F238E27FC236}">
                    <a16:creationId xmlns:a16="http://schemas.microsoft.com/office/drawing/2014/main" id="{AFF8944F-461C-3C1F-1840-EFFD6E1D41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8">
                <a:extLst>
                  <a:ext uri="{FF2B5EF4-FFF2-40B4-BE49-F238E27FC236}">
                    <a16:creationId xmlns:a16="http://schemas.microsoft.com/office/drawing/2014/main" id="{4DB9ED5A-4E15-7BDA-18FD-7B1F216C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9">
                <a:extLst>
                  <a:ext uri="{FF2B5EF4-FFF2-40B4-BE49-F238E27FC236}">
                    <a16:creationId xmlns:a16="http://schemas.microsoft.com/office/drawing/2014/main" id="{C13285C5-B30C-DCFA-8C80-848DA9674C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90">
                <a:extLst>
                  <a:ext uri="{FF2B5EF4-FFF2-40B4-BE49-F238E27FC236}">
                    <a16:creationId xmlns:a16="http://schemas.microsoft.com/office/drawing/2014/main" id="{C22E22A6-C02C-2BDE-A539-F4D3D4CDAB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1">
                <a:extLst>
                  <a:ext uri="{FF2B5EF4-FFF2-40B4-BE49-F238E27FC236}">
                    <a16:creationId xmlns:a16="http://schemas.microsoft.com/office/drawing/2014/main" id="{8C7C2789-6E7F-1DC0-BDB8-D1BA174E57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2">
                <a:extLst>
                  <a:ext uri="{FF2B5EF4-FFF2-40B4-BE49-F238E27FC236}">
                    <a16:creationId xmlns:a16="http://schemas.microsoft.com/office/drawing/2014/main" id="{9FED2029-E8DF-3AD5-8526-2B30F058E9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4CF27634-2C1F-1841-2CBE-7E5AEE5933A6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A1ACFD64-408E-FFA1-A760-F0F9F3129E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A4A0852B-BA2E-97D7-1F6F-55D9EFBB79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A42E57F9-8E27-F076-4A80-A4DF080327E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AAB2F274-0D9D-53EB-2AE9-76E4230528E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13596EC1-22B8-9CC4-9DC3-29E121F798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6DF0C0F5-C9CF-61DD-A564-08099DD406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63C80BDB-8157-358F-6B08-E0CD8AE759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D5314A56-1E9B-926F-5F32-26DED95519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F13DD588-DC2B-A406-7D0A-881673D0DA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9A5424FD-B6BB-95EE-F127-93AFBE50C39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E3C9D5A1-CACC-66C3-5B5A-42E93DDF5A3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D6A58877-7FE2-7D65-27C9-36662F8B917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DE564FD1-882D-5AFF-8D7F-D3FE195BE47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36DB10F4-C899-B246-211F-DECCBCF5CFB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4FDEB16C-C992-8B73-2C38-B16D1376B1C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527C3740-0D90-21D3-9D3D-AFFC48D527B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162CE9D2-119A-843E-3CC5-0498838CDF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0FD1D57A-A852-C59A-9FE3-332F4BC37A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11AC2E49-658E-5313-4B09-7A782E110B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518B5C7B-BAC2-FF07-870A-4DB46E2B25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03223BED-2B72-5B41-F1C5-51C97D2C7F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B073447F-281D-3E14-4432-F9B7D104417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6096BA7C-1E62-DD2D-BE48-3373D43532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0451A267-A8BE-4038-4236-B90F781C75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AEE5CCFE-AE2C-923C-E7CD-B5D58AFAA0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89B56230-B2AC-1ABA-63B3-8FBCA03F56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E16530EB-5EAC-08E6-40C3-2A50BC6B0C9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12A4B68C-C330-45A0-D7B1-34CD804FBDD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67FCB25C-B2B7-FC12-77A0-9716F7629F9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8EA89D7D-F7EB-8F7F-E423-CBF965D147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C2D4B7EF-04F0-2603-7DCD-ACE2A200CAC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30D7E647-F01D-FED7-7A4B-E82F42DACC5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793E92E9-B53C-5E63-9D76-A57706C46A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90A067C5-8918-9EB5-B590-B2E2E96FD1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2A5AA058-48AB-80E1-231A-E9E127798A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9E583E17-F984-5A29-63F7-54720AA6FA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EECEE776-4C0B-7D9C-16DD-3FD6D2279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62682B22-B841-809C-CD4A-FD67BD6D18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71997009-715C-BF15-A2B9-2D5DE6D692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F331BEC2-3BF5-CD68-828F-98A898E513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6293369E-EA10-80D8-262A-E90B59029D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5B34DB3B-E700-EE17-CE80-69648B941E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1BCAD9C8-3ECB-2835-76F9-C6E1159C1E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E72C89F0-FCB2-A6FE-B014-9709C433B9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D1B93558-EB09-C2D0-8CF0-0F34AC1B0D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61FE0AA7-F651-18C1-956A-9DBABAFE48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595C3D32-E141-8BFE-5AA7-B55355FDC3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B2B0AC3E-07BC-6C5B-5C99-C4771405A2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5D6ED878-3256-F024-A819-8C5CF59BD9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304F48F1-1231-4CDE-5C83-D63EFF08C1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7A21E738-9B81-EB9C-C303-04EAACA86E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6EB4B24F-C7AD-7816-8823-14CFAA964B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21F01868-4B74-468D-CCAA-3FD9C1B94A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B529820C-AD39-BB0E-6A24-682962E780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BE126F06-4E6B-C0FB-6A43-F51D1B4136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8B629BAC-3A4E-F7E4-0FEC-BE6F6CE54C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827D98E6-227F-786C-7EA8-C06EFA427C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8FC90E41-4609-9104-1920-C548A8AAFB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A1AF76BE-21EF-D792-D72F-EAD7C6A433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A11F1A67-010C-6610-D9FD-1EAB6102C4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E706B91F-F9CD-4153-7FA3-7577C88446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95931276-6CEE-0988-98F4-0691BF4143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04312404-0EE5-7058-A7A3-3128322C25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DDBFF7EE-026D-37EB-6FC3-7A661F219B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EC80FB60-89E8-3203-FC93-F055B92A2E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D7349377-504F-0AD9-D5B0-0E807C113A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91B1A67C-1768-DBE3-33C8-2A42ADD2CD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C25ABF82-135A-A949-2823-610C3570FD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FCEF5E33-D072-4A68-9AB9-F518BFAF5A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80E78016-7F83-8FF6-43AA-2C07317ACE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260CADEE-D211-A1D8-2A47-637D826135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5B928D6D-49F4-C25F-C49E-F28B24BEFF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75A22E67-106C-1047-1A80-1DF10E6283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89D969CA-6153-28B6-77A9-0FA48FD5DF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DDF80DC2-E233-F65B-F510-17F342246D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CA03C8C6-9EC1-2EFD-236F-1F43A8D6C4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A68461A8-78A7-A5FD-F8E9-17702434BD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9FC238CA-D13E-4400-C842-85D724C7E7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833FAAE4-05B0-FEEC-22ED-038564465A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6FFDAA41-CED9-BA50-9296-F397E3700A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5F1BBED6-095F-3E8C-48A8-1704273E69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3D4E1E0C-5F18-8389-585F-9760E7F0A2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8A3D78E8-0C98-0D28-6DE2-81E391667A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7FD618FB-D147-41BE-6F54-20E8EF2165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5BDCBA9E-EC1C-DDCC-77F8-12A50C952E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45814F29-E359-4DBE-29D2-D986ADEAF6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3E1F04C2-7F42-4C5C-16C8-95125451B0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8935984D-F11F-C613-3193-8CF35AB8A4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1C370E05-4DEB-28C1-EE81-31983B83F4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D31FAFC1-E546-8FD6-9384-5D245A2B81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8">
                <a:extLst>
                  <a:ext uri="{FF2B5EF4-FFF2-40B4-BE49-F238E27FC236}">
                    <a16:creationId xmlns:a16="http://schemas.microsoft.com/office/drawing/2014/main" id="{099E3906-1CA8-6B0E-030C-52F368C058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9">
                <a:extLst>
                  <a:ext uri="{FF2B5EF4-FFF2-40B4-BE49-F238E27FC236}">
                    <a16:creationId xmlns:a16="http://schemas.microsoft.com/office/drawing/2014/main" id="{B29EDA31-A576-0DC1-8F56-4CA33E655B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0">
                <a:extLst>
                  <a:ext uri="{FF2B5EF4-FFF2-40B4-BE49-F238E27FC236}">
                    <a16:creationId xmlns:a16="http://schemas.microsoft.com/office/drawing/2014/main" id="{E1760E2D-D133-B890-95BB-21ED9C9357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1">
                <a:extLst>
                  <a:ext uri="{FF2B5EF4-FFF2-40B4-BE49-F238E27FC236}">
                    <a16:creationId xmlns:a16="http://schemas.microsoft.com/office/drawing/2014/main" id="{5982EC4E-C10B-38F4-F6E4-8CD8D64B51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2">
                <a:extLst>
                  <a:ext uri="{FF2B5EF4-FFF2-40B4-BE49-F238E27FC236}">
                    <a16:creationId xmlns:a16="http://schemas.microsoft.com/office/drawing/2014/main" id="{A6D488E6-AAC7-F8F3-4524-0D114D5DB7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3">
                <a:extLst>
                  <a:ext uri="{FF2B5EF4-FFF2-40B4-BE49-F238E27FC236}">
                    <a16:creationId xmlns:a16="http://schemas.microsoft.com/office/drawing/2014/main" id="{A125847D-697F-8744-A8FE-001DBDA967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4">
                <a:extLst>
                  <a:ext uri="{FF2B5EF4-FFF2-40B4-BE49-F238E27FC236}">
                    <a16:creationId xmlns:a16="http://schemas.microsoft.com/office/drawing/2014/main" id="{436A5738-BDCE-B6A8-79C2-3D089E35A0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5">
                <a:extLst>
                  <a:ext uri="{FF2B5EF4-FFF2-40B4-BE49-F238E27FC236}">
                    <a16:creationId xmlns:a16="http://schemas.microsoft.com/office/drawing/2014/main" id="{BE71D799-CE32-F4D9-53BA-B1ABD6C139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6">
                <a:extLst>
                  <a:ext uri="{FF2B5EF4-FFF2-40B4-BE49-F238E27FC236}">
                    <a16:creationId xmlns:a16="http://schemas.microsoft.com/office/drawing/2014/main" id="{013A68CE-A0FB-BFD6-5B4D-E3AC3740DA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7">
                <a:extLst>
                  <a:ext uri="{FF2B5EF4-FFF2-40B4-BE49-F238E27FC236}">
                    <a16:creationId xmlns:a16="http://schemas.microsoft.com/office/drawing/2014/main" id="{AA428178-18E4-7A1C-56AA-46524B4779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8">
                <a:extLst>
                  <a:ext uri="{FF2B5EF4-FFF2-40B4-BE49-F238E27FC236}">
                    <a16:creationId xmlns:a16="http://schemas.microsoft.com/office/drawing/2014/main" id="{B23FD9F3-7D57-4F8E-5835-E0461F1D95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9">
                <a:extLst>
                  <a:ext uri="{FF2B5EF4-FFF2-40B4-BE49-F238E27FC236}">
                    <a16:creationId xmlns:a16="http://schemas.microsoft.com/office/drawing/2014/main" id="{80E029CF-D2AD-6D8F-6848-1FB4ABBD65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0">
                <a:extLst>
                  <a:ext uri="{FF2B5EF4-FFF2-40B4-BE49-F238E27FC236}">
                    <a16:creationId xmlns:a16="http://schemas.microsoft.com/office/drawing/2014/main" id="{83F689B6-43C9-08A5-B99F-1F5E9C9623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1">
                <a:extLst>
                  <a:ext uri="{FF2B5EF4-FFF2-40B4-BE49-F238E27FC236}">
                    <a16:creationId xmlns:a16="http://schemas.microsoft.com/office/drawing/2014/main" id="{5255A273-7943-809F-384C-0D09169133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2">
                <a:extLst>
                  <a:ext uri="{FF2B5EF4-FFF2-40B4-BE49-F238E27FC236}">
                    <a16:creationId xmlns:a16="http://schemas.microsoft.com/office/drawing/2014/main" id="{6B798707-D43A-9F93-7621-1905421419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46" name="Freeform 748">
            <a:extLst>
              <a:ext uri="{FF2B5EF4-FFF2-40B4-BE49-F238E27FC236}">
                <a16:creationId xmlns:a16="http://schemas.microsoft.com/office/drawing/2014/main" id="{481468A7-F475-0E22-D3D1-ADBF0DF41AF3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225" name="Picture Placeholder 224"/>
          <p:cNvSpPr>
            <a:spLocks noGrp="1"/>
          </p:cNvSpPr>
          <p:nvPr>
            <p:ph type="pic" sz="quarter" idx="10"/>
          </p:nvPr>
        </p:nvSpPr>
        <p:spPr>
          <a:xfrm>
            <a:off x="0" y="2701138"/>
            <a:ext cx="12192000" cy="4156863"/>
          </a:xfrm>
          <a:custGeom>
            <a:avLst/>
            <a:gdLst>
              <a:gd name="connsiteX0" fmla="*/ 12192000 w 12192000"/>
              <a:gd name="connsiteY0" fmla="*/ 0 h 4156863"/>
              <a:gd name="connsiteX1" fmla="*/ 12192000 w 12192000"/>
              <a:gd name="connsiteY1" fmla="*/ 4156863 h 4156863"/>
              <a:gd name="connsiteX2" fmla="*/ 0 w 12192000"/>
              <a:gd name="connsiteY2" fmla="*/ 4156863 h 4156863"/>
              <a:gd name="connsiteX3" fmla="*/ 0 w 12192000"/>
              <a:gd name="connsiteY3" fmla="*/ 1190379 h 4156863"/>
              <a:gd name="connsiteX4" fmla="*/ 1148316 w 12192000"/>
              <a:gd name="connsiteY4" fmla="*/ 1764537 h 4156863"/>
              <a:gd name="connsiteX5" fmla="*/ 3057295 w 12192000"/>
              <a:gd name="connsiteY5" fmla="*/ 1589535 h 4156863"/>
              <a:gd name="connsiteX6" fmla="*/ 4031411 w 12192000"/>
              <a:gd name="connsiteY6" fmla="*/ 2037640 h 4156863"/>
              <a:gd name="connsiteX7" fmla="*/ 5612921 w 12192000"/>
              <a:gd name="connsiteY7" fmla="*/ 2152659 h 4156863"/>
              <a:gd name="connsiteX8" fmla="*/ 6602083 w 12192000"/>
              <a:gd name="connsiteY8" fmla="*/ 1715588 h 4156863"/>
              <a:gd name="connsiteX9" fmla="*/ 7792528 w 12192000"/>
              <a:gd name="connsiteY9" fmla="*/ 1347527 h 4156863"/>
              <a:gd name="connsiteX10" fmla="*/ 9666514 w 12192000"/>
              <a:gd name="connsiteY10" fmla="*/ 1549316 h 4156863"/>
              <a:gd name="connsiteX11" fmla="*/ 10972800 w 12192000"/>
              <a:gd name="connsiteY11" fmla="*/ 619843 h 4156863"/>
              <a:gd name="connsiteX12" fmla="*/ 12192000 w 12192000"/>
              <a:gd name="connsiteY12" fmla="*/ 0 h 4156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0" h="4156863">
                <a:moveTo>
                  <a:pt x="12192000" y="0"/>
                </a:moveTo>
                <a:lnTo>
                  <a:pt x="12192000" y="4156863"/>
                </a:lnTo>
                <a:lnTo>
                  <a:pt x="0" y="4156863"/>
                </a:lnTo>
                <a:lnTo>
                  <a:pt x="0" y="1190379"/>
                </a:lnTo>
                <a:lnTo>
                  <a:pt x="1148316" y="1764537"/>
                </a:lnTo>
                <a:lnTo>
                  <a:pt x="3057295" y="1589535"/>
                </a:lnTo>
                <a:lnTo>
                  <a:pt x="4031411" y="2037640"/>
                </a:lnTo>
                <a:cubicBezTo>
                  <a:pt x="4616092" y="2087482"/>
                  <a:pt x="5103004" y="2125820"/>
                  <a:pt x="5612921" y="2152659"/>
                </a:cubicBezTo>
                <a:lnTo>
                  <a:pt x="6602083" y="1715588"/>
                </a:lnTo>
                <a:lnTo>
                  <a:pt x="7792528" y="1347527"/>
                </a:lnTo>
                <a:lnTo>
                  <a:pt x="9666514" y="1549316"/>
                </a:lnTo>
                <a:lnTo>
                  <a:pt x="10972800" y="619843"/>
                </a:lnTo>
                <a:cubicBezTo>
                  <a:pt x="11379200" y="413229"/>
                  <a:pt x="10991781" y="623620"/>
                  <a:pt x="12192000" y="0"/>
                </a:cubicBez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7684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908A340B-960C-0A17-3164-C916703F6411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BC22B790-80CB-A07F-9C13-9917A0B7A9E6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10599738" y="669925"/>
            <a:ext cx="1055687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FBCBF721-6B62-B2CF-E552-A1F46BA106BB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1365F9DA-80E1-9829-C1A8-2B0ED1E8A10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A05BC8AF-66E0-C964-B6A5-AF41BB242C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99DF5621-3136-1FF2-960B-A58CBC7483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6D98019B-EEAA-249F-54A1-0D1BB5714C3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8B237427-B52E-64BD-86C7-4F6A5E9B5C4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1AC9FABB-6B58-3CF0-EEE0-62091EE853E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A710379E-1EA4-B62D-0833-968B8305BE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DAE2FBD9-F7BD-D717-7E71-E50E71C169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2D3625CA-040D-DE3B-677D-73891DF16CF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C95F8534-16A8-D355-6D56-B24E914DD20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4FD71146-3358-E614-538C-45D836CDB7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7D290131-DCFF-BC7C-6564-EBD55DE1B4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45639DF5-0E14-0271-096F-9FB53262581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45E2206D-082D-3C56-3D60-F5245A2B83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6CF61257-4C40-EF85-862B-95B6C8C55FA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EB9CF4CF-A005-5C30-5901-7541D4E50A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4">
                <a:extLst>
                  <a:ext uri="{FF2B5EF4-FFF2-40B4-BE49-F238E27FC236}">
                    <a16:creationId xmlns:a16="http://schemas.microsoft.com/office/drawing/2014/main" id="{FA30E37D-0578-DE19-E292-9BF71CBCEBA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5">
                <a:extLst>
                  <a:ext uri="{FF2B5EF4-FFF2-40B4-BE49-F238E27FC236}">
                    <a16:creationId xmlns:a16="http://schemas.microsoft.com/office/drawing/2014/main" id="{103380AA-B0EC-35D9-D954-8DA953DF68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6">
                <a:extLst>
                  <a:ext uri="{FF2B5EF4-FFF2-40B4-BE49-F238E27FC236}">
                    <a16:creationId xmlns:a16="http://schemas.microsoft.com/office/drawing/2014/main" id="{41760B25-E6BC-4132-52D2-CC9D44F242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7">
                <a:extLst>
                  <a:ext uri="{FF2B5EF4-FFF2-40B4-BE49-F238E27FC236}">
                    <a16:creationId xmlns:a16="http://schemas.microsoft.com/office/drawing/2014/main" id="{19DDB240-EB3F-7B5A-C9D4-C583B920F34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8">
                <a:extLst>
                  <a:ext uri="{FF2B5EF4-FFF2-40B4-BE49-F238E27FC236}">
                    <a16:creationId xmlns:a16="http://schemas.microsoft.com/office/drawing/2014/main" id="{49B2F8A1-6C00-68C4-93DF-36861336DC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9">
                <a:extLst>
                  <a:ext uri="{FF2B5EF4-FFF2-40B4-BE49-F238E27FC236}">
                    <a16:creationId xmlns:a16="http://schemas.microsoft.com/office/drawing/2014/main" id="{20C45CFC-C86E-AF82-D8EE-88352D3DE92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10">
                <a:extLst>
                  <a:ext uri="{FF2B5EF4-FFF2-40B4-BE49-F238E27FC236}">
                    <a16:creationId xmlns:a16="http://schemas.microsoft.com/office/drawing/2014/main" id="{A89BB209-A2EE-CF10-D031-A04E031B95E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1">
                <a:extLst>
                  <a:ext uri="{FF2B5EF4-FFF2-40B4-BE49-F238E27FC236}">
                    <a16:creationId xmlns:a16="http://schemas.microsoft.com/office/drawing/2014/main" id="{6D91E6CF-A7BE-E020-EAA9-F874E1078E2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2">
                <a:extLst>
                  <a:ext uri="{FF2B5EF4-FFF2-40B4-BE49-F238E27FC236}">
                    <a16:creationId xmlns:a16="http://schemas.microsoft.com/office/drawing/2014/main" id="{4B765A43-F270-35AD-36AB-182EA8F52D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3">
                <a:extLst>
                  <a:ext uri="{FF2B5EF4-FFF2-40B4-BE49-F238E27FC236}">
                    <a16:creationId xmlns:a16="http://schemas.microsoft.com/office/drawing/2014/main" id="{40A93350-3CF1-6FBA-12ED-969845941D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4">
                <a:extLst>
                  <a:ext uri="{FF2B5EF4-FFF2-40B4-BE49-F238E27FC236}">
                    <a16:creationId xmlns:a16="http://schemas.microsoft.com/office/drawing/2014/main" id="{4F1B14B6-BD7C-DB03-6101-433F8C337B1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5">
                <a:extLst>
                  <a:ext uri="{FF2B5EF4-FFF2-40B4-BE49-F238E27FC236}">
                    <a16:creationId xmlns:a16="http://schemas.microsoft.com/office/drawing/2014/main" id="{EACBA1FD-827B-5EA4-608D-F534D77FEEB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6">
                <a:extLst>
                  <a:ext uri="{FF2B5EF4-FFF2-40B4-BE49-F238E27FC236}">
                    <a16:creationId xmlns:a16="http://schemas.microsoft.com/office/drawing/2014/main" id="{20FFA3DA-38FA-1559-6E00-EB0C1697212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7">
                <a:extLst>
                  <a:ext uri="{FF2B5EF4-FFF2-40B4-BE49-F238E27FC236}">
                    <a16:creationId xmlns:a16="http://schemas.microsoft.com/office/drawing/2014/main" id="{6A83AD1D-C1CE-DEA2-DA11-A491462D2DE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8">
                <a:extLst>
                  <a:ext uri="{FF2B5EF4-FFF2-40B4-BE49-F238E27FC236}">
                    <a16:creationId xmlns:a16="http://schemas.microsoft.com/office/drawing/2014/main" id="{08D4AC42-1025-8E15-A981-7CEBA822641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9">
                <a:extLst>
                  <a:ext uri="{FF2B5EF4-FFF2-40B4-BE49-F238E27FC236}">
                    <a16:creationId xmlns:a16="http://schemas.microsoft.com/office/drawing/2014/main" id="{5A0069BD-1EF4-FA01-5418-0992D516EC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20">
                <a:extLst>
                  <a:ext uri="{FF2B5EF4-FFF2-40B4-BE49-F238E27FC236}">
                    <a16:creationId xmlns:a16="http://schemas.microsoft.com/office/drawing/2014/main" id="{3523FAA5-2043-A748-5F70-DAC69E30F7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1">
                <a:extLst>
                  <a:ext uri="{FF2B5EF4-FFF2-40B4-BE49-F238E27FC236}">
                    <a16:creationId xmlns:a16="http://schemas.microsoft.com/office/drawing/2014/main" id="{232EAB5D-CB8E-5184-D355-B6E6B9348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2">
                <a:extLst>
                  <a:ext uri="{FF2B5EF4-FFF2-40B4-BE49-F238E27FC236}">
                    <a16:creationId xmlns:a16="http://schemas.microsoft.com/office/drawing/2014/main" id="{23BF74A1-2132-1176-290E-961BCFF4DC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3">
                <a:extLst>
                  <a:ext uri="{FF2B5EF4-FFF2-40B4-BE49-F238E27FC236}">
                    <a16:creationId xmlns:a16="http://schemas.microsoft.com/office/drawing/2014/main" id="{A1DF4D43-F549-0A40-00C8-F9403E74EB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4">
                <a:extLst>
                  <a:ext uri="{FF2B5EF4-FFF2-40B4-BE49-F238E27FC236}">
                    <a16:creationId xmlns:a16="http://schemas.microsoft.com/office/drawing/2014/main" id="{B00E5151-6148-2F4C-582F-1BFAC06B47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5">
                <a:extLst>
                  <a:ext uri="{FF2B5EF4-FFF2-40B4-BE49-F238E27FC236}">
                    <a16:creationId xmlns:a16="http://schemas.microsoft.com/office/drawing/2014/main" id="{312F64F7-5660-4EBE-4426-986C30FFF4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6">
                <a:extLst>
                  <a:ext uri="{FF2B5EF4-FFF2-40B4-BE49-F238E27FC236}">
                    <a16:creationId xmlns:a16="http://schemas.microsoft.com/office/drawing/2014/main" id="{9CB7E15D-1D60-E113-3848-2CAF5066B6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7">
                <a:extLst>
                  <a:ext uri="{FF2B5EF4-FFF2-40B4-BE49-F238E27FC236}">
                    <a16:creationId xmlns:a16="http://schemas.microsoft.com/office/drawing/2014/main" id="{F5D977DB-9EDA-9A04-24A2-35875F07C9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8">
                <a:extLst>
                  <a:ext uri="{FF2B5EF4-FFF2-40B4-BE49-F238E27FC236}">
                    <a16:creationId xmlns:a16="http://schemas.microsoft.com/office/drawing/2014/main" id="{6287569E-A713-CB33-0C1F-290315E786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9">
                <a:extLst>
                  <a:ext uri="{FF2B5EF4-FFF2-40B4-BE49-F238E27FC236}">
                    <a16:creationId xmlns:a16="http://schemas.microsoft.com/office/drawing/2014/main" id="{67E11E40-69D7-C0D7-77D1-B5EB177E11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30">
                <a:extLst>
                  <a:ext uri="{FF2B5EF4-FFF2-40B4-BE49-F238E27FC236}">
                    <a16:creationId xmlns:a16="http://schemas.microsoft.com/office/drawing/2014/main" id="{C57D3D05-2055-9475-D73F-30AB601D4C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1">
                <a:extLst>
                  <a:ext uri="{FF2B5EF4-FFF2-40B4-BE49-F238E27FC236}">
                    <a16:creationId xmlns:a16="http://schemas.microsoft.com/office/drawing/2014/main" id="{07A67DB1-62E0-4DBB-33E3-8649732D80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2">
                <a:extLst>
                  <a:ext uri="{FF2B5EF4-FFF2-40B4-BE49-F238E27FC236}">
                    <a16:creationId xmlns:a16="http://schemas.microsoft.com/office/drawing/2014/main" id="{79232832-8C4F-462B-0083-7ADA1749E0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3">
                <a:extLst>
                  <a:ext uri="{FF2B5EF4-FFF2-40B4-BE49-F238E27FC236}">
                    <a16:creationId xmlns:a16="http://schemas.microsoft.com/office/drawing/2014/main" id="{A98C1DC5-79A6-B1CA-BBAF-3837E2476F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4">
                <a:extLst>
                  <a:ext uri="{FF2B5EF4-FFF2-40B4-BE49-F238E27FC236}">
                    <a16:creationId xmlns:a16="http://schemas.microsoft.com/office/drawing/2014/main" id="{71F09F49-FE82-B573-2BD9-56DA7C59EA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5">
                <a:extLst>
                  <a:ext uri="{FF2B5EF4-FFF2-40B4-BE49-F238E27FC236}">
                    <a16:creationId xmlns:a16="http://schemas.microsoft.com/office/drawing/2014/main" id="{C4A9CFA1-AD58-3F5D-5A17-6E8133EB63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6">
                <a:extLst>
                  <a:ext uri="{FF2B5EF4-FFF2-40B4-BE49-F238E27FC236}">
                    <a16:creationId xmlns:a16="http://schemas.microsoft.com/office/drawing/2014/main" id="{6ED89C9C-BADA-0219-0926-8A51BB52A2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7">
                <a:extLst>
                  <a:ext uri="{FF2B5EF4-FFF2-40B4-BE49-F238E27FC236}">
                    <a16:creationId xmlns:a16="http://schemas.microsoft.com/office/drawing/2014/main" id="{68AD92FD-9334-3499-967E-C8138A7347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8">
                <a:extLst>
                  <a:ext uri="{FF2B5EF4-FFF2-40B4-BE49-F238E27FC236}">
                    <a16:creationId xmlns:a16="http://schemas.microsoft.com/office/drawing/2014/main" id="{97BD9EFF-7EC5-EA7F-1B6B-7F3600C436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9">
                <a:extLst>
                  <a:ext uri="{FF2B5EF4-FFF2-40B4-BE49-F238E27FC236}">
                    <a16:creationId xmlns:a16="http://schemas.microsoft.com/office/drawing/2014/main" id="{E1F44A6E-6C5D-30BF-71F1-E05E7F43EA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40">
                <a:extLst>
                  <a:ext uri="{FF2B5EF4-FFF2-40B4-BE49-F238E27FC236}">
                    <a16:creationId xmlns:a16="http://schemas.microsoft.com/office/drawing/2014/main" id="{9FADFA6E-3BC7-12E2-8ABA-93581F1D67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1">
                <a:extLst>
                  <a:ext uri="{FF2B5EF4-FFF2-40B4-BE49-F238E27FC236}">
                    <a16:creationId xmlns:a16="http://schemas.microsoft.com/office/drawing/2014/main" id="{CB6033A8-ED76-6964-7DBF-22FC567F6C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2">
                <a:extLst>
                  <a:ext uri="{FF2B5EF4-FFF2-40B4-BE49-F238E27FC236}">
                    <a16:creationId xmlns:a16="http://schemas.microsoft.com/office/drawing/2014/main" id="{C3B3BFD3-2B9C-B5CF-6D8A-4117827A8B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3">
                <a:extLst>
                  <a:ext uri="{FF2B5EF4-FFF2-40B4-BE49-F238E27FC236}">
                    <a16:creationId xmlns:a16="http://schemas.microsoft.com/office/drawing/2014/main" id="{5BAF3AE2-D62E-D1D4-0A31-B9820DD7C3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4">
                <a:extLst>
                  <a:ext uri="{FF2B5EF4-FFF2-40B4-BE49-F238E27FC236}">
                    <a16:creationId xmlns:a16="http://schemas.microsoft.com/office/drawing/2014/main" id="{E0669F79-3D55-6BE3-3319-E4FEEDB354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5">
                <a:extLst>
                  <a:ext uri="{FF2B5EF4-FFF2-40B4-BE49-F238E27FC236}">
                    <a16:creationId xmlns:a16="http://schemas.microsoft.com/office/drawing/2014/main" id="{819D995C-3B0D-D54D-CC7B-AB460F34E8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6">
                <a:extLst>
                  <a:ext uri="{FF2B5EF4-FFF2-40B4-BE49-F238E27FC236}">
                    <a16:creationId xmlns:a16="http://schemas.microsoft.com/office/drawing/2014/main" id="{E3F556E9-5426-A248-2EAE-F66BF674A9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7">
                <a:extLst>
                  <a:ext uri="{FF2B5EF4-FFF2-40B4-BE49-F238E27FC236}">
                    <a16:creationId xmlns:a16="http://schemas.microsoft.com/office/drawing/2014/main" id="{34F7FD13-2B42-A2B6-CF24-5911E6DFC5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8">
                <a:extLst>
                  <a:ext uri="{FF2B5EF4-FFF2-40B4-BE49-F238E27FC236}">
                    <a16:creationId xmlns:a16="http://schemas.microsoft.com/office/drawing/2014/main" id="{3F3AD041-B952-53ED-109C-9207FAD757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9">
                <a:extLst>
                  <a:ext uri="{FF2B5EF4-FFF2-40B4-BE49-F238E27FC236}">
                    <a16:creationId xmlns:a16="http://schemas.microsoft.com/office/drawing/2014/main" id="{36226F92-A387-5F29-9CF0-7D05B6322C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50">
                <a:extLst>
                  <a:ext uri="{FF2B5EF4-FFF2-40B4-BE49-F238E27FC236}">
                    <a16:creationId xmlns:a16="http://schemas.microsoft.com/office/drawing/2014/main" id="{3A40DF83-C3B1-107B-67CC-4DE9F8FA7C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951">
                <a:extLst>
                  <a:ext uri="{FF2B5EF4-FFF2-40B4-BE49-F238E27FC236}">
                    <a16:creationId xmlns:a16="http://schemas.microsoft.com/office/drawing/2014/main" id="{0B463339-1AFC-A883-F132-EFDA9DCBCA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952">
                <a:extLst>
                  <a:ext uri="{FF2B5EF4-FFF2-40B4-BE49-F238E27FC236}">
                    <a16:creationId xmlns:a16="http://schemas.microsoft.com/office/drawing/2014/main" id="{D06BA197-AEDB-C267-F8C0-13BDDBFFB1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3">
                <a:extLst>
                  <a:ext uri="{FF2B5EF4-FFF2-40B4-BE49-F238E27FC236}">
                    <a16:creationId xmlns:a16="http://schemas.microsoft.com/office/drawing/2014/main" id="{261F918A-99DB-713C-35D8-93E1718B60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4">
                <a:extLst>
                  <a:ext uri="{FF2B5EF4-FFF2-40B4-BE49-F238E27FC236}">
                    <a16:creationId xmlns:a16="http://schemas.microsoft.com/office/drawing/2014/main" id="{676A467D-7707-81D1-D369-0167E9CB46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5">
                <a:extLst>
                  <a:ext uri="{FF2B5EF4-FFF2-40B4-BE49-F238E27FC236}">
                    <a16:creationId xmlns:a16="http://schemas.microsoft.com/office/drawing/2014/main" id="{6498E7D5-EBB2-3D5C-4A06-DF6ED917A7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6">
                <a:extLst>
                  <a:ext uri="{FF2B5EF4-FFF2-40B4-BE49-F238E27FC236}">
                    <a16:creationId xmlns:a16="http://schemas.microsoft.com/office/drawing/2014/main" id="{95F6E158-703B-6104-6495-2274F669A4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7">
                <a:extLst>
                  <a:ext uri="{FF2B5EF4-FFF2-40B4-BE49-F238E27FC236}">
                    <a16:creationId xmlns:a16="http://schemas.microsoft.com/office/drawing/2014/main" id="{DAB78B12-D715-695B-5DFF-CBFDEF76C2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8">
                <a:extLst>
                  <a:ext uri="{FF2B5EF4-FFF2-40B4-BE49-F238E27FC236}">
                    <a16:creationId xmlns:a16="http://schemas.microsoft.com/office/drawing/2014/main" id="{3CA7EDA8-5CD4-7ABE-E4C1-6B8B642794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9">
                <a:extLst>
                  <a:ext uri="{FF2B5EF4-FFF2-40B4-BE49-F238E27FC236}">
                    <a16:creationId xmlns:a16="http://schemas.microsoft.com/office/drawing/2014/main" id="{93912283-1D6D-F085-0E24-CE96FC3DAC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960">
                <a:extLst>
                  <a:ext uri="{FF2B5EF4-FFF2-40B4-BE49-F238E27FC236}">
                    <a16:creationId xmlns:a16="http://schemas.microsoft.com/office/drawing/2014/main" id="{01379FE0-78B7-5057-DC10-A25DBF236E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961">
                <a:extLst>
                  <a:ext uri="{FF2B5EF4-FFF2-40B4-BE49-F238E27FC236}">
                    <a16:creationId xmlns:a16="http://schemas.microsoft.com/office/drawing/2014/main" id="{23A6E0C9-51AB-219A-51EF-91B406874C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2">
                <a:extLst>
                  <a:ext uri="{FF2B5EF4-FFF2-40B4-BE49-F238E27FC236}">
                    <a16:creationId xmlns:a16="http://schemas.microsoft.com/office/drawing/2014/main" id="{8B3AAA03-81AA-D7C8-A509-7354719379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963">
                <a:extLst>
                  <a:ext uri="{FF2B5EF4-FFF2-40B4-BE49-F238E27FC236}">
                    <a16:creationId xmlns:a16="http://schemas.microsoft.com/office/drawing/2014/main" id="{3AE19C4E-3ABB-0907-1301-3F88B9E004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4">
                <a:extLst>
                  <a:ext uri="{FF2B5EF4-FFF2-40B4-BE49-F238E27FC236}">
                    <a16:creationId xmlns:a16="http://schemas.microsoft.com/office/drawing/2014/main" id="{6AF0BE41-A2E7-94FB-BAD8-A4540E116B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5">
                <a:extLst>
                  <a:ext uri="{FF2B5EF4-FFF2-40B4-BE49-F238E27FC236}">
                    <a16:creationId xmlns:a16="http://schemas.microsoft.com/office/drawing/2014/main" id="{37F7B710-B1EC-3CDB-38F6-F40EB9F4A7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6">
                <a:extLst>
                  <a:ext uri="{FF2B5EF4-FFF2-40B4-BE49-F238E27FC236}">
                    <a16:creationId xmlns:a16="http://schemas.microsoft.com/office/drawing/2014/main" id="{C6059A6F-9A0C-F5FE-745C-D05BFA7735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967">
                <a:extLst>
                  <a:ext uri="{FF2B5EF4-FFF2-40B4-BE49-F238E27FC236}">
                    <a16:creationId xmlns:a16="http://schemas.microsoft.com/office/drawing/2014/main" id="{DB90F56E-8F80-8BEE-AF8E-F4FFA559C1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968">
                <a:extLst>
                  <a:ext uri="{FF2B5EF4-FFF2-40B4-BE49-F238E27FC236}">
                    <a16:creationId xmlns:a16="http://schemas.microsoft.com/office/drawing/2014/main" id="{DC660FE2-BC7D-AED0-A1D2-B2FE1457A2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969">
                <a:extLst>
                  <a:ext uri="{FF2B5EF4-FFF2-40B4-BE49-F238E27FC236}">
                    <a16:creationId xmlns:a16="http://schemas.microsoft.com/office/drawing/2014/main" id="{D5C1D6CF-6B55-AB36-3EF7-13379614DF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970">
                <a:extLst>
                  <a:ext uri="{FF2B5EF4-FFF2-40B4-BE49-F238E27FC236}">
                    <a16:creationId xmlns:a16="http://schemas.microsoft.com/office/drawing/2014/main" id="{476C3389-0C17-649C-E765-190E30C9F6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971">
                <a:extLst>
                  <a:ext uri="{FF2B5EF4-FFF2-40B4-BE49-F238E27FC236}">
                    <a16:creationId xmlns:a16="http://schemas.microsoft.com/office/drawing/2014/main" id="{6384912F-051D-91CE-B8C2-DC6C4D87BD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972">
                <a:extLst>
                  <a:ext uri="{FF2B5EF4-FFF2-40B4-BE49-F238E27FC236}">
                    <a16:creationId xmlns:a16="http://schemas.microsoft.com/office/drawing/2014/main" id="{BBE56C65-8646-D58D-F089-0006580EAC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973">
                <a:extLst>
                  <a:ext uri="{FF2B5EF4-FFF2-40B4-BE49-F238E27FC236}">
                    <a16:creationId xmlns:a16="http://schemas.microsoft.com/office/drawing/2014/main" id="{282D6015-25FC-365E-4D3E-A0B482DF81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974">
                <a:extLst>
                  <a:ext uri="{FF2B5EF4-FFF2-40B4-BE49-F238E27FC236}">
                    <a16:creationId xmlns:a16="http://schemas.microsoft.com/office/drawing/2014/main" id="{1F74D2B7-E0C2-F762-AED2-FAA3041DFC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975">
                <a:extLst>
                  <a:ext uri="{FF2B5EF4-FFF2-40B4-BE49-F238E27FC236}">
                    <a16:creationId xmlns:a16="http://schemas.microsoft.com/office/drawing/2014/main" id="{B9B674F9-7447-5ED6-CB8A-D27F144AFE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976">
                <a:extLst>
                  <a:ext uri="{FF2B5EF4-FFF2-40B4-BE49-F238E27FC236}">
                    <a16:creationId xmlns:a16="http://schemas.microsoft.com/office/drawing/2014/main" id="{CA61FF4E-76A0-6280-386B-6C7C3F836F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977">
                <a:extLst>
                  <a:ext uri="{FF2B5EF4-FFF2-40B4-BE49-F238E27FC236}">
                    <a16:creationId xmlns:a16="http://schemas.microsoft.com/office/drawing/2014/main" id="{08E11FE4-2B7B-883B-960D-C7294F98B0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978">
                <a:extLst>
                  <a:ext uri="{FF2B5EF4-FFF2-40B4-BE49-F238E27FC236}">
                    <a16:creationId xmlns:a16="http://schemas.microsoft.com/office/drawing/2014/main" id="{758D8C7A-1AF6-1F5C-F07D-718AA766DA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979">
                <a:extLst>
                  <a:ext uri="{FF2B5EF4-FFF2-40B4-BE49-F238E27FC236}">
                    <a16:creationId xmlns:a16="http://schemas.microsoft.com/office/drawing/2014/main" id="{7175FD52-3457-2AA7-7931-0F71E7BB0A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980">
                <a:extLst>
                  <a:ext uri="{FF2B5EF4-FFF2-40B4-BE49-F238E27FC236}">
                    <a16:creationId xmlns:a16="http://schemas.microsoft.com/office/drawing/2014/main" id="{B40B0614-D09C-47AB-8866-45EB514B13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981">
                <a:extLst>
                  <a:ext uri="{FF2B5EF4-FFF2-40B4-BE49-F238E27FC236}">
                    <a16:creationId xmlns:a16="http://schemas.microsoft.com/office/drawing/2014/main" id="{975EA4AC-D914-4ADE-85DC-BBECF22323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982">
                <a:extLst>
                  <a:ext uri="{FF2B5EF4-FFF2-40B4-BE49-F238E27FC236}">
                    <a16:creationId xmlns:a16="http://schemas.microsoft.com/office/drawing/2014/main" id="{D76FC832-D3D3-B4B8-28AB-7C358E31C2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983">
                <a:extLst>
                  <a:ext uri="{FF2B5EF4-FFF2-40B4-BE49-F238E27FC236}">
                    <a16:creationId xmlns:a16="http://schemas.microsoft.com/office/drawing/2014/main" id="{6AFC51CE-7012-3C6E-6B87-F355C4F38A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984">
                <a:extLst>
                  <a:ext uri="{FF2B5EF4-FFF2-40B4-BE49-F238E27FC236}">
                    <a16:creationId xmlns:a16="http://schemas.microsoft.com/office/drawing/2014/main" id="{949F0EA8-048E-3386-5466-6265D227C8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985">
                <a:extLst>
                  <a:ext uri="{FF2B5EF4-FFF2-40B4-BE49-F238E27FC236}">
                    <a16:creationId xmlns:a16="http://schemas.microsoft.com/office/drawing/2014/main" id="{CAD985CA-04D8-8E28-5CED-62BBC3AA2E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986">
                <a:extLst>
                  <a:ext uri="{FF2B5EF4-FFF2-40B4-BE49-F238E27FC236}">
                    <a16:creationId xmlns:a16="http://schemas.microsoft.com/office/drawing/2014/main" id="{F38E9BDB-FDA1-2301-5C04-1CFC436EC4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987">
                <a:extLst>
                  <a:ext uri="{FF2B5EF4-FFF2-40B4-BE49-F238E27FC236}">
                    <a16:creationId xmlns:a16="http://schemas.microsoft.com/office/drawing/2014/main" id="{4DB2992A-640C-0871-0E14-117541ABEF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988">
                <a:extLst>
                  <a:ext uri="{FF2B5EF4-FFF2-40B4-BE49-F238E27FC236}">
                    <a16:creationId xmlns:a16="http://schemas.microsoft.com/office/drawing/2014/main" id="{5D764E5B-1BE9-610B-7375-4A84FEA0BF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989">
                <a:extLst>
                  <a:ext uri="{FF2B5EF4-FFF2-40B4-BE49-F238E27FC236}">
                    <a16:creationId xmlns:a16="http://schemas.microsoft.com/office/drawing/2014/main" id="{A9832420-BDF0-AFD6-6E1A-860652DD21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990">
                <a:extLst>
                  <a:ext uri="{FF2B5EF4-FFF2-40B4-BE49-F238E27FC236}">
                    <a16:creationId xmlns:a16="http://schemas.microsoft.com/office/drawing/2014/main" id="{A4129774-CAB8-B9E6-F672-31806341A2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991">
                <a:extLst>
                  <a:ext uri="{FF2B5EF4-FFF2-40B4-BE49-F238E27FC236}">
                    <a16:creationId xmlns:a16="http://schemas.microsoft.com/office/drawing/2014/main" id="{55FD0197-F2F6-54DB-9C5D-C6912D3263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992">
                <a:extLst>
                  <a:ext uri="{FF2B5EF4-FFF2-40B4-BE49-F238E27FC236}">
                    <a16:creationId xmlns:a16="http://schemas.microsoft.com/office/drawing/2014/main" id="{2811695C-0018-3B68-3E32-C62EE6E3AA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4CCB56A2-61F9-0311-BD8C-FBFB4B3F7594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0CAF6A73-F077-5064-64E5-4189FF906A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31CA0933-DD44-EFE5-470E-A3DFAAD96A1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1058DDFC-4E60-7732-8C75-191463D2ABA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D00E3FC1-F773-20F7-5958-8F69AF989F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2848E34D-5E5D-9A52-2470-92819D998E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71A081B3-A6C6-90C8-5CBA-03E6530091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67484207-373D-379A-22FA-BABA797D35B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A20233DD-E094-4CAF-088C-415A665645F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8AA013C9-ED6E-C4BD-483C-EA16583177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E78A8416-7718-73F7-78D9-BAAC512800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00DEE0C2-4075-8538-D879-8BCEAE15F8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535B5D55-423D-191C-5719-68CE6D9584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ED915C3E-CC5F-DC1C-7E32-AD5CAC35DBE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81E5C7E3-12CD-4126-EDA5-A69B7D559C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515DB316-3F27-66D9-40FC-AC7570F7D5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66D6C094-166C-211C-E9CD-6FCDB280D71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3DBC6573-F7A0-78E1-C0B4-33D191052A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3E03BFC2-75B2-67F0-3DD8-42B9F4FEE6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64DDBB05-99C0-13A0-F9A3-5811316323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002D8B88-0F0F-22F6-DD11-9849D4E647D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8B9F39A3-5BBD-954A-533B-28614BF5C1B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3C4856EF-1B01-83B1-47B1-F6EAFFD466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91355BE7-B3C9-09BE-BA27-0E45290849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20E8DC08-B865-A04C-6681-AF215D8614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2049CBED-C4BB-83E9-64F3-A4BFF2E3ED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DCB76492-1212-E594-0DFD-191E159792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78F26B3A-D3DA-2850-EE95-31EC37B15F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982A19F9-1503-77BE-1ED4-43D1EDDA72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8863503B-243F-D68E-5940-FC516D7DF0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87E3DBA0-1D3B-7218-13AF-A099508F340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EEE43377-2F79-D3B2-D7E4-5969A524AC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0129EF87-D3BD-FEC1-27D7-E49969189B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A09E323D-0108-45E5-E055-662D90EBF8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275EF270-8DC1-9E8C-24FA-BD43D3ACA5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800F772E-CD92-F042-7BF6-CF2EDCE2B6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2DE790BE-969B-22F5-5795-B383CB8124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523D49F7-875F-D2FC-4D58-B78EA05613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630E7C8C-ED28-368B-BD24-C024492ABB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8A7F9546-615E-72B6-428C-DAA7AD6885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544C0EA0-52CF-1081-2289-4F9EA6A61A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594EEABA-D69D-5A91-3648-AB73AE9C91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DBBCAB9C-8442-BB12-FAA2-DF0A590A6B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EE949FD7-F9C9-AE9D-C91B-CEE54E9876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BDD2DB9B-D3D9-8051-A586-94646C3404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04CAB337-F109-82C4-48B2-1A21DC60BF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0B566B90-8B2D-B452-E7A7-B681D10E5F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F9084348-560D-B3B0-A282-FBECF6A9F8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E175A79B-35BB-CC91-E802-08E712F3C5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D071EE69-5944-A0A1-74C1-A23C1425A4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62578A2F-CD99-078D-34D0-77DCE47F1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62D816E4-FDDD-EC5E-0F85-D17A34BC93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7D0D8D86-1309-F417-F843-357500F194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A92DF827-EAD1-BDBB-E30E-6BCA224A62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C67654AA-5C98-10CE-E245-C2AF66899E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533238BF-91DB-CCB9-F597-25BFA0FC88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05354F82-2001-B0A3-C79D-ACA27C13D6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298E489B-505A-B60C-A220-62BE8DAE2A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12D3F923-2275-D736-FBA4-DC128F8911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F942373C-0650-B6EE-3AD4-D4DA997AC5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40292361-D145-9146-2A91-3221995757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4D1FE282-D56D-34A2-7A08-63104D2626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250958F9-CAC1-F02A-A1DD-7F67A51EB1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57007C02-AE74-5796-C40D-3B5F99D76F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BED6BB4F-CAE9-2535-5187-45E784DECE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CD5BE961-9C09-D883-2646-12858FF016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DE0B489E-13F6-0787-3BE6-E866DF56E1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BF1DBE58-26E4-10E7-BFA7-6A3F0B0BAC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6923A847-FDA5-9496-487E-4F556BB6D9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017A821F-7CA0-A2ED-22F7-45AC3F1EFB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EBFA7A2D-BB8B-4E75-7607-2C169A145E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A42FD024-165A-CCA5-9B2B-6037A565A1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8DD5757E-7B88-D0EC-C4C8-122E7DC1F9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7AB8CD39-02F5-9D16-0FD7-65156EC34A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B76D692B-C9BC-339B-8385-1CDC2ACCEF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5D4998D3-732B-9113-2C6B-59F24EA717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F2F6A316-D218-87FB-3916-7AAB91C052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E9BA8C0E-26E9-8C38-E2EF-2DA1B4774F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7B8E4AF0-C69C-544F-23E8-53C962218C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745D5E20-8643-BEF7-33C7-BE7A319C3B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F5AA0D2D-5536-AB03-D107-9C1AA6CD4B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026DD57A-9529-680C-4625-2C52F445F8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CE41AE7A-7564-BAC6-2142-699D3FA578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D4047D7E-9E86-6137-3E02-8F7FC106F1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7C967FC3-F516-B56F-30A2-3D33111D87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2">
                <a:extLst>
                  <a:ext uri="{FF2B5EF4-FFF2-40B4-BE49-F238E27FC236}">
                    <a16:creationId xmlns:a16="http://schemas.microsoft.com/office/drawing/2014/main" id="{B289BC3F-0592-4659-9564-D165ACD93D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3">
                <a:extLst>
                  <a:ext uri="{FF2B5EF4-FFF2-40B4-BE49-F238E27FC236}">
                    <a16:creationId xmlns:a16="http://schemas.microsoft.com/office/drawing/2014/main" id="{C01E948B-42AA-9B6F-34A1-50D6337DB4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4">
                <a:extLst>
                  <a:ext uri="{FF2B5EF4-FFF2-40B4-BE49-F238E27FC236}">
                    <a16:creationId xmlns:a16="http://schemas.microsoft.com/office/drawing/2014/main" id="{1FC282B5-7B9F-16C8-DF19-926C71064F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5">
                <a:extLst>
                  <a:ext uri="{FF2B5EF4-FFF2-40B4-BE49-F238E27FC236}">
                    <a16:creationId xmlns:a16="http://schemas.microsoft.com/office/drawing/2014/main" id="{FFCB82F2-F30F-2716-2E65-54D2A7C45C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2B128248-422A-4CEF-CB6A-0A33E4596A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72B0D064-CAA2-1627-A08F-31931490BC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CC6D3AD5-19BE-711D-8FE5-571CC0F684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15EB3F96-1EEB-17CC-6947-27970D9700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A8BDA31A-977C-CD87-C281-4B5CBEBA87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E7293D7A-D83B-85A7-FECF-9BB6227258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54DB2CD6-9C54-0F05-3C88-734410EFC7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14C6AC43-0E8C-69DE-96DE-5C07195678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75B9A117-1127-AB7D-D2EC-C94AC27CB1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59965625-272D-D3DA-469A-149C353855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2174FEDA-5600-2DDE-A400-677DF27134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8C51CA36-8CF4-10A8-AF4F-134CCB454B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625A1363-8D0C-EF9C-FBB8-AEA2791034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A83C5105-B72E-EAF0-5EDC-FAD5708608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15C0CE95-1E89-3FFC-5DE9-071042DF58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C615EAB8-D09D-ED80-CCE9-B6FB643153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5FC89785-4BBC-8BF2-2412-CCE97E0AFB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474" name="Freeform 748">
            <a:extLst>
              <a:ext uri="{FF2B5EF4-FFF2-40B4-BE49-F238E27FC236}">
                <a16:creationId xmlns:a16="http://schemas.microsoft.com/office/drawing/2014/main" id="{BF19DC21-E291-CDCD-2907-763A48AFAFFD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40" name="Picture Placeholder 439"/>
          <p:cNvSpPr>
            <a:spLocks noGrp="1"/>
          </p:cNvSpPr>
          <p:nvPr>
            <p:ph type="pic" sz="quarter" idx="10"/>
          </p:nvPr>
        </p:nvSpPr>
        <p:spPr>
          <a:xfrm>
            <a:off x="1" y="1"/>
            <a:ext cx="8527312" cy="6858000"/>
          </a:xfrm>
          <a:custGeom>
            <a:avLst/>
            <a:gdLst>
              <a:gd name="connsiteX0" fmla="*/ 0 w 8527312"/>
              <a:gd name="connsiteY0" fmla="*/ 0 h 6861681"/>
              <a:gd name="connsiteX1" fmla="*/ 6011963 w 8527312"/>
              <a:gd name="connsiteY1" fmla="*/ 0 h 6861681"/>
              <a:gd name="connsiteX2" fmla="*/ 5701676 w 8527312"/>
              <a:gd name="connsiteY2" fmla="*/ 2390589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7312" h="6861681">
                <a:moveTo>
                  <a:pt x="0" y="0"/>
                </a:moveTo>
                <a:lnTo>
                  <a:pt x="6011963" y="0"/>
                </a:lnTo>
                <a:cubicBezTo>
                  <a:pt x="5902361" y="812801"/>
                  <a:pt x="5799158" y="1786965"/>
                  <a:pt x="5701676" y="2390589"/>
                </a:cubicBezTo>
                <a:cubicBezTo>
                  <a:pt x="5293457" y="2916519"/>
                  <a:pt x="5294586" y="2941422"/>
                  <a:pt x="4863408" y="3478307"/>
                </a:cubicBezTo>
                <a:cubicBezTo>
                  <a:pt x="5076663" y="4463429"/>
                  <a:pt x="5231941" y="5011156"/>
                  <a:pt x="5383713" y="5731436"/>
                </a:cubicBezTo>
                <a:lnTo>
                  <a:pt x="8527312" y="6861681"/>
                </a:lnTo>
                <a:lnTo>
                  <a:pt x="0" y="6856228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222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7310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748">
            <a:extLst>
              <a:ext uri="{FF2B5EF4-FFF2-40B4-BE49-F238E27FC236}">
                <a16:creationId xmlns:a16="http://schemas.microsoft.com/office/drawing/2014/main" id="{F04FCE43-4245-BE06-2BDB-FEFB73678338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20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438060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D60FDF13-40AC-62D8-BC75-3F0BCFF72ECF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64B2DBF1-E535-F22C-A135-4A341B1DFD9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2A64EC91-CF22-3FA1-CC07-2EF74158774B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1" name="Freeform 888">
                <a:extLst>
                  <a:ext uri="{FF2B5EF4-FFF2-40B4-BE49-F238E27FC236}">
                    <a16:creationId xmlns:a16="http://schemas.microsoft.com/office/drawing/2014/main" id="{937FA232-CD3B-EAF4-B0BA-D86629AE94F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89">
                <a:extLst>
                  <a:ext uri="{FF2B5EF4-FFF2-40B4-BE49-F238E27FC236}">
                    <a16:creationId xmlns:a16="http://schemas.microsoft.com/office/drawing/2014/main" id="{CB551D3E-6A2C-F691-90FB-80E59E6521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0">
                <a:extLst>
                  <a:ext uri="{FF2B5EF4-FFF2-40B4-BE49-F238E27FC236}">
                    <a16:creationId xmlns:a16="http://schemas.microsoft.com/office/drawing/2014/main" id="{6A20C599-2000-E2E3-3342-125414909ED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1">
                <a:extLst>
                  <a:ext uri="{FF2B5EF4-FFF2-40B4-BE49-F238E27FC236}">
                    <a16:creationId xmlns:a16="http://schemas.microsoft.com/office/drawing/2014/main" id="{2ED272D9-E708-784B-5F0A-52BB4469B2F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2">
                <a:extLst>
                  <a:ext uri="{FF2B5EF4-FFF2-40B4-BE49-F238E27FC236}">
                    <a16:creationId xmlns:a16="http://schemas.microsoft.com/office/drawing/2014/main" id="{0195C89E-98C9-9E68-E745-80D990A93C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3">
                <a:extLst>
                  <a:ext uri="{FF2B5EF4-FFF2-40B4-BE49-F238E27FC236}">
                    <a16:creationId xmlns:a16="http://schemas.microsoft.com/office/drawing/2014/main" id="{56953A89-FC58-6B86-8300-748B223D5E6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4">
                <a:extLst>
                  <a:ext uri="{FF2B5EF4-FFF2-40B4-BE49-F238E27FC236}">
                    <a16:creationId xmlns:a16="http://schemas.microsoft.com/office/drawing/2014/main" id="{04D995AD-A6E3-CD30-DD36-97F1E8390B4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5">
                <a:extLst>
                  <a:ext uri="{FF2B5EF4-FFF2-40B4-BE49-F238E27FC236}">
                    <a16:creationId xmlns:a16="http://schemas.microsoft.com/office/drawing/2014/main" id="{51D6875F-CC38-C327-1527-34D0A8C50F5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6">
                <a:extLst>
                  <a:ext uri="{FF2B5EF4-FFF2-40B4-BE49-F238E27FC236}">
                    <a16:creationId xmlns:a16="http://schemas.microsoft.com/office/drawing/2014/main" id="{D6D5F593-7F1A-E7B2-9C18-045B61AB8E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7">
                <a:extLst>
                  <a:ext uri="{FF2B5EF4-FFF2-40B4-BE49-F238E27FC236}">
                    <a16:creationId xmlns:a16="http://schemas.microsoft.com/office/drawing/2014/main" id="{2018AD0A-EF0C-8BD3-3748-41BC2BE84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8">
                <a:extLst>
                  <a:ext uri="{FF2B5EF4-FFF2-40B4-BE49-F238E27FC236}">
                    <a16:creationId xmlns:a16="http://schemas.microsoft.com/office/drawing/2014/main" id="{D948B3B5-F119-29C8-EA24-A43DE854EF9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9">
                <a:extLst>
                  <a:ext uri="{FF2B5EF4-FFF2-40B4-BE49-F238E27FC236}">
                    <a16:creationId xmlns:a16="http://schemas.microsoft.com/office/drawing/2014/main" id="{014F2FE2-8E7C-BCE6-6CA0-737EFDE0847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0">
                <a:extLst>
                  <a:ext uri="{FF2B5EF4-FFF2-40B4-BE49-F238E27FC236}">
                    <a16:creationId xmlns:a16="http://schemas.microsoft.com/office/drawing/2014/main" id="{BA39FA79-6515-DAA7-C5A7-A1C12CBDE7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1">
                <a:extLst>
                  <a:ext uri="{FF2B5EF4-FFF2-40B4-BE49-F238E27FC236}">
                    <a16:creationId xmlns:a16="http://schemas.microsoft.com/office/drawing/2014/main" id="{4DDA9F1C-8BFD-CDB8-D47B-6F2E07D6773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2">
                <a:extLst>
                  <a:ext uri="{FF2B5EF4-FFF2-40B4-BE49-F238E27FC236}">
                    <a16:creationId xmlns:a16="http://schemas.microsoft.com/office/drawing/2014/main" id="{E20CBCA1-1A70-7210-CA75-BAA74B1AF2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3">
                <a:extLst>
                  <a:ext uri="{FF2B5EF4-FFF2-40B4-BE49-F238E27FC236}">
                    <a16:creationId xmlns:a16="http://schemas.microsoft.com/office/drawing/2014/main" id="{69DB0B10-5F3C-D099-A9F7-5A1B193F96C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4">
                <a:extLst>
                  <a:ext uri="{FF2B5EF4-FFF2-40B4-BE49-F238E27FC236}">
                    <a16:creationId xmlns:a16="http://schemas.microsoft.com/office/drawing/2014/main" id="{B3734F3F-65EF-E1E9-3A0B-DB8DD55584F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5">
                <a:extLst>
                  <a:ext uri="{FF2B5EF4-FFF2-40B4-BE49-F238E27FC236}">
                    <a16:creationId xmlns:a16="http://schemas.microsoft.com/office/drawing/2014/main" id="{FD92CC8E-381A-2621-CA66-F068E28866E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6">
                <a:extLst>
                  <a:ext uri="{FF2B5EF4-FFF2-40B4-BE49-F238E27FC236}">
                    <a16:creationId xmlns:a16="http://schemas.microsoft.com/office/drawing/2014/main" id="{6752B62C-2827-BFE2-12BF-5608334C74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7">
                <a:extLst>
                  <a:ext uri="{FF2B5EF4-FFF2-40B4-BE49-F238E27FC236}">
                    <a16:creationId xmlns:a16="http://schemas.microsoft.com/office/drawing/2014/main" id="{D862CADE-2037-AB12-90F0-0CA6053DF2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8">
                <a:extLst>
                  <a:ext uri="{FF2B5EF4-FFF2-40B4-BE49-F238E27FC236}">
                    <a16:creationId xmlns:a16="http://schemas.microsoft.com/office/drawing/2014/main" id="{193A2FCB-18D5-33E9-A6F7-237E6CCCC13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09">
                <a:extLst>
                  <a:ext uri="{FF2B5EF4-FFF2-40B4-BE49-F238E27FC236}">
                    <a16:creationId xmlns:a16="http://schemas.microsoft.com/office/drawing/2014/main" id="{26B10916-5551-0557-C84C-A600A84582B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0">
                <a:extLst>
                  <a:ext uri="{FF2B5EF4-FFF2-40B4-BE49-F238E27FC236}">
                    <a16:creationId xmlns:a16="http://schemas.microsoft.com/office/drawing/2014/main" id="{1EDEF423-1F52-38A0-7A5C-357EF61A78F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1">
                <a:extLst>
                  <a:ext uri="{FF2B5EF4-FFF2-40B4-BE49-F238E27FC236}">
                    <a16:creationId xmlns:a16="http://schemas.microsoft.com/office/drawing/2014/main" id="{335D29EA-D33D-32C2-53DE-CA51D2EDB28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2">
                <a:extLst>
                  <a:ext uri="{FF2B5EF4-FFF2-40B4-BE49-F238E27FC236}">
                    <a16:creationId xmlns:a16="http://schemas.microsoft.com/office/drawing/2014/main" id="{84A0FDF3-5D7B-73A8-434C-5EB6BF841D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3">
                <a:extLst>
                  <a:ext uri="{FF2B5EF4-FFF2-40B4-BE49-F238E27FC236}">
                    <a16:creationId xmlns:a16="http://schemas.microsoft.com/office/drawing/2014/main" id="{9171A802-DAD5-C5E5-C821-4A1B8C0EAE6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4">
                <a:extLst>
                  <a:ext uri="{FF2B5EF4-FFF2-40B4-BE49-F238E27FC236}">
                    <a16:creationId xmlns:a16="http://schemas.microsoft.com/office/drawing/2014/main" id="{D188F5F1-E27C-B315-C523-9FC577F6C1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5">
                <a:extLst>
                  <a:ext uri="{FF2B5EF4-FFF2-40B4-BE49-F238E27FC236}">
                    <a16:creationId xmlns:a16="http://schemas.microsoft.com/office/drawing/2014/main" id="{54C86433-CCFF-5888-A543-00ABFA71EC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6">
                <a:extLst>
                  <a:ext uri="{FF2B5EF4-FFF2-40B4-BE49-F238E27FC236}">
                    <a16:creationId xmlns:a16="http://schemas.microsoft.com/office/drawing/2014/main" id="{073FC97E-1446-65DB-1AC7-472908660CC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7">
                <a:extLst>
                  <a:ext uri="{FF2B5EF4-FFF2-40B4-BE49-F238E27FC236}">
                    <a16:creationId xmlns:a16="http://schemas.microsoft.com/office/drawing/2014/main" id="{AA9ABFB9-C677-84AD-D1E7-4D281C3EFB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8">
                <a:extLst>
                  <a:ext uri="{FF2B5EF4-FFF2-40B4-BE49-F238E27FC236}">
                    <a16:creationId xmlns:a16="http://schemas.microsoft.com/office/drawing/2014/main" id="{ACD07E7B-0C92-898A-41E4-5D10FF5ACE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19">
                <a:extLst>
                  <a:ext uri="{FF2B5EF4-FFF2-40B4-BE49-F238E27FC236}">
                    <a16:creationId xmlns:a16="http://schemas.microsoft.com/office/drawing/2014/main" id="{8C7E0AFA-4BA2-764E-563E-47B1DA216F5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0">
                <a:extLst>
                  <a:ext uri="{FF2B5EF4-FFF2-40B4-BE49-F238E27FC236}">
                    <a16:creationId xmlns:a16="http://schemas.microsoft.com/office/drawing/2014/main" id="{0FF4E456-7436-1191-C77D-BAD8B371BE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1">
                <a:extLst>
                  <a:ext uri="{FF2B5EF4-FFF2-40B4-BE49-F238E27FC236}">
                    <a16:creationId xmlns:a16="http://schemas.microsoft.com/office/drawing/2014/main" id="{262431FB-6B2A-BD96-0A04-5FDEB35F44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2">
                <a:extLst>
                  <a:ext uri="{FF2B5EF4-FFF2-40B4-BE49-F238E27FC236}">
                    <a16:creationId xmlns:a16="http://schemas.microsoft.com/office/drawing/2014/main" id="{620F6701-C8E4-2196-F5CF-AEDAC1B636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3">
                <a:extLst>
                  <a:ext uri="{FF2B5EF4-FFF2-40B4-BE49-F238E27FC236}">
                    <a16:creationId xmlns:a16="http://schemas.microsoft.com/office/drawing/2014/main" id="{B9E0F0E1-60DE-8E59-4E22-DB0716033C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4">
                <a:extLst>
                  <a:ext uri="{FF2B5EF4-FFF2-40B4-BE49-F238E27FC236}">
                    <a16:creationId xmlns:a16="http://schemas.microsoft.com/office/drawing/2014/main" id="{A487AC63-AD82-18B6-69B0-E3492474DA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5">
                <a:extLst>
                  <a:ext uri="{FF2B5EF4-FFF2-40B4-BE49-F238E27FC236}">
                    <a16:creationId xmlns:a16="http://schemas.microsoft.com/office/drawing/2014/main" id="{B7632956-6A7F-EA48-8A2B-F9E0C827CC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6">
                <a:extLst>
                  <a:ext uri="{FF2B5EF4-FFF2-40B4-BE49-F238E27FC236}">
                    <a16:creationId xmlns:a16="http://schemas.microsoft.com/office/drawing/2014/main" id="{151F2D8E-42C2-4507-839D-5C68DC855D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7">
                <a:extLst>
                  <a:ext uri="{FF2B5EF4-FFF2-40B4-BE49-F238E27FC236}">
                    <a16:creationId xmlns:a16="http://schemas.microsoft.com/office/drawing/2014/main" id="{BB6E83A0-8469-11E0-A19D-5213D7BD42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8">
                <a:extLst>
                  <a:ext uri="{FF2B5EF4-FFF2-40B4-BE49-F238E27FC236}">
                    <a16:creationId xmlns:a16="http://schemas.microsoft.com/office/drawing/2014/main" id="{FA2B9AA4-AA7E-D6FD-65B4-FF8F8ED6B4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29">
                <a:extLst>
                  <a:ext uri="{FF2B5EF4-FFF2-40B4-BE49-F238E27FC236}">
                    <a16:creationId xmlns:a16="http://schemas.microsoft.com/office/drawing/2014/main" id="{661926BE-797F-EB11-DE42-61E39022D6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0">
                <a:extLst>
                  <a:ext uri="{FF2B5EF4-FFF2-40B4-BE49-F238E27FC236}">
                    <a16:creationId xmlns:a16="http://schemas.microsoft.com/office/drawing/2014/main" id="{2A28BBD2-5782-E14D-BBE3-6E12BD121F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1">
                <a:extLst>
                  <a:ext uri="{FF2B5EF4-FFF2-40B4-BE49-F238E27FC236}">
                    <a16:creationId xmlns:a16="http://schemas.microsoft.com/office/drawing/2014/main" id="{9E69385B-D821-0B55-2C13-CE207CEBAD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2">
                <a:extLst>
                  <a:ext uri="{FF2B5EF4-FFF2-40B4-BE49-F238E27FC236}">
                    <a16:creationId xmlns:a16="http://schemas.microsoft.com/office/drawing/2014/main" id="{FA1C9DCC-CEEE-5526-6BEB-6505C03843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3">
                <a:extLst>
                  <a:ext uri="{FF2B5EF4-FFF2-40B4-BE49-F238E27FC236}">
                    <a16:creationId xmlns:a16="http://schemas.microsoft.com/office/drawing/2014/main" id="{AB9E65FF-6932-F4FE-C99D-FE6C05CCB8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4">
                <a:extLst>
                  <a:ext uri="{FF2B5EF4-FFF2-40B4-BE49-F238E27FC236}">
                    <a16:creationId xmlns:a16="http://schemas.microsoft.com/office/drawing/2014/main" id="{C0B734A4-B42E-938A-D792-32F81082B5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5">
                <a:extLst>
                  <a:ext uri="{FF2B5EF4-FFF2-40B4-BE49-F238E27FC236}">
                    <a16:creationId xmlns:a16="http://schemas.microsoft.com/office/drawing/2014/main" id="{523FF00D-FAD1-4379-1AF5-F2795B5B29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6">
                <a:extLst>
                  <a:ext uri="{FF2B5EF4-FFF2-40B4-BE49-F238E27FC236}">
                    <a16:creationId xmlns:a16="http://schemas.microsoft.com/office/drawing/2014/main" id="{18EECF8A-D5DC-D991-2BAD-F313170AF2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7">
                <a:extLst>
                  <a:ext uri="{FF2B5EF4-FFF2-40B4-BE49-F238E27FC236}">
                    <a16:creationId xmlns:a16="http://schemas.microsoft.com/office/drawing/2014/main" id="{0374E462-30E3-7F17-A1A8-CAD80B2672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8">
                <a:extLst>
                  <a:ext uri="{FF2B5EF4-FFF2-40B4-BE49-F238E27FC236}">
                    <a16:creationId xmlns:a16="http://schemas.microsoft.com/office/drawing/2014/main" id="{307725D3-BDC3-9BEA-A510-B8CBB15A12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39">
                <a:extLst>
                  <a:ext uri="{FF2B5EF4-FFF2-40B4-BE49-F238E27FC236}">
                    <a16:creationId xmlns:a16="http://schemas.microsoft.com/office/drawing/2014/main" id="{5770C3F6-E0C1-BC8C-29B3-5728E6D3AF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0">
                <a:extLst>
                  <a:ext uri="{FF2B5EF4-FFF2-40B4-BE49-F238E27FC236}">
                    <a16:creationId xmlns:a16="http://schemas.microsoft.com/office/drawing/2014/main" id="{74EED675-434B-F5CC-6081-C245F6C295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1">
                <a:extLst>
                  <a:ext uri="{FF2B5EF4-FFF2-40B4-BE49-F238E27FC236}">
                    <a16:creationId xmlns:a16="http://schemas.microsoft.com/office/drawing/2014/main" id="{06E5E5A5-17F0-2AA4-A346-CBDB12BF82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2">
                <a:extLst>
                  <a:ext uri="{FF2B5EF4-FFF2-40B4-BE49-F238E27FC236}">
                    <a16:creationId xmlns:a16="http://schemas.microsoft.com/office/drawing/2014/main" id="{C1C035BA-A14D-687E-C72F-F79D4EFD65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3">
                <a:extLst>
                  <a:ext uri="{FF2B5EF4-FFF2-40B4-BE49-F238E27FC236}">
                    <a16:creationId xmlns:a16="http://schemas.microsoft.com/office/drawing/2014/main" id="{582F73DE-6BCB-7113-C827-20DD91AA97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4">
                <a:extLst>
                  <a:ext uri="{FF2B5EF4-FFF2-40B4-BE49-F238E27FC236}">
                    <a16:creationId xmlns:a16="http://schemas.microsoft.com/office/drawing/2014/main" id="{8ACCFCA6-C2D2-161C-EC20-376AEF42BC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5">
                <a:extLst>
                  <a:ext uri="{FF2B5EF4-FFF2-40B4-BE49-F238E27FC236}">
                    <a16:creationId xmlns:a16="http://schemas.microsoft.com/office/drawing/2014/main" id="{82A4C40C-48ED-3544-9203-D218E9F8F4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6">
                <a:extLst>
                  <a:ext uri="{FF2B5EF4-FFF2-40B4-BE49-F238E27FC236}">
                    <a16:creationId xmlns:a16="http://schemas.microsoft.com/office/drawing/2014/main" id="{228CB3B5-8F24-CD75-BCE1-5DEBC1262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7">
                <a:extLst>
                  <a:ext uri="{FF2B5EF4-FFF2-40B4-BE49-F238E27FC236}">
                    <a16:creationId xmlns:a16="http://schemas.microsoft.com/office/drawing/2014/main" id="{7B2BC92F-3E45-A0F4-87D7-9465358EF8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8">
                <a:extLst>
                  <a:ext uri="{FF2B5EF4-FFF2-40B4-BE49-F238E27FC236}">
                    <a16:creationId xmlns:a16="http://schemas.microsoft.com/office/drawing/2014/main" id="{2024EDC2-80CE-9D92-72D9-CC9E0CEE22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49">
                <a:extLst>
                  <a:ext uri="{FF2B5EF4-FFF2-40B4-BE49-F238E27FC236}">
                    <a16:creationId xmlns:a16="http://schemas.microsoft.com/office/drawing/2014/main" id="{7F07B95B-30E5-4039-E220-A8C0C487C2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950">
                <a:extLst>
                  <a:ext uri="{FF2B5EF4-FFF2-40B4-BE49-F238E27FC236}">
                    <a16:creationId xmlns:a16="http://schemas.microsoft.com/office/drawing/2014/main" id="{3945557B-1FB4-F8C1-1CA8-E6817AE48B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951">
                <a:extLst>
                  <a:ext uri="{FF2B5EF4-FFF2-40B4-BE49-F238E27FC236}">
                    <a16:creationId xmlns:a16="http://schemas.microsoft.com/office/drawing/2014/main" id="{B32A4481-89C7-A52A-1E24-B0E2EA85DC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2">
                <a:extLst>
                  <a:ext uri="{FF2B5EF4-FFF2-40B4-BE49-F238E27FC236}">
                    <a16:creationId xmlns:a16="http://schemas.microsoft.com/office/drawing/2014/main" id="{443EA2FC-96C0-8C94-BC8A-9A74BD3D86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3">
                <a:extLst>
                  <a:ext uri="{FF2B5EF4-FFF2-40B4-BE49-F238E27FC236}">
                    <a16:creationId xmlns:a16="http://schemas.microsoft.com/office/drawing/2014/main" id="{FBF6BD53-D61F-7C96-234B-1720B3E10E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4">
                <a:extLst>
                  <a:ext uri="{FF2B5EF4-FFF2-40B4-BE49-F238E27FC236}">
                    <a16:creationId xmlns:a16="http://schemas.microsoft.com/office/drawing/2014/main" id="{95F28556-545F-3CF6-1583-4D21796DDF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5">
                <a:extLst>
                  <a:ext uri="{FF2B5EF4-FFF2-40B4-BE49-F238E27FC236}">
                    <a16:creationId xmlns:a16="http://schemas.microsoft.com/office/drawing/2014/main" id="{C9D12052-0428-C843-48D8-1D458CBECF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6">
                <a:extLst>
                  <a:ext uri="{FF2B5EF4-FFF2-40B4-BE49-F238E27FC236}">
                    <a16:creationId xmlns:a16="http://schemas.microsoft.com/office/drawing/2014/main" id="{6363817E-6A83-9870-31CF-7B57BF062B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7">
                <a:extLst>
                  <a:ext uri="{FF2B5EF4-FFF2-40B4-BE49-F238E27FC236}">
                    <a16:creationId xmlns:a16="http://schemas.microsoft.com/office/drawing/2014/main" id="{ED547202-5C5A-8E6D-0354-438344BB5A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8">
                <a:extLst>
                  <a:ext uri="{FF2B5EF4-FFF2-40B4-BE49-F238E27FC236}">
                    <a16:creationId xmlns:a16="http://schemas.microsoft.com/office/drawing/2014/main" id="{2E1456F9-BBD0-239D-FEB6-D14BAD9BEB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959">
                <a:extLst>
                  <a:ext uri="{FF2B5EF4-FFF2-40B4-BE49-F238E27FC236}">
                    <a16:creationId xmlns:a16="http://schemas.microsoft.com/office/drawing/2014/main" id="{37F00DE1-7406-7C1A-E6A9-7F2937EEA1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0">
                <a:extLst>
                  <a:ext uri="{FF2B5EF4-FFF2-40B4-BE49-F238E27FC236}">
                    <a16:creationId xmlns:a16="http://schemas.microsoft.com/office/drawing/2014/main" id="{9D09AC4B-2D0B-1A4D-C284-3F4F87201F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961">
                <a:extLst>
                  <a:ext uri="{FF2B5EF4-FFF2-40B4-BE49-F238E27FC236}">
                    <a16:creationId xmlns:a16="http://schemas.microsoft.com/office/drawing/2014/main" id="{348B52EB-EAE8-1027-4119-58219290D0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2">
                <a:extLst>
                  <a:ext uri="{FF2B5EF4-FFF2-40B4-BE49-F238E27FC236}">
                    <a16:creationId xmlns:a16="http://schemas.microsoft.com/office/drawing/2014/main" id="{A93A120F-27F9-A53F-0F9E-79E1520945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3">
                <a:extLst>
                  <a:ext uri="{FF2B5EF4-FFF2-40B4-BE49-F238E27FC236}">
                    <a16:creationId xmlns:a16="http://schemas.microsoft.com/office/drawing/2014/main" id="{755F817F-E0D6-37AF-09F8-E596C08553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4">
                <a:extLst>
                  <a:ext uri="{FF2B5EF4-FFF2-40B4-BE49-F238E27FC236}">
                    <a16:creationId xmlns:a16="http://schemas.microsoft.com/office/drawing/2014/main" id="{3CBA19E4-D18E-6AF6-E3DF-1B6B70E662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965">
                <a:extLst>
                  <a:ext uri="{FF2B5EF4-FFF2-40B4-BE49-F238E27FC236}">
                    <a16:creationId xmlns:a16="http://schemas.microsoft.com/office/drawing/2014/main" id="{5A997EC5-E460-D7A1-DEE7-D3B2CADC14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966">
                <a:extLst>
                  <a:ext uri="{FF2B5EF4-FFF2-40B4-BE49-F238E27FC236}">
                    <a16:creationId xmlns:a16="http://schemas.microsoft.com/office/drawing/2014/main" id="{951D70E5-4978-FF50-816F-577BF62D26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967">
                <a:extLst>
                  <a:ext uri="{FF2B5EF4-FFF2-40B4-BE49-F238E27FC236}">
                    <a16:creationId xmlns:a16="http://schemas.microsoft.com/office/drawing/2014/main" id="{50FB7A4B-CD12-D800-1FDA-D64FD8A1D2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968">
                <a:extLst>
                  <a:ext uri="{FF2B5EF4-FFF2-40B4-BE49-F238E27FC236}">
                    <a16:creationId xmlns:a16="http://schemas.microsoft.com/office/drawing/2014/main" id="{DA451E21-1F4C-AE5C-1304-E6E87A6AFC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969">
                <a:extLst>
                  <a:ext uri="{FF2B5EF4-FFF2-40B4-BE49-F238E27FC236}">
                    <a16:creationId xmlns:a16="http://schemas.microsoft.com/office/drawing/2014/main" id="{4CEDB206-865A-F039-46E2-1A0E702371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970">
                <a:extLst>
                  <a:ext uri="{FF2B5EF4-FFF2-40B4-BE49-F238E27FC236}">
                    <a16:creationId xmlns:a16="http://schemas.microsoft.com/office/drawing/2014/main" id="{D7B03EB1-DD54-B5A4-7910-0F9224E87B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971">
                <a:extLst>
                  <a:ext uri="{FF2B5EF4-FFF2-40B4-BE49-F238E27FC236}">
                    <a16:creationId xmlns:a16="http://schemas.microsoft.com/office/drawing/2014/main" id="{B8236BF9-73FA-A869-417D-8D09F70717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972">
                <a:extLst>
                  <a:ext uri="{FF2B5EF4-FFF2-40B4-BE49-F238E27FC236}">
                    <a16:creationId xmlns:a16="http://schemas.microsoft.com/office/drawing/2014/main" id="{2039B31E-B8BA-329C-4FB9-2BB949AE12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973">
                <a:extLst>
                  <a:ext uri="{FF2B5EF4-FFF2-40B4-BE49-F238E27FC236}">
                    <a16:creationId xmlns:a16="http://schemas.microsoft.com/office/drawing/2014/main" id="{C7957F84-207A-294B-A07A-D42AEF2592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974">
                <a:extLst>
                  <a:ext uri="{FF2B5EF4-FFF2-40B4-BE49-F238E27FC236}">
                    <a16:creationId xmlns:a16="http://schemas.microsoft.com/office/drawing/2014/main" id="{C69B0412-A9DA-DED2-87B1-FE0A686C16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975">
                <a:extLst>
                  <a:ext uri="{FF2B5EF4-FFF2-40B4-BE49-F238E27FC236}">
                    <a16:creationId xmlns:a16="http://schemas.microsoft.com/office/drawing/2014/main" id="{887F1513-F66A-793B-E708-8F387E3408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976">
                <a:extLst>
                  <a:ext uri="{FF2B5EF4-FFF2-40B4-BE49-F238E27FC236}">
                    <a16:creationId xmlns:a16="http://schemas.microsoft.com/office/drawing/2014/main" id="{29FF9060-7054-098A-7D44-FB210C3A78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977">
                <a:extLst>
                  <a:ext uri="{FF2B5EF4-FFF2-40B4-BE49-F238E27FC236}">
                    <a16:creationId xmlns:a16="http://schemas.microsoft.com/office/drawing/2014/main" id="{42D10B8D-1ED2-8A9A-7E2D-CDA63C5D76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978">
                <a:extLst>
                  <a:ext uri="{FF2B5EF4-FFF2-40B4-BE49-F238E27FC236}">
                    <a16:creationId xmlns:a16="http://schemas.microsoft.com/office/drawing/2014/main" id="{42C9D0E5-1D44-D90E-D6F8-801FAB90C5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979">
                <a:extLst>
                  <a:ext uri="{FF2B5EF4-FFF2-40B4-BE49-F238E27FC236}">
                    <a16:creationId xmlns:a16="http://schemas.microsoft.com/office/drawing/2014/main" id="{94351269-EB5F-878B-800C-545192A08F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980">
                <a:extLst>
                  <a:ext uri="{FF2B5EF4-FFF2-40B4-BE49-F238E27FC236}">
                    <a16:creationId xmlns:a16="http://schemas.microsoft.com/office/drawing/2014/main" id="{B8B03F2A-4BD7-1037-0C60-94FAB274E8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981">
                <a:extLst>
                  <a:ext uri="{FF2B5EF4-FFF2-40B4-BE49-F238E27FC236}">
                    <a16:creationId xmlns:a16="http://schemas.microsoft.com/office/drawing/2014/main" id="{A7BE248C-6592-9092-2AB2-AB902FF40D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982">
                <a:extLst>
                  <a:ext uri="{FF2B5EF4-FFF2-40B4-BE49-F238E27FC236}">
                    <a16:creationId xmlns:a16="http://schemas.microsoft.com/office/drawing/2014/main" id="{3E3CA904-22C2-033D-CC8E-C322B72B95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983">
                <a:extLst>
                  <a:ext uri="{FF2B5EF4-FFF2-40B4-BE49-F238E27FC236}">
                    <a16:creationId xmlns:a16="http://schemas.microsoft.com/office/drawing/2014/main" id="{F20349AD-9E6A-93CD-4FA2-0677ED9E7B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984">
                <a:extLst>
                  <a:ext uri="{FF2B5EF4-FFF2-40B4-BE49-F238E27FC236}">
                    <a16:creationId xmlns:a16="http://schemas.microsoft.com/office/drawing/2014/main" id="{390C15BD-6CE8-3CC0-C1F7-9C9BD963A4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985">
                <a:extLst>
                  <a:ext uri="{FF2B5EF4-FFF2-40B4-BE49-F238E27FC236}">
                    <a16:creationId xmlns:a16="http://schemas.microsoft.com/office/drawing/2014/main" id="{F8C9C873-2E40-C2FF-C9A6-7663021CDF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986">
                <a:extLst>
                  <a:ext uri="{FF2B5EF4-FFF2-40B4-BE49-F238E27FC236}">
                    <a16:creationId xmlns:a16="http://schemas.microsoft.com/office/drawing/2014/main" id="{B08771BA-70C4-67E7-A838-4944DFC8F6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987">
                <a:extLst>
                  <a:ext uri="{FF2B5EF4-FFF2-40B4-BE49-F238E27FC236}">
                    <a16:creationId xmlns:a16="http://schemas.microsoft.com/office/drawing/2014/main" id="{806BA75D-4FB7-3934-B6AA-DEBE42F19B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988">
                <a:extLst>
                  <a:ext uri="{FF2B5EF4-FFF2-40B4-BE49-F238E27FC236}">
                    <a16:creationId xmlns:a16="http://schemas.microsoft.com/office/drawing/2014/main" id="{B1870475-DCFF-3003-C227-3E2B16A99F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989">
                <a:extLst>
                  <a:ext uri="{FF2B5EF4-FFF2-40B4-BE49-F238E27FC236}">
                    <a16:creationId xmlns:a16="http://schemas.microsoft.com/office/drawing/2014/main" id="{1BB5ACC2-1DD3-D180-4B42-F50A551B93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990">
                <a:extLst>
                  <a:ext uri="{FF2B5EF4-FFF2-40B4-BE49-F238E27FC236}">
                    <a16:creationId xmlns:a16="http://schemas.microsoft.com/office/drawing/2014/main" id="{DBDE9013-CD77-2B6C-5CA3-50866AB145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991">
                <a:extLst>
                  <a:ext uri="{FF2B5EF4-FFF2-40B4-BE49-F238E27FC236}">
                    <a16:creationId xmlns:a16="http://schemas.microsoft.com/office/drawing/2014/main" id="{95D1D56D-E02B-F4B9-B24E-7760F17C49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992">
                <a:extLst>
                  <a:ext uri="{FF2B5EF4-FFF2-40B4-BE49-F238E27FC236}">
                    <a16:creationId xmlns:a16="http://schemas.microsoft.com/office/drawing/2014/main" id="{663BC7B2-3A20-CE76-ED3F-1B74ED9EC1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553DF517-1D6F-5901-B352-04A3D46F82DB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05BAD1DF-DDAD-DE52-60A0-772AE5952ED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6BC84576-CEFE-567C-8080-460E0686CAD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092F953F-DA34-AEE3-B2AB-BEBFB8058D8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9FA0E4EA-68FF-E703-9181-0B79FE2DA72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CFE6BE2F-7748-A567-FDBB-FC958D28C9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1546F611-2409-D42B-4D6A-91EEEBBA3C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06059680-45E2-B5BF-16FA-DFF48087C8A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A46280B6-500E-9BAD-C167-8DFC60E630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93AD8398-87AF-D3D5-DBD7-6D44B10DA3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F102A2F7-40CB-3604-8306-C5DB8F87503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79FDE531-5E19-EDAF-40CB-53F249C16A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1E6443A7-D662-4EF2-5654-01D86917CB9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E8D0F60B-4A76-C3F2-26F6-B97DEC6933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4A30CF55-AD03-07D8-8430-31001554C8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79197B16-31B6-83C8-6877-1535279F92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62369FFD-077B-2FB8-8B73-1FEFBCB079B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7D02F39F-838C-BE05-838B-B2D43B208A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D0FF601D-8453-6EFE-39BD-C470F45BE1D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91DB1072-6DC2-A7CA-A676-C6B818A1F9A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3A37E0EA-B96D-0876-CBE3-1DB5D631A74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3B265AB1-C11B-8EC8-82AD-4AB82C647CC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08201247-4602-7530-994B-80C48957DE1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A4E8622A-EDB1-9368-AA51-6E62B107D91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914C0326-EEBF-272A-C85E-16BC34A7D0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4ABC48AD-AB87-D31C-19FB-BDF8AEE57F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B577E499-101F-4471-AF8F-73E764039E9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24CBFE16-2203-49A1-4F36-9528D8953B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02AA8442-39FE-8DF4-D096-420F862084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B5FC0068-EADE-6E6C-70BB-2BF5C5F754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0B545F4C-94B4-5A01-CDFD-60735DBE790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D626C6D6-2A22-3807-5D5B-BE88023266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5415E6E9-C0A8-DC8A-B33D-3A531FA06D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E52E5787-6BB2-7F90-CFF2-C8D38DBEDB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96AF5AC2-C934-2E6F-DF68-04EE6DD241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216C59A7-01E1-2D88-6360-2C11A27B84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590DAE26-7DDA-4F30-9156-E727BA5B91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09C74AF1-9AB7-882D-B613-F3D1ACB873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A24530C2-7D06-06E8-FCBE-7687E0141D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94A3A1EA-0D73-4968-F2CE-66CD0DF5CD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E8A0AE6A-68BE-3787-16D8-C74BB85AB5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3D474F19-968D-6DA7-A562-57691FF92C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E6E58AC9-4807-F608-8D88-70066BCF88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4B447692-05FE-903D-DDD2-2E6512A0A3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C256E282-7E80-029F-396D-615907EF6A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D6C08471-771E-5782-E311-2FDCB4AB4D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5FB755EC-604C-B62E-5995-F00D2D1788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BD31D58B-626B-14B8-44A9-92943766C9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34982786-B202-089B-E339-A0F2ED9F81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ACB4F76E-F38C-FCF2-5F64-AEDCB188DA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C3F7BA16-53C2-ABAE-3374-1179FA85FD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4DCDE7C0-018D-4BFD-8BC7-9F11A37141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92C95239-9D4D-28BA-ECA0-CEF817F91E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5F7ABBED-7935-C344-4FCA-DFF2283290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A45B88B8-E52B-DE32-26E6-791FBEEAF2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AF41EA27-7919-67FC-75C0-DBF6B7EAAF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9E2A1D01-E58E-A682-82C0-EC9566D8C2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2639068E-443D-E85A-AFAF-D0CBAA9151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EF66E25D-9025-862C-8AD2-4EA6D10E1E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B6697552-9F7E-1090-499E-0FA6FF942C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5A8B66A4-B9CF-DC15-3D3B-1D648C1039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3CB89F55-EA2F-7F16-2877-B3D48D6A79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CDB13C75-377A-ADE7-BF0C-805154989F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BAE14FD2-E573-E9AE-1A44-139F65D222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D1F085BD-A6B9-2BB7-6135-DD445A41B5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E0E4AEDB-2797-2187-1792-419BFE4856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5C582232-5E5E-8A3D-4D9D-998483B2FF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8CCDE181-E183-CFF8-23C7-33307C8FDE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906EA7B4-A58B-71B5-BC6F-941831655D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A44F2E14-697B-0A75-18B3-96C86FDDEC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A79F35FC-CC85-45F7-46B8-CEF7FA90E5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0D797AA2-5C2B-1F5C-E3D1-A3B4922546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0C33B89D-20EC-871D-7176-8A0F88BEEC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3A5010CF-5ACD-AD82-30E3-94777E2B46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1E04CAB3-037B-5DED-56F9-8336AF91A6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B96644B8-3A14-B80F-0BC4-C465055A77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38964838-C6CE-8C91-5D97-48EC0126FE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19BCDE7A-5226-9232-E1A8-5F263A1DBD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E734DC00-A3B6-5E59-BAC4-E314406521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0725462F-B8DC-11FE-2374-D39401CDAB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D98C239F-FDDE-A4DD-3E4C-0F6724492B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2EE9E551-4806-35D2-FDCC-5CF49A8EC9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C5A8BF75-D80D-137C-AF48-31238432EC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44A83E1D-F05B-E898-CCC2-90619DEB09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C3049735-343E-F093-EF65-9A0B9CBAD6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A522B350-EF5B-8536-A2DD-A4F39BE412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124EF9FC-7B5A-57A8-513E-1E6DDFCFCA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4">
                <a:extLst>
                  <a:ext uri="{FF2B5EF4-FFF2-40B4-BE49-F238E27FC236}">
                    <a16:creationId xmlns:a16="http://schemas.microsoft.com/office/drawing/2014/main" id="{CEE066E2-CFD1-B53D-46D3-891E826FBD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5">
                <a:extLst>
                  <a:ext uri="{FF2B5EF4-FFF2-40B4-BE49-F238E27FC236}">
                    <a16:creationId xmlns:a16="http://schemas.microsoft.com/office/drawing/2014/main" id="{4FB106C0-5E82-1B95-BB77-0793DED532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6">
                <a:extLst>
                  <a:ext uri="{FF2B5EF4-FFF2-40B4-BE49-F238E27FC236}">
                    <a16:creationId xmlns:a16="http://schemas.microsoft.com/office/drawing/2014/main" id="{89CF906A-20FB-0142-0B2F-4B167D1195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7">
                <a:extLst>
                  <a:ext uri="{FF2B5EF4-FFF2-40B4-BE49-F238E27FC236}">
                    <a16:creationId xmlns:a16="http://schemas.microsoft.com/office/drawing/2014/main" id="{3FE47FC9-5F84-6B5E-FBFC-CCC81437F8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8">
                <a:extLst>
                  <a:ext uri="{FF2B5EF4-FFF2-40B4-BE49-F238E27FC236}">
                    <a16:creationId xmlns:a16="http://schemas.microsoft.com/office/drawing/2014/main" id="{E727777D-75C6-0BC0-1D5D-C7513CD9AD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9">
                <a:extLst>
                  <a:ext uri="{FF2B5EF4-FFF2-40B4-BE49-F238E27FC236}">
                    <a16:creationId xmlns:a16="http://schemas.microsoft.com/office/drawing/2014/main" id="{437DEFF2-FDAF-E2C0-41BE-630707CCF3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0">
                <a:extLst>
                  <a:ext uri="{FF2B5EF4-FFF2-40B4-BE49-F238E27FC236}">
                    <a16:creationId xmlns:a16="http://schemas.microsoft.com/office/drawing/2014/main" id="{9DA28060-F190-908E-626E-16E27A029C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1">
                <a:extLst>
                  <a:ext uri="{FF2B5EF4-FFF2-40B4-BE49-F238E27FC236}">
                    <a16:creationId xmlns:a16="http://schemas.microsoft.com/office/drawing/2014/main" id="{BE75D553-8A19-058E-35E5-4DE6742704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2">
                <a:extLst>
                  <a:ext uri="{FF2B5EF4-FFF2-40B4-BE49-F238E27FC236}">
                    <a16:creationId xmlns:a16="http://schemas.microsoft.com/office/drawing/2014/main" id="{B77C647B-7694-3B10-B4F7-0281A02897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3">
                <a:extLst>
                  <a:ext uri="{FF2B5EF4-FFF2-40B4-BE49-F238E27FC236}">
                    <a16:creationId xmlns:a16="http://schemas.microsoft.com/office/drawing/2014/main" id="{6F2B488A-624A-2597-94B4-36907DC308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4">
                <a:extLst>
                  <a:ext uri="{FF2B5EF4-FFF2-40B4-BE49-F238E27FC236}">
                    <a16:creationId xmlns:a16="http://schemas.microsoft.com/office/drawing/2014/main" id="{CFCD04D6-047A-4647-346D-440728E69F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5">
                <a:extLst>
                  <a:ext uri="{FF2B5EF4-FFF2-40B4-BE49-F238E27FC236}">
                    <a16:creationId xmlns:a16="http://schemas.microsoft.com/office/drawing/2014/main" id="{C5117405-8F64-1E7F-C719-339ABF4DFE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6">
                <a:extLst>
                  <a:ext uri="{FF2B5EF4-FFF2-40B4-BE49-F238E27FC236}">
                    <a16:creationId xmlns:a16="http://schemas.microsoft.com/office/drawing/2014/main" id="{2E63AF76-DD83-667E-4BBA-F12B29A96D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7">
                <a:extLst>
                  <a:ext uri="{FF2B5EF4-FFF2-40B4-BE49-F238E27FC236}">
                    <a16:creationId xmlns:a16="http://schemas.microsoft.com/office/drawing/2014/main" id="{42F0769A-9E0E-72AD-7820-7C994516EF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8">
                <a:extLst>
                  <a:ext uri="{FF2B5EF4-FFF2-40B4-BE49-F238E27FC236}">
                    <a16:creationId xmlns:a16="http://schemas.microsoft.com/office/drawing/2014/main" id="{764A544A-A05D-84E6-B1C8-90657FA663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9">
                <a:extLst>
                  <a:ext uri="{FF2B5EF4-FFF2-40B4-BE49-F238E27FC236}">
                    <a16:creationId xmlns:a16="http://schemas.microsoft.com/office/drawing/2014/main" id="{0E3488A6-8E8E-F0C0-1D79-F433DD989D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0">
                <a:extLst>
                  <a:ext uri="{FF2B5EF4-FFF2-40B4-BE49-F238E27FC236}">
                    <a16:creationId xmlns:a16="http://schemas.microsoft.com/office/drawing/2014/main" id="{4AC480A5-E88D-5A6E-45D6-C2590386A7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1">
                <a:extLst>
                  <a:ext uri="{FF2B5EF4-FFF2-40B4-BE49-F238E27FC236}">
                    <a16:creationId xmlns:a16="http://schemas.microsoft.com/office/drawing/2014/main" id="{F3A53295-12A8-78B7-EB40-4CDEAE94EF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2">
                <a:extLst>
                  <a:ext uri="{FF2B5EF4-FFF2-40B4-BE49-F238E27FC236}">
                    <a16:creationId xmlns:a16="http://schemas.microsoft.com/office/drawing/2014/main" id="{CB048C2C-FB4D-8EB3-AB71-B23E527E69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476" name="Freeform 748">
            <a:extLst>
              <a:ext uri="{FF2B5EF4-FFF2-40B4-BE49-F238E27FC236}">
                <a16:creationId xmlns:a16="http://schemas.microsoft.com/office/drawing/2014/main" id="{057BC765-3C93-9405-B3D5-53A58D6B1510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542328" y="2352438"/>
            <a:ext cx="2153122" cy="2153122"/>
          </a:xfrm>
          <a:prstGeom prst="ellipse">
            <a:avLst/>
          </a:pr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441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107415" y="1606263"/>
            <a:ext cx="2520000" cy="2520000"/>
          </a:xfrm>
          <a:prstGeom prst="ellipse">
            <a:avLst/>
          </a:pr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44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333978" y="4062352"/>
            <a:ext cx="1620000" cy="1620000"/>
          </a:xfrm>
          <a:prstGeom prst="ellipse">
            <a:avLst/>
          </a:pr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21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6909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8FB7907D-BDE5-1474-FFC7-3A8A723862B5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3" name="Freeform 748">
            <a:extLst>
              <a:ext uri="{FF2B5EF4-FFF2-40B4-BE49-F238E27FC236}">
                <a16:creationId xmlns:a16="http://schemas.microsoft.com/office/drawing/2014/main" id="{E6BDEB9F-CB30-3E20-C989-A88A5C43DA2E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4" name="Group 8">
            <a:extLst>
              <a:ext uri="{FF2B5EF4-FFF2-40B4-BE49-F238E27FC236}">
                <a16:creationId xmlns:a16="http://schemas.microsoft.com/office/drawing/2014/main" id="{243053B1-012D-5719-AC03-E4692029D69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1257300"/>
            <a:ext cx="1054100" cy="1046163"/>
            <a:chOff x="461616" y="645681"/>
            <a:chExt cx="1238235" cy="1227500"/>
          </a:xfrm>
        </p:grpSpPr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FA4DC9ED-8145-A1C6-76BD-BDAC096F334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90" name="Freeform 888">
                <a:extLst>
                  <a:ext uri="{FF2B5EF4-FFF2-40B4-BE49-F238E27FC236}">
                    <a16:creationId xmlns:a16="http://schemas.microsoft.com/office/drawing/2014/main" id="{741F190F-F55D-16B9-DA69-D903B0BB14E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1" name="Freeform 889">
                <a:extLst>
                  <a:ext uri="{FF2B5EF4-FFF2-40B4-BE49-F238E27FC236}">
                    <a16:creationId xmlns:a16="http://schemas.microsoft.com/office/drawing/2014/main" id="{61119CE0-B326-D8AB-9C47-AF0354568A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2" name="Freeform 890">
                <a:extLst>
                  <a:ext uri="{FF2B5EF4-FFF2-40B4-BE49-F238E27FC236}">
                    <a16:creationId xmlns:a16="http://schemas.microsoft.com/office/drawing/2014/main" id="{F29B0B2C-89E0-55C5-2352-86368A1416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3" name="Freeform 891">
                <a:extLst>
                  <a:ext uri="{FF2B5EF4-FFF2-40B4-BE49-F238E27FC236}">
                    <a16:creationId xmlns:a16="http://schemas.microsoft.com/office/drawing/2014/main" id="{3806D373-CFE1-C5A9-E695-B54F187BDE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4" name="Freeform 892">
                <a:extLst>
                  <a:ext uri="{FF2B5EF4-FFF2-40B4-BE49-F238E27FC236}">
                    <a16:creationId xmlns:a16="http://schemas.microsoft.com/office/drawing/2014/main" id="{2B645C4D-4C28-1C16-FACB-8BCC66E7FE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5" name="Freeform 893">
                <a:extLst>
                  <a:ext uri="{FF2B5EF4-FFF2-40B4-BE49-F238E27FC236}">
                    <a16:creationId xmlns:a16="http://schemas.microsoft.com/office/drawing/2014/main" id="{5485B48A-84EE-348E-0BB7-7B630D2A10A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6" name="Freeform 894">
                <a:extLst>
                  <a:ext uri="{FF2B5EF4-FFF2-40B4-BE49-F238E27FC236}">
                    <a16:creationId xmlns:a16="http://schemas.microsoft.com/office/drawing/2014/main" id="{BD23CAF1-06BE-8173-CAF9-6B3280FC107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7" name="Freeform 895">
                <a:extLst>
                  <a:ext uri="{FF2B5EF4-FFF2-40B4-BE49-F238E27FC236}">
                    <a16:creationId xmlns:a16="http://schemas.microsoft.com/office/drawing/2014/main" id="{60063BB7-256B-8DDA-D557-A6DFA04AF24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8" name="Freeform 896">
                <a:extLst>
                  <a:ext uri="{FF2B5EF4-FFF2-40B4-BE49-F238E27FC236}">
                    <a16:creationId xmlns:a16="http://schemas.microsoft.com/office/drawing/2014/main" id="{72F601F8-A83A-EED5-010B-59DFBA0E66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9" name="Freeform 897">
                <a:extLst>
                  <a:ext uri="{FF2B5EF4-FFF2-40B4-BE49-F238E27FC236}">
                    <a16:creationId xmlns:a16="http://schemas.microsoft.com/office/drawing/2014/main" id="{F14AC2C8-39E9-4FA9-AA33-06AF6D5296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0" name="Freeform 898">
                <a:extLst>
                  <a:ext uri="{FF2B5EF4-FFF2-40B4-BE49-F238E27FC236}">
                    <a16:creationId xmlns:a16="http://schemas.microsoft.com/office/drawing/2014/main" id="{9BC86F35-936D-2050-B138-0C9CD49F59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1" name="Freeform 899">
                <a:extLst>
                  <a:ext uri="{FF2B5EF4-FFF2-40B4-BE49-F238E27FC236}">
                    <a16:creationId xmlns:a16="http://schemas.microsoft.com/office/drawing/2014/main" id="{E62609AE-E282-C743-8A0A-247FA64502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2" name="Freeform 900">
                <a:extLst>
                  <a:ext uri="{FF2B5EF4-FFF2-40B4-BE49-F238E27FC236}">
                    <a16:creationId xmlns:a16="http://schemas.microsoft.com/office/drawing/2014/main" id="{107BB67F-BFA4-A191-B6C9-25CF0B14DC1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3" name="Freeform 901">
                <a:extLst>
                  <a:ext uri="{FF2B5EF4-FFF2-40B4-BE49-F238E27FC236}">
                    <a16:creationId xmlns:a16="http://schemas.microsoft.com/office/drawing/2014/main" id="{778BDE3C-6ED8-8FDC-15D6-5FE75E5133F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4" name="Freeform 902">
                <a:extLst>
                  <a:ext uri="{FF2B5EF4-FFF2-40B4-BE49-F238E27FC236}">
                    <a16:creationId xmlns:a16="http://schemas.microsoft.com/office/drawing/2014/main" id="{0DBEC927-DD84-4125-6069-F19815ABDE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5" name="Freeform 903">
                <a:extLst>
                  <a:ext uri="{FF2B5EF4-FFF2-40B4-BE49-F238E27FC236}">
                    <a16:creationId xmlns:a16="http://schemas.microsoft.com/office/drawing/2014/main" id="{A7413E3D-F1B7-B659-1317-5B5D4590683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6" name="Freeform 904">
                <a:extLst>
                  <a:ext uri="{FF2B5EF4-FFF2-40B4-BE49-F238E27FC236}">
                    <a16:creationId xmlns:a16="http://schemas.microsoft.com/office/drawing/2014/main" id="{2F0D0CD6-89E2-7653-5F1B-72C0A8C515A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7" name="Freeform 905">
                <a:extLst>
                  <a:ext uri="{FF2B5EF4-FFF2-40B4-BE49-F238E27FC236}">
                    <a16:creationId xmlns:a16="http://schemas.microsoft.com/office/drawing/2014/main" id="{6539DE8A-0426-DA23-BE9A-44765A2DB1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8" name="Freeform 906">
                <a:extLst>
                  <a:ext uri="{FF2B5EF4-FFF2-40B4-BE49-F238E27FC236}">
                    <a16:creationId xmlns:a16="http://schemas.microsoft.com/office/drawing/2014/main" id="{BA36AC54-8772-F960-411F-A6368058172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9" name="Freeform 907">
                <a:extLst>
                  <a:ext uri="{FF2B5EF4-FFF2-40B4-BE49-F238E27FC236}">
                    <a16:creationId xmlns:a16="http://schemas.microsoft.com/office/drawing/2014/main" id="{651B62D6-1191-206A-25C7-9014942378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0" name="Freeform 908">
                <a:extLst>
                  <a:ext uri="{FF2B5EF4-FFF2-40B4-BE49-F238E27FC236}">
                    <a16:creationId xmlns:a16="http://schemas.microsoft.com/office/drawing/2014/main" id="{D8850ADF-EE90-E96C-19F8-E76F5A5E7DF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1" name="Freeform 909">
                <a:extLst>
                  <a:ext uri="{FF2B5EF4-FFF2-40B4-BE49-F238E27FC236}">
                    <a16:creationId xmlns:a16="http://schemas.microsoft.com/office/drawing/2014/main" id="{6E2C6183-378F-B5E6-D4F3-813D700731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2" name="Freeform 910">
                <a:extLst>
                  <a:ext uri="{FF2B5EF4-FFF2-40B4-BE49-F238E27FC236}">
                    <a16:creationId xmlns:a16="http://schemas.microsoft.com/office/drawing/2014/main" id="{ED622929-0C35-1CEC-00EE-042D618E07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3" name="Freeform 911">
                <a:extLst>
                  <a:ext uri="{FF2B5EF4-FFF2-40B4-BE49-F238E27FC236}">
                    <a16:creationId xmlns:a16="http://schemas.microsoft.com/office/drawing/2014/main" id="{C1168B2D-753F-B3CE-A313-22A8A200B6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4" name="Freeform 912">
                <a:extLst>
                  <a:ext uri="{FF2B5EF4-FFF2-40B4-BE49-F238E27FC236}">
                    <a16:creationId xmlns:a16="http://schemas.microsoft.com/office/drawing/2014/main" id="{36D920FB-44C6-39AA-B977-02A7F9AAA6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5" name="Freeform 913">
                <a:extLst>
                  <a:ext uri="{FF2B5EF4-FFF2-40B4-BE49-F238E27FC236}">
                    <a16:creationId xmlns:a16="http://schemas.microsoft.com/office/drawing/2014/main" id="{8E26376B-CECC-A477-5A3B-F9DAF25CA9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6" name="Freeform 914">
                <a:extLst>
                  <a:ext uri="{FF2B5EF4-FFF2-40B4-BE49-F238E27FC236}">
                    <a16:creationId xmlns:a16="http://schemas.microsoft.com/office/drawing/2014/main" id="{382FBE87-3227-288C-5127-C03C175F22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7" name="Freeform 915">
                <a:extLst>
                  <a:ext uri="{FF2B5EF4-FFF2-40B4-BE49-F238E27FC236}">
                    <a16:creationId xmlns:a16="http://schemas.microsoft.com/office/drawing/2014/main" id="{29900388-4EBB-F268-F19C-472CC40F859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8" name="Freeform 916">
                <a:extLst>
                  <a:ext uri="{FF2B5EF4-FFF2-40B4-BE49-F238E27FC236}">
                    <a16:creationId xmlns:a16="http://schemas.microsoft.com/office/drawing/2014/main" id="{04351931-0D6E-9CC6-8AF0-B4B74FC883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9" name="Freeform 917">
                <a:extLst>
                  <a:ext uri="{FF2B5EF4-FFF2-40B4-BE49-F238E27FC236}">
                    <a16:creationId xmlns:a16="http://schemas.microsoft.com/office/drawing/2014/main" id="{0CF9E9D5-D46F-216C-15F5-4931FF07E1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0" name="Freeform 918">
                <a:extLst>
                  <a:ext uri="{FF2B5EF4-FFF2-40B4-BE49-F238E27FC236}">
                    <a16:creationId xmlns:a16="http://schemas.microsoft.com/office/drawing/2014/main" id="{96F5BE54-61D9-715D-7755-8292BBF7CE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1" name="Freeform 919">
                <a:extLst>
                  <a:ext uri="{FF2B5EF4-FFF2-40B4-BE49-F238E27FC236}">
                    <a16:creationId xmlns:a16="http://schemas.microsoft.com/office/drawing/2014/main" id="{25008346-B58D-3559-7ED4-320EC31A33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2" name="Freeform 920">
                <a:extLst>
                  <a:ext uri="{FF2B5EF4-FFF2-40B4-BE49-F238E27FC236}">
                    <a16:creationId xmlns:a16="http://schemas.microsoft.com/office/drawing/2014/main" id="{70004FB1-68E3-DA2C-D46A-7148B47646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3" name="Freeform 921">
                <a:extLst>
                  <a:ext uri="{FF2B5EF4-FFF2-40B4-BE49-F238E27FC236}">
                    <a16:creationId xmlns:a16="http://schemas.microsoft.com/office/drawing/2014/main" id="{88F752B6-325A-9BA5-DB2D-9A52D403EF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4" name="Freeform 922">
                <a:extLst>
                  <a:ext uri="{FF2B5EF4-FFF2-40B4-BE49-F238E27FC236}">
                    <a16:creationId xmlns:a16="http://schemas.microsoft.com/office/drawing/2014/main" id="{1C07974B-C0B4-F29A-9E90-CD73FB49B3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5" name="Freeform 923">
                <a:extLst>
                  <a:ext uri="{FF2B5EF4-FFF2-40B4-BE49-F238E27FC236}">
                    <a16:creationId xmlns:a16="http://schemas.microsoft.com/office/drawing/2014/main" id="{90DB9FF9-0958-1572-18B8-6EECE06A1E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6" name="Freeform 924">
                <a:extLst>
                  <a:ext uri="{FF2B5EF4-FFF2-40B4-BE49-F238E27FC236}">
                    <a16:creationId xmlns:a16="http://schemas.microsoft.com/office/drawing/2014/main" id="{860840BF-37B7-4355-5EB2-B910DC81B3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7" name="Freeform 925">
                <a:extLst>
                  <a:ext uri="{FF2B5EF4-FFF2-40B4-BE49-F238E27FC236}">
                    <a16:creationId xmlns:a16="http://schemas.microsoft.com/office/drawing/2014/main" id="{58BCF209-AEBF-89C3-6CFF-2407D11B3B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8" name="Freeform 926">
                <a:extLst>
                  <a:ext uri="{FF2B5EF4-FFF2-40B4-BE49-F238E27FC236}">
                    <a16:creationId xmlns:a16="http://schemas.microsoft.com/office/drawing/2014/main" id="{F01A88EB-A2A0-5ABB-3211-26D926EC5F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9" name="Freeform 927">
                <a:extLst>
                  <a:ext uri="{FF2B5EF4-FFF2-40B4-BE49-F238E27FC236}">
                    <a16:creationId xmlns:a16="http://schemas.microsoft.com/office/drawing/2014/main" id="{073F7236-2DFA-A896-CCD7-CD68A1F3AA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0" name="Freeform 928">
                <a:extLst>
                  <a:ext uri="{FF2B5EF4-FFF2-40B4-BE49-F238E27FC236}">
                    <a16:creationId xmlns:a16="http://schemas.microsoft.com/office/drawing/2014/main" id="{AAAE48B8-E2F3-4806-8CDC-7FC8435548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1" name="Freeform 929">
                <a:extLst>
                  <a:ext uri="{FF2B5EF4-FFF2-40B4-BE49-F238E27FC236}">
                    <a16:creationId xmlns:a16="http://schemas.microsoft.com/office/drawing/2014/main" id="{83F51CF1-369C-49CE-503B-EF0CDE1B53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2" name="Freeform 930">
                <a:extLst>
                  <a:ext uri="{FF2B5EF4-FFF2-40B4-BE49-F238E27FC236}">
                    <a16:creationId xmlns:a16="http://schemas.microsoft.com/office/drawing/2014/main" id="{99C0931D-5C3A-7929-7041-6688AD1D87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3" name="Freeform 931">
                <a:extLst>
                  <a:ext uri="{FF2B5EF4-FFF2-40B4-BE49-F238E27FC236}">
                    <a16:creationId xmlns:a16="http://schemas.microsoft.com/office/drawing/2014/main" id="{EF75E9D6-9D4E-B347-B1CD-50282AFA93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4" name="Freeform 932">
                <a:extLst>
                  <a:ext uri="{FF2B5EF4-FFF2-40B4-BE49-F238E27FC236}">
                    <a16:creationId xmlns:a16="http://schemas.microsoft.com/office/drawing/2014/main" id="{AAC8FB49-385B-5F79-F734-8563638D8E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5" name="Freeform 933">
                <a:extLst>
                  <a:ext uri="{FF2B5EF4-FFF2-40B4-BE49-F238E27FC236}">
                    <a16:creationId xmlns:a16="http://schemas.microsoft.com/office/drawing/2014/main" id="{7788E300-0C23-57F7-2270-2B697D42D3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6" name="Freeform 934">
                <a:extLst>
                  <a:ext uri="{FF2B5EF4-FFF2-40B4-BE49-F238E27FC236}">
                    <a16:creationId xmlns:a16="http://schemas.microsoft.com/office/drawing/2014/main" id="{57F49C0D-0237-13BB-3E90-ABEDACC358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7" name="Freeform 935">
                <a:extLst>
                  <a:ext uri="{FF2B5EF4-FFF2-40B4-BE49-F238E27FC236}">
                    <a16:creationId xmlns:a16="http://schemas.microsoft.com/office/drawing/2014/main" id="{D61511F1-1A2C-2AC6-FA87-0F9F59EB99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8" name="Freeform 936">
                <a:extLst>
                  <a:ext uri="{FF2B5EF4-FFF2-40B4-BE49-F238E27FC236}">
                    <a16:creationId xmlns:a16="http://schemas.microsoft.com/office/drawing/2014/main" id="{23C9C1EC-2C4C-D0E4-48AC-93251886E9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9" name="Freeform 937">
                <a:extLst>
                  <a:ext uri="{FF2B5EF4-FFF2-40B4-BE49-F238E27FC236}">
                    <a16:creationId xmlns:a16="http://schemas.microsoft.com/office/drawing/2014/main" id="{67B2191F-E4E5-4692-0A5C-7B0A9A7D35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0" name="Freeform 938">
                <a:extLst>
                  <a:ext uri="{FF2B5EF4-FFF2-40B4-BE49-F238E27FC236}">
                    <a16:creationId xmlns:a16="http://schemas.microsoft.com/office/drawing/2014/main" id="{91C8A886-B63E-1485-6B8E-7065DF432D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1" name="Freeform 939">
                <a:extLst>
                  <a:ext uri="{FF2B5EF4-FFF2-40B4-BE49-F238E27FC236}">
                    <a16:creationId xmlns:a16="http://schemas.microsoft.com/office/drawing/2014/main" id="{E50D0C1C-50FE-06BA-B230-FF92377FC8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2" name="Freeform 940">
                <a:extLst>
                  <a:ext uri="{FF2B5EF4-FFF2-40B4-BE49-F238E27FC236}">
                    <a16:creationId xmlns:a16="http://schemas.microsoft.com/office/drawing/2014/main" id="{13C38122-51A1-800E-4C8E-FFEEDED85C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3" name="Freeform 941">
                <a:extLst>
                  <a:ext uri="{FF2B5EF4-FFF2-40B4-BE49-F238E27FC236}">
                    <a16:creationId xmlns:a16="http://schemas.microsoft.com/office/drawing/2014/main" id="{89EA1779-5C54-4451-3BBA-D05722E557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4" name="Freeform 942">
                <a:extLst>
                  <a:ext uri="{FF2B5EF4-FFF2-40B4-BE49-F238E27FC236}">
                    <a16:creationId xmlns:a16="http://schemas.microsoft.com/office/drawing/2014/main" id="{ECCFE817-58B2-BF32-633F-B6C3A7EB29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5" name="Freeform 943">
                <a:extLst>
                  <a:ext uri="{FF2B5EF4-FFF2-40B4-BE49-F238E27FC236}">
                    <a16:creationId xmlns:a16="http://schemas.microsoft.com/office/drawing/2014/main" id="{B11B01A6-8401-C4EB-8A92-853DDDD0FA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6" name="Freeform 944">
                <a:extLst>
                  <a:ext uri="{FF2B5EF4-FFF2-40B4-BE49-F238E27FC236}">
                    <a16:creationId xmlns:a16="http://schemas.microsoft.com/office/drawing/2014/main" id="{C4B6B911-5412-8BB1-E7C6-218E033D2B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7" name="Freeform 945">
                <a:extLst>
                  <a:ext uri="{FF2B5EF4-FFF2-40B4-BE49-F238E27FC236}">
                    <a16:creationId xmlns:a16="http://schemas.microsoft.com/office/drawing/2014/main" id="{3B37B6D5-0E8A-A878-D129-9DF347D273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8" name="Freeform 946">
                <a:extLst>
                  <a:ext uri="{FF2B5EF4-FFF2-40B4-BE49-F238E27FC236}">
                    <a16:creationId xmlns:a16="http://schemas.microsoft.com/office/drawing/2014/main" id="{0483A703-E935-ADF5-59FD-3EEEA1DF56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9" name="Freeform 947">
                <a:extLst>
                  <a:ext uri="{FF2B5EF4-FFF2-40B4-BE49-F238E27FC236}">
                    <a16:creationId xmlns:a16="http://schemas.microsoft.com/office/drawing/2014/main" id="{F2E0353D-6911-A16D-040D-8209933C20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0" name="Freeform 948">
                <a:extLst>
                  <a:ext uri="{FF2B5EF4-FFF2-40B4-BE49-F238E27FC236}">
                    <a16:creationId xmlns:a16="http://schemas.microsoft.com/office/drawing/2014/main" id="{1E525DD2-6E22-5CDA-AE7F-725545FA7A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1" name="Freeform 949">
                <a:extLst>
                  <a:ext uri="{FF2B5EF4-FFF2-40B4-BE49-F238E27FC236}">
                    <a16:creationId xmlns:a16="http://schemas.microsoft.com/office/drawing/2014/main" id="{A770B8DC-AA70-9844-70A0-0EE9529BA5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2" name="Freeform 950">
                <a:extLst>
                  <a:ext uri="{FF2B5EF4-FFF2-40B4-BE49-F238E27FC236}">
                    <a16:creationId xmlns:a16="http://schemas.microsoft.com/office/drawing/2014/main" id="{AD5FD146-3CD8-8B42-EACD-AC5754DF9E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3" name="Freeform 951">
                <a:extLst>
                  <a:ext uri="{FF2B5EF4-FFF2-40B4-BE49-F238E27FC236}">
                    <a16:creationId xmlns:a16="http://schemas.microsoft.com/office/drawing/2014/main" id="{50453BAE-04D3-9484-F6FE-B3DB82E903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4" name="Freeform 952">
                <a:extLst>
                  <a:ext uri="{FF2B5EF4-FFF2-40B4-BE49-F238E27FC236}">
                    <a16:creationId xmlns:a16="http://schemas.microsoft.com/office/drawing/2014/main" id="{F4483D6F-12CC-3239-5D4D-FF7BC1E474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5" name="Freeform 953">
                <a:extLst>
                  <a:ext uri="{FF2B5EF4-FFF2-40B4-BE49-F238E27FC236}">
                    <a16:creationId xmlns:a16="http://schemas.microsoft.com/office/drawing/2014/main" id="{B0B10A32-161E-3068-1568-1681710E49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6" name="Freeform 954">
                <a:extLst>
                  <a:ext uri="{FF2B5EF4-FFF2-40B4-BE49-F238E27FC236}">
                    <a16:creationId xmlns:a16="http://schemas.microsoft.com/office/drawing/2014/main" id="{5E0E03A1-72C6-A7CC-C605-191EC5F188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7" name="Freeform 955">
                <a:extLst>
                  <a:ext uri="{FF2B5EF4-FFF2-40B4-BE49-F238E27FC236}">
                    <a16:creationId xmlns:a16="http://schemas.microsoft.com/office/drawing/2014/main" id="{EA9CA9D9-7119-9E35-9606-65C78C4307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8" name="Freeform 956">
                <a:extLst>
                  <a:ext uri="{FF2B5EF4-FFF2-40B4-BE49-F238E27FC236}">
                    <a16:creationId xmlns:a16="http://schemas.microsoft.com/office/drawing/2014/main" id="{EB4073E2-CC5F-AE60-B362-CEC0B70F66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9" name="Freeform 957">
                <a:extLst>
                  <a:ext uri="{FF2B5EF4-FFF2-40B4-BE49-F238E27FC236}">
                    <a16:creationId xmlns:a16="http://schemas.microsoft.com/office/drawing/2014/main" id="{4602ABF3-8E08-77E9-BF30-78CCAEF356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0" name="Freeform 958">
                <a:extLst>
                  <a:ext uri="{FF2B5EF4-FFF2-40B4-BE49-F238E27FC236}">
                    <a16:creationId xmlns:a16="http://schemas.microsoft.com/office/drawing/2014/main" id="{036B4648-C24A-3FEE-45ED-0FDDD73B2A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1" name="Freeform 959">
                <a:extLst>
                  <a:ext uri="{FF2B5EF4-FFF2-40B4-BE49-F238E27FC236}">
                    <a16:creationId xmlns:a16="http://schemas.microsoft.com/office/drawing/2014/main" id="{F435B0ED-0DDF-1CDF-4EB9-2A32B95DE8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2" name="Freeform 960">
                <a:extLst>
                  <a:ext uri="{FF2B5EF4-FFF2-40B4-BE49-F238E27FC236}">
                    <a16:creationId xmlns:a16="http://schemas.microsoft.com/office/drawing/2014/main" id="{81B32873-64B8-8678-66CD-C0C47CDD95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3" name="Freeform 961">
                <a:extLst>
                  <a:ext uri="{FF2B5EF4-FFF2-40B4-BE49-F238E27FC236}">
                    <a16:creationId xmlns:a16="http://schemas.microsoft.com/office/drawing/2014/main" id="{625C85CA-3D39-8759-07F9-19EE02F473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4" name="Freeform 962">
                <a:extLst>
                  <a:ext uri="{FF2B5EF4-FFF2-40B4-BE49-F238E27FC236}">
                    <a16:creationId xmlns:a16="http://schemas.microsoft.com/office/drawing/2014/main" id="{84F833A4-B23E-6658-A7CA-856A934E4E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5" name="Freeform 963">
                <a:extLst>
                  <a:ext uri="{FF2B5EF4-FFF2-40B4-BE49-F238E27FC236}">
                    <a16:creationId xmlns:a16="http://schemas.microsoft.com/office/drawing/2014/main" id="{B3722581-51D1-2783-B86A-AC5D1078A1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6" name="Freeform 964">
                <a:extLst>
                  <a:ext uri="{FF2B5EF4-FFF2-40B4-BE49-F238E27FC236}">
                    <a16:creationId xmlns:a16="http://schemas.microsoft.com/office/drawing/2014/main" id="{9B400749-2693-F260-878A-ADAC26A9C0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7" name="Freeform 965">
                <a:extLst>
                  <a:ext uri="{FF2B5EF4-FFF2-40B4-BE49-F238E27FC236}">
                    <a16:creationId xmlns:a16="http://schemas.microsoft.com/office/drawing/2014/main" id="{23B756BE-C02B-F9B0-FEF0-9EE8A30C38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8" name="Freeform 966">
                <a:extLst>
                  <a:ext uri="{FF2B5EF4-FFF2-40B4-BE49-F238E27FC236}">
                    <a16:creationId xmlns:a16="http://schemas.microsoft.com/office/drawing/2014/main" id="{9361848E-326A-D611-466A-01FDFF7A62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" name="Freeform 967">
                <a:extLst>
                  <a:ext uri="{FF2B5EF4-FFF2-40B4-BE49-F238E27FC236}">
                    <a16:creationId xmlns:a16="http://schemas.microsoft.com/office/drawing/2014/main" id="{A3102A66-F030-7854-126C-9E24D947D3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" name="Freeform 968">
                <a:extLst>
                  <a:ext uri="{FF2B5EF4-FFF2-40B4-BE49-F238E27FC236}">
                    <a16:creationId xmlns:a16="http://schemas.microsoft.com/office/drawing/2014/main" id="{DDF3FB0B-ADBB-EFFC-4126-6F3C44F9D4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" name="Freeform 969">
                <a:extLst>
                  <a:ext uri="{FF2B5EF4-FFF2-40B4-BE49-F238E27FC236}">
                    <a16:creationId xmlns:a16="http://schemas.microsoft.com/office/drawing/2014/main" id="{2366B696-4C9D-7525-1D09-FC3419F903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2" name="Freeform 970">
                <a:extLst>
                  <a:ext uri="{FF2B5EF4-FFF2-40B4-BE49-F238E27FC236}">
                    <a16:creationId xmlns:a16="http://schemas.microsoft.com/office/drawing/2014/main" id="{DEB7D4B6-8531-FF26-FB9B-06FA5C695B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3" name="Freeform 971">
                <a:extLst>
                  <a:ext uri="{FF2B5EF4-FFF2-40B4-BE49-F238E27FC236}">
                    <a16:creationId xmlns:a16="http://schemas.microsoft.com/office/drawing/2014/main" id="{9A86CD48-105E-42CA-94FF-9C4C3C61C2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4" name="Freeform 972">
                <a:extLst>
                  <a:ext uri="{FF2B5EF4-FFF2-40B4-BE49-F238E27FC236}">
                    <a16:creationId xmlns:a16="http://schemas.microsoft.com/office/drawing/2014/main" id="{02DC898F-66EE-16EC-F606-3384A4DD37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5" name="Freeform 973">
                <a:extLst>
                  <a:ext uri="{FF2B5EF4-FFF2-40B4-BE49-F238E27FC236}">
                    <a16:creationId xmlns:a16="http://schemas.microsoft.com/office/drawing/2014/main" id="{F3B77259-0ED5-B0EA-8CB6-3F8D513FDE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6" name="Freeform 974">
                <a:extLst>
                  <a:ext uri="{FF2B5EF4-FFF2-40B4-BE49-F238E27FC236}">
                    <a16:creationId xmlns:a16="http://schemas.microsoft.com/office/drawing/2014/main" id="{191C4164-9B0D-6715-7289-C131E048B7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7" name="Freeform 975">
                <a:extLst>
                  <a:ext uri="{FF2B5EF4-FFF2-40B4-BE49-F238E27FC236}">
                    <a16:creationId xmlns:a16="http://schemas.microsoft.com/office/drawing/2014/main" id="{1869B89A-0EDC-64D4-D83A-7DFEF31348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8" name="Freeform 976">
                <a:extLst>
                  <a:ext uri="{FF2B5EF4-FFF2-40B4-BE49-F238E27FC236}">
                    <a16:creationId xmlns:a16="http://schemas.microsoft.com/office/drawing/2014/main" id="{92DF6598-B6CA-BB8B-3B6A-5C766EB0A3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9" name="Freeform 977">
                <a:extLst>
                  <a:ext uri="{FF2B5EF4-FFF2-40B4-BE49-F238E27FC236}">
                    <a16:creationId xmlns:a16="http://schemas.microsoft.com/office/drawing/2014/main" id="{B0B14465-24F7-4D01-47EF-2377C16C1D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0" name="Freeform 978">
                <a:extLst>
                  <a:ext uri="{FF2B5EF4-FFF2-40B4-BE49-F238E27FC236}">
                    <a16:creationId xmlns:a16="http://schemas.microsoft.com/office/drawing/2014/main" id="{E8D35512-68BC-A330-1040-202A828BE5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1" name="Freeform 979">
                <a:extLst>
                  <a:ext uri="{FF2B5EF4-FFF2-40B4-BE49-F238E27FC236}">
                    <a16:creationId xmlns:a16="http://schemas.microsoft.com/office/drawing/2014/main" id="{B1DA2CC4-C047-74EE-E0C9-08436F1DCB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2" name="Freeform 980">
                <a:extLst>
                  <a:ext uri="{FF2B5EF4-FFF2-40B4-BE49-F238E27FC236}">
                    <a16:creationId xmlns:a16="http://schemas.microsoft.com/office/drawing/2014/main" id="{EF2E7E5E-F0F6-6DE1-9161-97EA5FEECC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3" name="Freeform 981">
                <a:extLst>
                  <a:ext uri="{FF2B5EF4-FFF2-40B4-BE49-F238E27FC236}">
                    <a16:creationId xmlns:a16="http://schemas.microsoft.com/office/drawing/2014/main" id="{CE505ED6-1640-6298-C7AE-A2EF75C0FE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4" name="Freeform 982">
                <a:extLst>
                  <a:ext uri="{FF2B5EF4-FFF2-40B4-BE49-F238E27FC236}">
                    <a16:creationId xmlns:a16="http://schemas.microsoft.com/office/drawing/2014/main" id="{1226304F-EF03-D6D3-702E-57F7A31B4A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5" name="Freeform 983">
                <a:extLst>
                  <a:ext uri="{FF2B5EF4-FFF2-40B4-BE49-F238E27FC236}">
                    <a16:creationId xmlns:a16="http://schemas.microsoft.com/office/drawing/2014/main" id="{644D1354-CCA5-73CE-2090-16A61756C8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6" name="Freeform 984">
                <a:extLst>
                  <a:ext uri="{FF2B5EF4-FFF2-40B4-BE49-F238E27FC236}">
                    <a16:creationId xmlns:a16="http://schemas.microsoft.com/office/drawing/2014/main" id="{1F5CC863-3C5D-A3E9-0332-3BC047DEDF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7" name="Freeform 985">
                <a:extLst>
                  <a:ext uri="{FF2B5EF4-FFF2-40B4-BE49-F238E27FC236}">
                    <a16:creationId xmlns:a16="http://schemas.microsoft.com/office/drawing/2014/main" id="{9A8288CB-9975-8187-5ABA-F9CE0D303C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8" name="Freeform 986">
                <a:extLst>
                  <a:ext uri="{FF2B5EF4-FFF2-40B4-BE49-F238E27FC236}">
                    <a16:creationId xmlns:a16="http://schemas.microsoft.com/office/drawing/2014/main" id="{DD77BFC9-0F66-0B06-8044-2849100506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9" name="Freeform 987">
                <a:extLst>
                  <a:ext uri="{FF2B5EF4-FFF2-40B4-BE49-F238E27FC236}">
                    <a16:creationId xmlns:a16="http://schemas.microsoft.com/office/drawing/2014/main" id="{C86C5395-192B-8ADD-455D-8A55D76EA2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0" name="Freeform 988">
                <a:extLst>
                  <a:ext uri="{FF2B5EF4-FFF2-40B4-BE49-F238E27FC236}">
                    <a16:creationId xmlns:a16="http://schemas.microsoft.com/office/drawing/2014/main" id="{CF797E99-6275-3741-811E-3AC0DB78DB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1" name="Freeform 989">
                <a:extLst>
                  <a:ext uri="{FF2B5EF4-FFF2-40B4-BE49-F238E27FC236}">
                    <a16:creationId xmlns:a16="http://schemas.microsoft.com/office/drawing/2014/main" id="{4AD26C7E-83B1-95FF-0499-66F3888D13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2" name="Freeform 990">
                <a:extLst>
                  <a:ext uri="{FF2B5EF4-FFF2-40B4-BE49-F238E27FC236}">
                    <a16:creationId xmlns:a16="http://schemas.microsoft.com/office/drawing/2014/main" id="{4AEF562F-F5F5-EC87-EDEB-90B072D789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3" name="Freeform 991">
                <a:extLst>
                  <a:ext uri="{FF2B5EF4-FFF2-40B4-BE49-F238E27FC236}">
                    <a16:creationId xmlns:a16="http://schemas.microsoft.com/office/drawing/2014/main" id="{3E06BBD8-841A-CEB4-4795-58DC807C29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4" name="Freeform 992">
                <a:extLst>
                  <a:ext uri="{FF2B5EF4-FFF2-40B4-BE49-F238E27FC236}">
                    <a16:creationId xmlns:a16="http://schemas.microsoft.com/office/drawing/2014/main" id="{BCE6221F-C12C-9C88-C1BB-E7C45F2CF5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id="{4A910E68-7BB1-08AC-689B-A45AD7157F58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0243ABB1-E52D-D4AD-9E67-368E9BF5FA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7D286450-B1B5-A632-8783-EE74CA45A8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6F44190A-5847-9E7A-B8E9-8A8E794C3EB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58C4678F-9B4B-BD55-C3E7-CED2E9AFF93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DDC13300-35BB-4E35-DE24-6CA1C46F19B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C372EDF0-C2F9-4582-CD23-5B60E96435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F603C3AD-893E-238B-3D38-2C589196F50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3E213D11-D9CB-4DA9-3BF8-DCF9E6D4791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4625CC11-0E07-DC85-07AA-14CFE80965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F51A79F8-4D28-0831-FC92-D5C6941230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E802472B-977B-6E82-4418-FE51CE0A63A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5E08C911-8BB5-053A-4688-A7026BBDB33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EA94C6E7-964F-106B-14A7-29B8A6529E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648FC6CA-EBCC-2E4F-259F-EB662C7939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90737C4C-861F-4BE9-9AEA-C8AAC51B61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0AC020E4-8EDF-269F-305C-E4EA2F1C5C1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CB3ED908-DA05-2C80-5AC7-7A05928324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7CA79F18-C1B6-2D09-757B-B6D05A06CC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33A5881A-6C7E-1E3D-D735-0B22BB359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8043CDF8-44F8-D4B8-FF5C-3245ABE09AA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DE56FB19-9DA7-F566-D3EE-5041DB702E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37FBD4F5-E50C-63B7-97CE-F909D001A3E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A38BB271-8783-228C-A9AD-5FFB0319488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B66256CD-1953-FE57-EDAE-BAF36D7A975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83E58F0F-E3DF-5452-E88E-C9872E9639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7703F618-04F8-3175-627E-934145170D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6BD26BA0-A538-21DC-CAF1-F147D4F7548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5C4BED95-5E42-3774-9E34-F9F612D620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3E7FDE34-28AD-A76E-EBAA-738265D4AB0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41251C27-2DA1-E28F-33D8-C40C92BF43F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0F3AA27C-D2E5-CFFB-BE55-8E41E6FF7E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6DA335BA-4813-3522-A09B-6261C17D82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37B14FF5-0A1B-5739-D346-22E414F377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2AC6B960-63B5-6809-30D8-9C57624C0B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4FC8E4BD-D813-BCDB-A718-91EC4693E8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F123527D-2270-43F8-8B29-A6ABBB0B53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1F4965E4-219D-0478-5615-44EAC8B5E8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0382344B-8561-7D1E-04A2-D297897C46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B0C93D8B-E4BD-0A99-BB09-6B97B86B56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F88612CD-9712-EB27-9428-8CE65D717B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EB59B9A2-13DB-47FE-627A-9166D8FE61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74300E19-2115-EE88-FC1E-F5E68970F8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4279966A-10CE-6882-4630-33645124F6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E8272AE4-6A6C-4B2A-6244-A535807A5D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9FB2B565-F7A6-20CC-6E59-4D995E249D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71DE6567-2612-E1B3-A6FC-4D13857348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49C88169-6CB6-84EA-FA68-D0F60C2ABD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B85A0287-FBEA-97DF-E168-C0E1C05C60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6110F271-4F74-509E-01EC-6C04286A93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F12CE242-6BA1-6531-1679-53A64FC43C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81D080B7-6824-0E3C-0BA4-0503717AF2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8BE487D2-D2B3-551D-05F7-FE45D479E0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C05675EB-1F4D-3A87-080F-FA01334AA6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D3C35A33-FA85-27B8-A7C7-A23B002464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E00E531C-C8BC-5BD3-D777-053B5576E5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504EBB79-6E61-3253-92E6-D72BD8C111E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3D3F92E7-6D70-D5F1-C642-2800DCFD4C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0" name="Freeform 945">
                <a:extLst>
                  <a:ext uri="{FF2B5EF4-FFF2-40B4-BE49-F238E27FC236}">
                    <a16:creationId xmlns:a16="http://schemas.microsoft.com/office/drawing/2014/main" id="{BB887FA5-9368-B539-9D6A-E41A17D517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1" name="Freeform 946">
                <a:extLst>
                  <a:ext uri="{FF2B5EF4-FFF2-40B4-BE49-F238E27FC236}">
                    <a16:creationId xmlns:a16="http://schemas.microsoft.com/office/drawing/2014/main" id="{44136B37-8C9E-7747-16F6-CAB03E849C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2" name="Freeform 947">
                <a:extLst>
                  <a:ext uri="{FF2B5EF4-FFF2-40B4-BE49-F238E27FC236}">
                    <a16:creationId xmlns:a16="http://schemas.microsoft.com/office/drawing/2014/main" id="{2B1C1C45-74C0-48DF-9165-16792281E1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3" name="Freeform 948">
                <a:extLst>
                  <a:ext uri="{FF2B5EF4-FFF2-40B4-BE49-F238E27FC236}">
                    <a16:creationId xmlns:a16="http://schemas.microsoft.com/office/drawing/2014/main" id="{2142E170-D5C8-6544-A3DF-A2EBA54E5B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4" name="Freeform 949">
                <a:extLst>
                  <a:ext uri="{FF2B5EF4-FFF2-40B4-BE49-F238E27FC236}">
                    <a16:creationId xmlns:a16="http://schemas.microsoft.com/office/drawing/2014/main" id="{7A9B76A5-CFA6-A6FE-36C7-154BA9D429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5" name="Freeform 950">
                <a:extLst>
                  <a:ext uri="{FF2B5EF4-FFF2-40B4-BE49-F238E27FC236}">
                    <a16:creationId xmlns:a16="http://schemas.microsoft.com/office/drawing/2014/main" id="{EC63B105-3553-990D-BBC8-DAA53896A3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6" name="Freeform 951">
                <a:extLst>
                  <a:ext uri="{FF2B5EF4-FFF2-40B4-BE49-F238E27FC236}">
                    <a16:creationId xmlns:a16="http://schemas.microsoft.com/office/drawing/2014/main" id="{25520D7B-9AE5-52E6-472E-1A5C32B5F4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7" name="Freeform 952">
                <a:extLst>
                  <a:ext uri="{FF2B5EF4-FFF2-40B4-BE49-F238E27FC236}">
                    <a16:creationId xmlns:a16="http://schemas.microsoft.com/office/drawing/2014/main" id="{041910C2-A94C-E43D-988C-05C5CBBE21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8" name="Freeform 953">
                <a:extLst>
                  <a:ext uri="{FF2B5EF4-FFF2-40B4-BE49-F238E27FC236}">
                    <a16:creationId xmlns:a16="http://schemas.microsoft.com/office/drawing/2014/main" id="{9E3906A1-ABE7-55D1-CB78-2BF0A5771F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9" name="Freeform 954">
                <a:extLst>
                  <a:ext uri="{FF2B5EF4-FFF2-40B4-BE49-F238E27FC236}">
                    <a16:creationId xmlns:a16="http://schemas.microsoft.com/office/drawing/2014/main" id="{5DB0B09B-EDC3-DFFD-39E4-8A553225D5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0" name="Freeform 955">
                <a:extLst>
                  <a:ext uri="{FF2B5EF4-FFF2-40B4-BE49-F238E27FC236}">
                    <a16:creationId xmlns:a16="http://schemas.microsoft.com/office/drawing/2014/main" id="{A71F820C-46B8-7111-1063-93EC5F7F5F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1" name="Freeform 956">
                <a:extLst>
                  <a:ext uri="{FF2B5EF4-FFF2-40B4-BE49-F238E27FC236}">
                    <a16:creationId xmlns:a16="http://schemas.microsoft.com/office/drawing/2014/main" id="{65D735D8-B5A5-AC04-E4D2-8F69F82C09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2" name="Freeform 957">
                <a:extLst>
                  <a:ext uri="{FF2B5EF4-FFF2-40B4-BE49-F238E27FC236}">
                    <a16:creationId xmlns:a16="http://schemas.microsoft.com/office/drawing/2014/main" id="{19C0F5F4-0A8D-D9B0-6EE1-F2AAF415EE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5" name="Freeform 958">
                <a:extLst>
                  <a:ext uri="{FF2B5EF4-FFF2-40B4-BE49-F238E27FC236}">
                    <a16:creationId xmlns:a16="http://schemas.microsoft.com/office/drawing/2014/main" id="{4D438C57-26DD-9374-B78F-47711D556D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6" name="Freeform 959">
                <a:extLst>
                  <a:ext uri="{FF2B5EF4-FFF2-40B4-BE49-F238E27FC236}">
                    <a16:creationId xmlns:a16="http://schemas.microsoft.com/office/drawing/2014/main" id="{FA90BB9D-7E60-0DF0-200A-98DC572F44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7" name="Freeform 960">
                <a:extLst>
                  <a:ext uri="{FF2B5EF4-FFF2-40B4-BE49-F238E27FC236}">
                    <a16:creationId xmlns:a16="http://schemas.microsoft.com/office/drawing/2014/main" id="{61CDC5C4-21C6-250B-A775-9602ECA9BF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8" name="Freeform 961">
                <a:extLst>
                  <a:ext uri="{FF2B5EF4-FFF2-40B4-BE49-F238E27FC236}">
                    <a16:creationId xmlns:a16="http://schemas.microsoft.com/office/drawing/2014/main" id="{A47182FD-6547-00CD-7420-5E6B6D4220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9" name="Freeform 962">
                <a:extLst>
                  <a:ext uri="{FF2B5EF4-FFF2-40B4-BE49-F238E27FC236}">
                    <a16:creationId xmlns:a16="http://schemas.microsoft.com/office/drawing/2014/main" id="{52D18C11-71AE-B6CE-855C-5F4D18124B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0" name="Freeform 963">
                <a:extLst>
                  <a:ext uri="{FF2B5EF4-FFF2-40B4-BE49-F238E27FC236}">
                    <a16:creationId xmlns:a16="http://schemas.microsoft.com/office/drawing/2014/main" id="{4C42AFDE-797E-6C5C-531E-C732A17324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1" name="Freeform 964">
                <a:extLst>
                  <a:ext uri="{FF2B5EF4-FFF2-40B4-BE49-F238E27FC236}">
                    <a16:creationId xmlns:a16="http://schemas.microsoft.com/office/drawing/2014/main" id="{B6C691F8-1135-DABF-8728-0630C767BA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2" name="Freeform 965">
                <a:extLst>
                  <a:ext uri="{FF2B5EF4-FFF2-40B4-BE49-F238E27FC236}">
                    <a16:creationId xmlns:a16="http://schemas.microsoft.com/office/drawing/2014/main" id="{FB84708C-B5BA-80DD-47D3-D172713A0B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3" name="Freeform 966">
                <a:extLst>
                  <a:ext uri="{FF2B5EF4-FFF2-40B4-BE49-F238E27FC236}">
                    <a16:creationId xmlns:a16="http://schemas.microsoft.com/office/drawing/2014/main" id="{8D391E4B-CDAA-649C-6468-DFE21EDFEE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4" name="Freeform 967">
                <a:extLst>
                  <a:ext uri="{FF2B5EF4-FFF2-40B4-BE49-F238E27FC236}">
                    <a16:creationId xmlns:a16="http://schemas.microsoft.com/office/drawing/2014/main" id="{3B119834-84F7-4776-6377-BF7287B1CF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5" name="Freeform 968">
                <a:extLst>
                  <a:ext uri="{FF2B5EF4-FFF2-40B4-BE49-F238E27FC236}">
                    <a16:creationId xmlns:a16="http://schemas.microsoft.com/office/drawing/2014/main" id="{45404CE0-E610-57A8-F37F-5441A7B133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6" name="Freeform 969">
                <a:extLst>
                  <a:ext uri="{FF2B5EF4-FFF2-40B4-BE49-F238E27FC236}">
                    <a16:creationId xmlns:a16="http://schemas.microsoft.com/office/drawing/2014/main" id="{54F7A84C-5A0E-AF8F-EE16-A9C1846018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7" name="Freeform 970">
                <a:extLst>
                  <a:ext uri="{FF2B5EF4-FFF2-40B4-BE49-F238E27FC236}">
                    <a16:creationId xmlns:a16="http://schemas.microsoft.com/office/drawing/2014/main" id="{0587FD22-763B-EFA7-B63D-57E47015A3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8" name="Freeform 971">
                <a:extLst>
                  <a:ext uri="{FF2B5EF4-FFF2-40B4-BE49-F238E27FC236}">
                    <a16:creationId xmlns:a16="http://schemas.microsoft.com/office/drawing/2014/main" id="{323FB52E-9DF6-B938-DA86-A03680BFD3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9" name="Freeform 972">
                <a:extLst>
                  <a:ext uri="{FF2B5EF4-FFF2-40B4-BE49-F238E27FC236}">
                    <a16:creationId xmlns:a16="http://schemas.microsoft.com/office/drawing/2014/main" id="{9A3D1525-1E8B-451C-A67F-C4215C8392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0" name="Freeform 973">
                <a:extLst>
                  <a:ext uri="{FF2B5EF4-FFF2-40B4-BE49-F238E27FC236}">
                    <a16:creationId xmlns:a16="http://schemas.microsoft.com/office/drawing/2014/main" id="{F03A13F5-76F7-0D00-9AEB-10A7972638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1" name="Freeform 974">
                <a:extLst>
                  <a:ext uri="{FF2B5EF4-FFF2-40B4-BE49-F238E27FC236}">
                    <a16:creationId xmlns:a16="http://schemas.microsoft.com/office/drawing/2014/main" id="{E5A781B0-C0CE-A41B-21BC-667B8D31A3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2" name="Freeform 975">
                <a:extLst>
                  <a:ext uri="{FF2B5EF4-FFF2-40B4-BE49-F238E27FC236}">
                    <a16:creationId xmlns:a16="http://schemas.microsoft.com/office/drawing/2014/main" id="{E15E7B9D-D0ED-9B79-75C0-DBA3C9639F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3" name="Freeform 976">
                <a:extLst>
                  <a:ext uri="{FF2B5EF4-FFF2-40B4-BE49-F238E27FC236}">
                    <a16:creationId xmlns:a16="http://schemas.microsoft.com/office/drawing/2014/main" id="{21DAB89A-0E7A-A281-B58A-D75DEC82BA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4" name="Freeform 977">
                <a:extLst>
                  <a:ext uri="{FF2B5EF4-FFF2-40B4-BE49-F238E27FC236}">
                    <a16:creationId xmlns:a16="http://schemas.microsoft.com/office/drawing/2014/main" id="{382FB3FD-8792-0D39-F161-F036CF2F94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5" name="Freeform 978">
                <a:extLst>
                  <a:ext uri="{FF2B5EF4-FFF2-40B4-BE49-F238E27FC236}">
                    <a16:creationId xmlns:a16="http://schemas.microsoft.com/office/drawing/2014/main" id="{61818D0B-569A-AB23-E9AA-9A66C4C824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6" name="Freeform 979">
                <a:extLst>
                  <a:ext uri="{FF2B5EF4-FFF2-40B4-BE49-F238E27FC236}">
                    <a16:creationId xmlns:a16="http://schemas.microsoft.com/office/drawing/2014/main" id="{C6A9C412-D1A7-6537-CCD8-E096DC2AD2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7" name="Freeform 980">
                <a:extLst>
                  <a:ext uri="{FF2B5EF4-FFF2-40B4-BE49-F238E27FC236}">
                    <a16:creationId xmlns:a16="http://schemas.microsoft.com/office/drawing/2014/main" id="{F0369517-11FD-2750-80C3-495C71ABC2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8" name="Freeform 981">
                <a:extLst>
                  <a:ext uri="{FF2B5EF4-FFF2-40B4-BE49-F238E27FC236}">
                    <a16:creationId xmlns:a16="http://schemas.microsoft.com/office/drawing/2014/main" id="{BFE22EFA-B979-B57E-67EC-7FE04D9905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9" name="Freeform 982">
                <a:extLst>
                  <a:ext uri="{FF2B5EF4-FFF2-40B4-BE49-F238E27FC236}">
                    <a16:creationId xmlns:a16="http://schemas.microsoft.com/office/drawing/2014/main" id="{18D203A6-C938-FB48-70C5-C0427E46C8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0" name="Freeform 983">
                <a:extLst>
                  <a:ext uri="{FF2B5EF4-FFF2-40B4-BE49-F238E27FC236}">
                    <a16:creationId xmlns:a16="http://schemas.microsoft.com/office/drawing/2014/main" id="{BA820833-481F-BDDE-69D2-E85FF82A6C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1" name="Freeform 984">
                <a:extLst>
                  <a:ext uri="{FF2B5EF4-FFF2-40B4-BE49-F238E27FC236}">
                    <a16:creationId xmlns:a16="http://schemas.microsoft.com/office/drawing/2014/main" id="{9E39EDAC-7E67-BECE-35C9-400224054E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2" name="Freeform 985">
                <a:extLst>
                  <a:ext uri="{FF2B5EF4-FFF2-40B4-BE49-F238E27FC236}">
                    <a16:creationId xmlns:a16="http://schemas.microsoft.com/office/drawing/2014/main" id="{FCD7992C-1351-B3A3-6151-4D3653791E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3" name="Freeform 986">
                <a:extLst>
                  <a:ext uri="{FF2B5EF4-FFF2-40B4-BE49-F238E27FC236}">
                    <a16:creationId xmlns:a16="http://schemas.microsoft.com/office/drawing/2014/main" id="{EB10AA94-BB8E-556A-0A89-35E173C1B6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4" name="Freeform 987">
                <a:extLst>
                  <a:ext uri="{FF2B5EF4-FFF2-40B4-BE49-F238E27FC236}">
                    <a16:creationId xmlns:a16="http://schemas.microsoft.com/office/drawing/2014/main" id="{53FDB2C9-A76B-FFCB-D557-9214A0D66A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5" name="Freeform 988">
                <a:extLst>
                  <a:ext uri="{FF2B5EF4-FFF2-40B4-BE49-F238E27FC236}">
                    <a16:creationId xmlns:a16="http://schemas.microsoft.com/office/drawing/2014/main" id="{1399D6F8-1148-2419-1EAD-B424E89949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6" name="Freeform 989">
                <a:extLst>
                  <a:ext uri="{FF2B5EF4-FFF2-40B4-BE49-F238E27FC236}">
                    <a16:creationId xmlns:a16="http://schemas.microsoft.com/office/drawing/2014/main" id="{D06A6F2A-7332-C20B-6AD8-6E69410E2F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7" name="Freeform 990">
                <a:extLst>
                  <a:ext uri="{FF2B5EF4-FFF2-40B4-BE49-F238E27FC236}">
                    <a16:creationId xmlns:a16="http://schemas.microsoft.com/office/drawing/2014/main" id="{7A564ED6-4A49-CB94-751C-84DBBDFE01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8" name="Freeform 991">
                <a:extLst>
                  <a:ext uri="{FF2B5EF4-FFF2-40B4-BE49-F238E27FC236}">
                    <a16:creationId xmlns:a16="http://schemas.microsoft.com/office/drawing/2014/main" id="{7625B729-67A3-668F-DC91-F3B8F64D53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9" name="Freeform 992">
                <a:extLst>
                  <a:ext uri="{FF2B5EF4-FFF2-40B4-BE49-F238E27FC236}">
                    <a16:creationId xmlns:a16="http://schemas.microsoft.com/office/drawing/2014/main" id="{1DE8D3DA-497E-2318-FB74-03D81BEAE6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653" name="Picture Placeholder 652"/>
          <p:cNvSpPr>
            <a:spLocks noGrp="1"/>
          </p:cNvSpPr>
          <p:nvPr>
            <p:ph type="pic" sz="quarter" idx="10"/>
          </p:nvPr>
        </p:nvSpPr>
        <p:spPr>
          <a:xfrm>
            <a:off x="3056084" y="0"/>
            <a:ext cx="9135914" cy="6858000"/>
          </a:xfrm>
          <a:custGeom>
            <a:avLst/>
            <a:gdLst>
              <a:gd name="connsiteX0" fmla="*/ 0 w 8970848"/>
              <a:gd name="connsiteY0" fmla="*/ 0 h 6858000"/>
              <a:gd name="connsiteX1" fmla="*/ 8970848 w 8970848"/>
              <a:gd name="connsiteY1" fmla="*/ 0 h 6858000"/>
              <a:gd name="connsiteX2" fmla="*/ 8970848 w 8970848"/>
              <a:gd name="connsiteY2" fmla="*/ 6858000 h 6858000"/>
              <a:gd name="connsiteX3" fmla="*/ 6067037 w 8970848"/>
              <a:gd name="connsiteY3" fmla="*/ 6858000 h 6858000"/>
              <a:gd name="connsiteX4" fmla="*/ 6055479 w 8970848"/>
              <a:gd name="connsiteY4" fmla="*/ 6805273 h 6858000"/>
              <a:gd name="connsiteX5" fmla="*/ 5423646 w 8970848"/>
              <a:gd name="connsiteY5" fmla="*/ 4455241 h 6858000"/>
              <a:gd name="connsiteX6" fmla="*/ 2346783 w 8970848"/>
              <a:gd name="connsiteY6" fmla="*/ 3475350 h 6858000"/>
              <a:gd name="connsiteX7" fmla="*/ 1896034 w 8970848"/>
              <a:gd name="connsiteY7" fmla="*/ 178993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70848" h="6858000">
                <a:moveTo>
                  <a:pt x="0" y="0"/>
                </a:moveTo>
                <a:lnTo>
                  <a:pt x="8970848" y="0"/>
                </a:lnTo>
                <a:lnTo>
                  <a:pt x="8970848" y="6858000"/>
                </a:lnTo>
                <a:lnTo>
                  <a:pt x="6067037" y="6858000"/>
                </a:lnTo>
                <a:lnTo>
                  <a:pt x="6055479" y="6805273"/>
                </a:lnTo>
                <a:cubicBezTo>
                  <a:pt x="5825660" y="5772145"/>
                  <a:pt x="5663381" y="5243440"/>
                  <a:pt x="5423646" y="4455241"/>
                </a:cubicBezTo>
                <a:cubicBezTo>
                  <a:pt x="2450482" y="3500354"/>
                  <a:pt x="5203712" y="4387738"/>
                  <a:pt x="2346783" y="3475350"/>
                </a:cubicBezTo>
                <a:cubicBezTo>
                  <a:pt x="1996461" y="2213428"/>
                  <a:pt x="2098806" y="2534653"/>
                  <a:pt x="1896034" y="1789936"/>
                </a:cubicBez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654" name="Title 1"/>
          <p:cNvSpPr>
            <a:spLocks noGrp="1"/>
          </p:cNvSpPr>
          <p:nvPr>
            <p:ph type="title"/>
          </p:nvPr>
        </p:nvSpPr>
        <p:spPr>
          <a:xfrm>
            <a:off x="857057" y="1347533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3772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C909F71D-082D-5A68-FD4E-BC2447ACE315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3" name="Freeform 748">
            <a:extLst>
              <a:ext uri="{FF2B5EF4-FFF2-40B4-BE49-F238E27FC236}">
                <a16:creationId xmlns:a16="http://schemas.microsoft.com/office/drawing/2014/main" id="{A112564C-434F-F282-A4F4-040DD3CDBE9D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4" name="Group 8">
            <a:extLst>
              <a:ext uri="{FF2B5EF4-FFF2-40B4-BE49-F238E27FC236}">
                <a16:creationId xmlns:a16="http://schemas.microsoft.com/office/drawing/2014/main" id="{9B584CE7-8BE5-51F0-7CF4-6F1D4254C72F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5568950" y="1033463"/>
            <a:ext cx="1054100" cy="1044575"/>
            <a:chOff x="461616" y="645681"/>
            <a:chExt cx="1238235" cy="1227500"/>
          </a:xfrm>
        </p:grpSpPr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FCD09480-298E-D475-AD71-D0F968C87E6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1" name="Freeform 888">
                <a:extLst>
                  <a:ext uri="{FF2B5EF4-FFF2-40B4-BE49-F238E27FC236}">
                    <a16:creationId xmlns:a16="http://schemas.microsoft.com/office/drawing/2014/main" id="{F4C0B66F-429D-8194-0F91-6BEC067B72D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89">
                <a:extLst>
                  <a:ext uri="{FF2B5EF4-FFF2-40B4-BE49-F238E27FC236}">
                    <a16:creationId xmlns:a16="http://schemas.microsoft.com/office/drawing/2014/main" id="{53E2C709-B21C-F238-2C15-37913255C4C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0">
                <a:extLst>
                  <a:ext uri="{FF2B5EF4-FFF2-40B4-BE49-F238E27FC236}">
                    <a16:creationId xmlns:a16="http://schemas.microsoft.com/office/drawing/2014/main" id="{37C4D779-820A-8389-0887-3BC67E3382B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1">
                <a:extLst>
                  <a:ext uri="{FF2B5EF4-FFF2-40B4-BE49-F238E27FC236}">
                    <a16:creationId xmlns:a16="http://schemas.microsoft.com/office/drawing/2014/main" id="{5263AC97-6BDC-49EF-8265-CAD2BFB014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2">
                <a:extLst>
                  <a:ext uri="{FF2B5EF4-FFF2-40B4-BE49-F238E27FC236}">
                    <a16:creationId xmlns:a16="http://schemas.microsoft.com/office/drawing/2014/main" id="{26535506-7BDB-3D5A-924C-90DA92CA87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3">
                <a:extLst>
                  <a:ext uri="{FF2B5EF4-FFF2-40B4-BE49-F238E27FC236}">
                    <a16:creationId xmlns:a16="http://schemas.microsoft.com/office/drawing/2014/main" id="{66EB3141-CB63-90B4-CBD9-B1C2B41069E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4">
                <a:extLst>
                  <a:ext uri="{FF2B5EF4-FFF2-40B4-BE49-F238E27FC236}">
                    <a16:creationId xmlns:a16="http://schemas.microsoft.com/office/drawing/2014/main" id="{A540C9CF-ACCE-0DFB-08FB-65549E30502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5">
                <a:extLst>
                  <a:ext uri="{FF2B5EF4-FFF2-40B4-BE49-F238E27FC236}">
                    <a16:creationId xmlns:a16="http://schemas.microsoft.com/office/drawing/2014/main" id="{4FE1B0B5-ADC7-B460-B4C8-8485D8078D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6">
                <a:extLst>
                  <a:ext uri="{FF2B5EF4-FFF2-40B4-BE49-F238E27FC236}">
                    <a16:creationId xmlns:a16="http://schemas.microsoft.com/office/drawing/2014/main" id="{943A03BF-EAE5-E9F5-0567-0CC9EDD906D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7">
                <a:extLst>
                  <a:ext uri="{FF2B5EF4-FFF2-40B4-BE49-F238E27FC236}">
                    <a16:creationId xmlns:a16="http://schemas.microsoft.com/office/drawing/2014/main" id="{EA217914-ABBF-AF6C-AEB0-D8939E6D52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8">
                <a:extLst>
                  <a:ext uri="{FF2B5EF4-FFF2-40B4-BE49-F238E27FC236}">
                    <a16:creationId xmlns:a16="http://schemas.microsoft.com/office/drawing/2014/main" id="{830B6CFF-4DAD-CC4C-AFE6-A6494D9C5E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899">
                <a:extLst>
                  <a:ext uri="{FF2B5EF4-FFF2-40B4-BE49-F238E27FC236}">
                    <a16:creationId xmlns:a16="http://schemas.microsoft.com/office/drawing/2014/main" id="{4CFFA241-B91E-FF7C-0A5B-E4CF65BC7A7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0">
                <a:extLst>
                  <a:ext uri="{FF2B5EF4-FFF2-40B4-BE49-F238E27FC236}">
                    <a16:creationId xmlns:a16="http://schemas.microsoft.com/office/drawing/2014/main" id="{B37CDF83-A5D7-4779-1981-42800DE3EE3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1">
                <a:extLst>
                  <a:ext uri="{FF2B5EF4-FFF2-40B4-BE49-F238E27FC236}">
                    <a16:creationId xmlns:a16="http://schemas.microsoft.com/office/drawing/2014/main" id="{D6E4AB02-CF60-C95F-88D7-4D896838E4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2">
                <a:extLst>
                  <a:ext uri="{FF2B5EF4-FFF2-40B4-BE49-F238E27FC236}">
                    <a16:creationId xmlns:a16="http://schemas.microsoft.com/office/drawing/2014/main" id="{5255DCF4-4CE2-9A95-693C-8625873F1F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3">
                <a:extLst>
                  <a:ext uri="{FF2B5EF4-FFF2-40B4-BE49-F238E27FC236}">
                    <a16:creationId xmlns:a16="http://schemas.microsoft.com/office/drawing/2014/main" id="{825600F3-2841-A4D0-1E7B-8AF7DA8202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4">
                <a:extLst>
                  <a:ext uri="{FF2B5EF4-FFF2-40B4-BE49-F238E27FC236}">
                    <a16:creationId xmlns:a16="http://schemas.microsoft.com/office/drawing/2014/main" id="{B6730D6F-5356-62D4-D74E-3E77755FAE1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5">
                <a:extLst>
                  <a:ext uri="{FF2B5EF4-FFF2-40B4-BE49-F238E27FC236}">
                    <a16:creationId xmlns:a16="http://schemas.microsoft.com/office/drawing/2014/main" id="{8E8FB9AD-5C40-F9B2-B9AD-25120A13A8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6">
                <a:extLst>
                  <a:ext uri="{FF2B5EF4-FFF2-40B4-BE49-F238E27FC236}">
                    <a16:creationId xmlns:a16="http://schemas.microsoft.com/office/drawing/2014/main" id="{B4BDA6B5-ADBA-D9B8-2A41-DA3FCC5D31A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7">
                <a:extLst>
                  <a:ext uri="{FF2B5EF4-FFF2-40B4-BE49-F238E27FC236}">
                    <a16:creationId xmlns:a16="http://schemas.microsoft.com/office/drawing/2014/main" id="{8A837AFE-3D06-74EB-D46F-A36DAC6EDD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8">
                <a:extLst>
                  <a:ext uri="{FF2B5EF4-FFF2-40B4-BE49-F238E27FC236}">
                    <a16:creationId xmlns:a16="http://schemas.microsoft.com/office/drawing/2014/main" id="{DCC24E65-4304-446A-CEDA-A36D1854D3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09">
                <a:extLst>
                  <a:ext uri="{FF2B5EF4-FFF2-40B4-BE49-F238E27FC236}">
                    <a16:creationId xmlns:a16="http://schemas.microsoft.com/office/drawing/2014/main" id="{F1C24143-2A29-BE0B-1045-D94E59BFFB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0">
                <a:extLst>
                  <a:ext uri="{FF2B5EF4-FFF2-40B4-BE49-F238E27FC236}">
                    <a16:creationId xmlns:a16="http://schemas.microsoft.com/office/drawing/2014/main" id="{FDE465CE-C5F5-9BF9-CF82-CD5CE960A4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1">
                <a:extLst>
                  <a:ext uri="{FF2B5EF4-FFF2-40B4-BE49-F238E27FC236}">
                    <a16:creationId xmlns:a16="http://schemas.microsoft.com/office/drawing/2014/main" id="{CF32C9D4-5DB4-09F9-7154-6B0D0E91D8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2">
                <a:extLst>
                  <a:ext uri="{FF2B5EF4-FFF2-40B4-BE49-F238E27FC236}">
                    <a16:creationId xmlns:a16="http://schemas.microsoft.com/office/drawing/2014/main" id="{C999D058-CF22-1241-4B29-A76AC817EF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3">
                <a:extLst>
                  <a:ext uri="{FF2B5EF4-FFF2-40B4-BE49-F238E27FC236}">
                    <a16:creationId xmlns:a16="http://schemas.microsoft.com/office/drawing/2014/main" id="{88D47825-8B32-6B47-25B1-91E205C53BA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4">
                <a:extLst>
                  <a:ext uri="{FF2B5EF4-FFF2-40B4-BE49-F238E27FC236}">
                    <a16:creationId xmlns:a16="http://schemas.microsoft.com/office/drawing/2014/main" id="{F35B3247-38F6-E504-4BE8-DD00525C515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5">
                <a:extLst>
                  <a:ext uri="{FF2B5EF4-FFF2-40B4-BE49-F238E27FC236}">
                    <a16:creationId xmlns:a16="http://schemas.microsoft.com/office/drawing/2014/main" id="{605F492C-82A5-9D2E-7AA0-DFF764F22E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6">
                <a:extLst>
                  <a:ext uri="{FF2B5EF4-FFF2-40B4-BE49-F238E27FC236}">
                    <a16:creationId xmlns:a16="http://schemas.microsoft.com/office/drawing/2014/main" id="{E3F8916C-0133-B5C4-A37C-9B5FE19CA03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7">
                <a:extLst>
                  <a:ext uri="{FF2B5EF4-FFF2-40B4-BE49-F238E27FC236}">
                    <a16:creationId xmlns:a16="http://schemas.microsoft.com/office/drawing/2014/main" id="{D8831C17-9513-DB53-3DE7-A9C38CB2FE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8">
                <a:extLst>
                  <a:ext uri="{FF2B5EF4-FFF2-40B4-BE49-F238E27FC236}">
                    <a16:creationId xmlns:a16="http://schemas.microsoft.com/office/drawing/2014/main" id="{96867BB0-8FF9-5F9A-4310-D97E278360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19">
                <a:extLst>
                  <a:ext uri="{FF2B5EF4-FFF2-40B4-BE49-F238E27FC236}">
                    <a16:creationId xmlns:a16="http://schemas.microsoft.com/office/drawing/2014/main" id="{C6C7D2FB-823F-61CB-6377-B5F05A4010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0">
                <a:extLst>
                  <a:ext uri="{FF2B5EF4-FFF2-40B4-BE49-F238E27FC236}">
                    <a16:creationId xmlns:a16="http://schemas.microsoft.com/office/drawing/2014/main" id="{F2A3FA7C-5F14-F34D-5D2C-73ED8E5F34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1">
                <a:extLst>
                  <a:ext uri="{FF2B5EF4-FFF2-40B4-BE49-F238E27FC236}">
                    <a16:creationId xmlns:a16="http://schemas.microsoft.com/office/drawing/2014/main" id="{DC681ABA-F559-12D9-FCDE-C5604B783C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2">
                <a:extLst>
                  <a:ext uri="{FF2B5EF4-FFF2-40B4-BE49-F238E27FC236}">
                    <a16:creationId xmlns:a16="http://schemas.microsoft.com/office/drawing/2014/main" id="{78688142-D706-4F0C-C105-AC62332755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3">
                <a:extLst>
                  <a:ext uri="{FF2B5EF4-FFF2-40B4-BE49-F238E27FC236}">
                    <a16:creationId xmlns:a16="http://schemas.microsoft.com/office/drawing/2014/main" id="{7F0EABDF-9192-CD00-7D30-A8B2811CC2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4">
                <a:extLst>
                  <a:ext uri="{FF2B5EF4-FFF2-40B4-BE49-F238E27FC236}">
                    <a16:creationId xmlns:a16="http://schemas.microsoft.com/office/drawing/2014/main" id="{231ED847-C460-F764-B286-093D38DC4D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5">
                <a:extLst>
                  <a:ext uri="{FF2B5EF4-FFF2-40B4-BE49-F238E27FC236}">
                    <a16:creationId xmlns:a16="http://schemas.microsoft.com/office/drawing/2014/main" id="{9BFFE613-939F-5F5C-5F13-07A0CDCD17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6">
                <a:extLst>
                  <a:ext uri="{FF2B5EF4-FFF2-40B4-BE49-F238E27FC236}">
                    <a16:creationId xmlns:a16="http://schemas.microsoft.com/office/drawing/2014/main" id="{C22B0575-184A-87BD-7E75-2B527128A1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7">
                <a:extLst>
                  <a:ext uri="{FF2B5EF4-FFF2-40B4-BE49-F238E27FC236}">
                    <a16:creationId xmlns:a16="http://schemas.microsoft.com/office/drawing/2014/main" id="{4BEE9F50-6105-BD9E-F29F-1B3E748980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8">
                <a:extLst>
                  <a:ext uri="{FF2B5EF4-FFF2-40B4-BE49-F238E27FC236}">
                    <a16:creationId xmlns:a16="http://schemas.microsoft.com/office/drawing/2014/main" id="{EC3E3FAB-2E0F-B4AF-02C5-469E109D82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29">
                <a:extLst>
                  <a:ext uri="{FF2B5EF4-FFF2-40B4-BE49-F238E27FC236}">
                    <a16:creationId xmlns:a16="http://schemas.microsoft.com/office/drawing/2014/main" id="{72BDE441-3ED6-6A19-59F0-D4E00D0DDD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0">
                <a:extLst>
                  <a:ext uri="{FF2B5EF4-FFF2-40B4-BE49-F238E27FC236}">
                    <a16:creationId xmlns:a16="http://schemas.microsoft.com/office/drawing/2014/main" id="{EC653778-EE2E-F2DE-E043-452FE153F7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1">
                <a:extLst>
                  <a:ext uri="{FF2B5EF4-FFF2-40B4-BE49-F238E27FC236}">
                    <a16:creationId xmlns:a16="http://schemas.microsoft.com/office/drawing/2014/main" id="{571ECA3F-3B8A-A22E-E140-7CC81F057D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2">
                <a:extLst>
                  <a:ext uri="{FF2B5EF4-FFF2-40B4-BE49-F238E27FC236}">
                    <a16:creationId xmlns:a16="http://schemas.microsoft.com/office/drawing/2014/main" id="{CAAB64BD-5741-60FD-734A-A28665F16A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3">
                <a:extLst>
                  <a:ext uri="{FF2B5EF4-FFF2-40B4-BE49-F238E27FC236}">
                    <a16:creationId xmlns:a16="http://schemas.microsoft.com/office/drawing/2014/main" id="{D6E63760-7CF0-13C5-C4A3-E472C82F52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4">
                <a:extLst>
                  <a:ext uri="{FF2B5EF4-FFF2-40B4-BE49-F238E27FC236}">
                    <a16:creationId xmlns:a16="http://schemas.microsoft.com/office/drawing/2014/main" id="{3A7DFEE1-F3D1-1D00-D6E8-304C89FB3A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5">
                <a:extLst>
                  <a:ext uri="{FF2B5EF4-FFF2-40B4-BE49-F238E27FC236}">
                    <a16:creationId xmlns:a16="http://schemas.microsoft.com/office/drawing/2014/main" id="{3446A59B-F697-5917-1C79-3A2AB4215F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6">
                <a:extLst>
                  <a:ext uri="{FF2B5EF4-FFF2-40B4-BE49-F238E27FC236}">
                    <a16:creationId xmlns:a16="http://schemas.microsoft.com/office/drawing/2014/main" id="{BC2020E8-264E-4851-F770-99F4233E3B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7">
                <a:extLst>
                  <a:ext uri="{FF2B5EF4-FFF2-40B4-BE49-F238E27FC236}">
                    <a16:creationId xmlns:a16="http://schemas.microsoft.com/office/drawing/2014/main" id="{E0C7143C-55EB-214C-67A6-AE4E002C59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8">
                <a:extLst>
                  <a:ext uri="{FF2B5EF4-FFF2-40B4-BE49-F238E27FC236}">
                    <a16:creationId xmlns:a16="http://schemas.microsoft.com/office/drawing/2014/main" id="{2970492A-3DA4-F5F0-19A0-F1F6639479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39">
                <a:extLst>
                  <a:ext uri="{FF2B5EF4-FFF2-40B4-BE49-F238E27FC236}">
                    <a16:creationId xmlns:a16="http://schemas.microsoft.com/office/drawing/2014/main" id="{DFAC28D5-BE9F-E9B0-8992-A8707EA9D0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0">
                <a:extLst>
                  <a:ext uri="{FF2B5EF4-FFF2-40B4-BE49-F238E27FC236}">
                    <a16:creationId xmlns:a16="http://schemas.microsoft.com/office/drawing/2014/main" id="{4801466E-5CF7-6B12-A05A-2D8E77890C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1">
                <a:extLst>
                  <a:ext uri="{FF2B5EF4-FFF2-40B4-BE49-F238E27FC236}">
                    <a16:creationId xmlns:a16="http://schemas.microsoft.com/office/drawing/2014/main" id="{E5CA72E5-04CE-2F03-D7F1-4F8988D9AF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2">
                <a:extLst>
                  <a:ext uri="{FF2B5EF4-FFF2-40B4-BE49-F238E27FC236}">
                    <a16:creationId xmlns:a16="http://schemas.microsoft.com/office/drawing/2014/main" id="{0ED7941F-77BE-4465-7D99-5B143D40F7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3">
                <a:extLst>
                  <a:ext uri="{FF2B5EF4-FFF2-40B4-BE49-F238E27FC236}">
                    <a16:creationId xmlns:a16="http://schemas.microsoft.com/office/drawing/2014/main" id="{75835A56-7B28-A4CD-96C1-DDAC0E27F4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4">
                <a:extLst>
                  <a:ext uri="{FF2B5EF4-FFF2-40B4-BE49-F238E27FC236}">
                    <a16:creationId xmlns:a16="http://schemas.microsoft.com/office/drawing/2014/main" id="{6F90CAE1-442D-9CB9-3458-45192267B4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5">
                <a:extLst>
                  <a:ext uri="{FF2B5EF4-FFF2-40B4-BE49-F238E27FC236}">
                    <a16:creationId xmlns:a16="http://schemas.microsoft.com/office/drawing/2014/main" id="{7D45D36A-3068-D6AE-6E11-1D30EAEC28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6">
                <a:extLst>
                  <a:ext uri="{FF2B5EF4-FFF2-40B4-BE49-F238E27FC236}">
                    <a16:creationId xmlns:a16="http://schemas.microsoft.com/office/drawing/2014/main" id="{BA17E71B-D615-CFDA-D281-86EE79BBDF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7">
                <a:extLst>
                  <a:ext uri="{FF2B5EF4-FFF2-40B4-BE49-F238E27FC236}">
                    <a16:creationId xmlns:a16="http://schemas.microsoft.com/office/drawing/2014/main" id="{59C94A6D-7B82-8360-DC4A-4641828F57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8">
                <a:extLst>
                  <a:ext uri="{FF2B5EF4-FFF2-40B4-BE49-F238E27FC236}">
                    <a16:creationId xmlns:a16="http://schemas.microsoft.com/office/drawing/2014/main" id="{88C96FBD-35B0-2051-1F65-0AA8EBE40D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49">
                <a:extLst>
                  <a:ext uri="{FF2B5EF4-FFF2-40B4-BE49-F238E27FC236}">
                    <a16:creationId xmlns:a16="http://schemas.microsoft.com/office/drawing/2014/main" id="{67B85821-390E-6686-E88D-90CA8D9EA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0">
                <a:extLst>
                  <a:ext uri="{FF2B5EF4-FFF2-40B4-BE49-F238E27FC236}">
                    <a16:creationId xmlns:a16="http://schemas.microsoft.com/office/drawing/2014/main" id="{0A1A6567-EB2B-4F4D-F1DF-954133A372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1">
                <a:extLst>
                  <a:ext uri="{FF2B5EF4-FFF2-40B4-BE49-F238E27FC236}">
                    <a16:creationId xmlns:a16="http://schemas.microsoft.com/office/drawing/2014/main" id="{7D6100B0-6864-24F8-8076-0665A30B05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2">
                <a:extLst>
                  <a:ext uri="{FF2B5EF4-FFF2-40B4-BE49-F238E27FC236}">
                    <a16:creationId xmlns:a16="http://schemas.microsoft.com/office/drawing/2014/main" id="{9EBD235F-BE23-C976-B727-635457FD38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3">
                <a:extLst>
                  <a:ext uri="{FF2B5EF4-FFF2-40B4-BE49-F238E27FC236}">
                    <a16:creationId xmlns:a16="http://schemas.microsoft.com/office/drawing/2014/main" id="{281F4370-3198-F18C-0AAD-6EEBB79D06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4">
                <a:extLst>
                  <a:ext uri="{FF2B5EF4-FFF2-40B4-BE49-F238E27FC236}">
                    <a16:creationId xmlns:a16="http://schemas.microsoft.com/office/drawing/2014/main" id="{39FD4C60-41A6-6F9C-2842-3A891DC4F9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5">
                <a:extLst>
                  <a:ext uri="{FF2B5EF4-FFF2-40B4-BE49-F238E27FC236}">
                    <a16:creationId xmlns:a16="http://schemas.microsoft.com/office/drawing/2014/main" id="{BCA15995-1428-B7F0-F71A-06C86EC3C8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6">
                <a:extLst>
                  <a:ext uri="{FF2B5EF4-FFF2-40B4-BE49-F238E27FC236}">
                    <a16:creationId xmlns:a16="http://schemas.microsoft.com/office/drawing/2014/main" id="{632358E7-3312-6900-E02D-367FFEE313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7">
                <a:extLst>
                  <a:ext uri="{FF2B5EF4-FFF2-40B4-BE49-F238E27FC236}">
                    <a16:creationId xmlns:a16="http://schemas.microsoft.com/office/drawing/2014/main" id="{1DA9B0B0-0D34-3BE7-DA16-ED62C7B1AB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8">
                <a:extLst>
                  <a:ext uri="{FF2B5EF4-FFF2-40B4-BE49-F238E27FC236}">
                    <a16:creationId xmlns:a16="http://schemas.microsoft.com/office/drawing/2014/main" id="{DFC6506B-0CBF-8ED3-67E2-B9ED710B88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59">
                <a:extLst>
                  <a:ext uri="{FF2B5EF4-FFF2-40B4-BE49-F238E27FC236}">
                    <a16:creationId xmlns:a16="http://schemas.microsoft.com/office/drawing/2014/main" id="{C1C67F0B-6295-5275-9F30-108F26283B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0">
                <a:extLst>
                  <a:ext uri="{FF2B5EF4-FFF2-40B4-BE49-F238E27FC236}">
                    <a16:creationId xmlns:a16="http://schemas.microsoft.com/office/drawing/2014/main" id="{05C76021-9DBC-04B6-0555-40DBC88F1B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1">
                <a:extLst>
                  <a:ext uri="{FF2B5EF4-FFF2-40B4-BE49-F238E27FC236}">
                    <a16:creationId xmlns:a16="http://schemas.microsoft.com/office/drawing/2014/main" id="{3364A673-DFD6-C1B0-CD10-0E639AACAA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2">
                <a:extLst>
                  <a:ext uri="{FF2B5EF4-FFF2-40B4-BE49-F238E27FC236}">
                    <a16:creationId xmlns:a16="http://schemas.microsoft.com/office/drawing/2014/main" id="{C769E55A-8AF8-95E1-34B1-991C2F47C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3">
                <a:extLst>
                  <a:ext uri="{FF2B5EF4-FFF2-40B4-BE49-F238E27FC236}">
                    <a16:creationId xmlns:a16="http://schemas.microsoft.com/office/drawing/2014/main" id="{3041393C-066C-FDC8-1449-60EDD72CAE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4">
                <a:extLst>
                  <a:ext uri="{FF2B5EF4-FFF2-40B4-BE49-F238E27FC236}">
                    <a16:creationId xmlns:a16="http://schemas.microsoft.com/office/drawing/2014/main" id="{01C64653-0E9B-601D-2FED-822CD27065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5">
                <a:extLst>
                  <a:ext uri="{FF2B5EF4-FFF2-40B4-BE49-F238E27FC236}">
                    <a16:creationId xmlns:a16="http://schemas.microsoft.com/office/drawing/2014/main" id="{E7ACB7C7-8DAE-F52A-5606-E8251D6BB9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6">
                <a:extLst>
                  <a:ext uri="{FF2B5EF4-FFF2-40B4-BE49-F238E27FC236}">
                    <a16:creationId xmlns:a16="http://schemas.microsoft.com/office/drawing/2014/main" id="{1331CD09-1196-6E8D-F791-D238ECD46F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7">
                <a:extLst>
                  <a:ext uri="{FF2B5EF4-FFF2-40B4-BE49-F238E27FC236}">
                    <a16:creationId xmlns:a16="http://schemas.microsoft.com/office/drawing/2014/main" id="{85F0E640-7100-DEC3-8326-23635713DC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8">
                <a:extLst>
                  <a:ext uri="{FF2B5EF4-FFF2-40B4-BE49-F238E27FC236}">
                    <a16:creationId xmlns:a16="http://schemas.microsoft.com/office/drawing/2014/main" id="{CF0E2786-544F-8718-60C2-021560E271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69">
                <a:extLst>
                  <a:ext uri="{FF2B5EF4-FFF2-40B4-BE49-F238E27FC236}">
                    <a16:creationId xmlns:a16="http://schemas.microsoft.com/office/drawing/2014/main" id="{CEBC038A-11A9-554F-34F5-F68A220FDF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0">
                <a:extLst>
                  <a:ext uri="{FF2B5EF4-FFF2-40B4-BE49-F238E27FC236}">
                    <a16:creationId xmlns:a16="http://schemas.microsoft.com/office/drawing/2014/main" id="{BE220199-1933-6871-3395-C6D9A0E2B3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1">
                <a:extLst>
                  <a:ext uri="{FF2B5EF4-FFF2-40B4-BE49-F238E27FC236}">
                    <a16:creationId xmlns:a16="http://schemas.microsoft.com/office/drawing/2014/main" id="{1F89B4F3-947B-F47F-3C31-125AC1C654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2">
                <a:extLst>
                  <a:ext uri="{FF2B5EF4-FFF2-40B4-BE49-F238E27FC236}">
                    <a16:creationId xmlns:a16="http://schemas.microsoft.com/office/drawing/2014/main" id="{E684B57B-9E9B-EF4D-2D97-74C8066C33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3">
                <a:extLst>
                  <a:ext uri="{FF2B5EF4-FFF2-40B4-BE49-F238E27FC236}">
                    <a16:creationId xmlns:a16="http://schemas.microsoft.com/office/drawing/2014/main" id="{08956B3D-B433-058B-32A9-6ABFDE35C1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4">
                <a:extLst>
                  <a:ext uri="{FF2B5EF4-FFF2-40B4-BE49-F238E27FC236}">
                    <a16:creationId xmlns:a16="http://schemas.microsoft.com/office/drawing/2014/main" id="{E3AEFE1D-BB37-3EB9-F95C-0D69189ED8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5">
                <a:extLst>
                  <a:ext uri="{FF2B5EF4-FFF2-40B4-BE49-F238E27FC236}">
                    <a16:creationId xmlns:a16="http://schemas.microsoft.com/office/drawing/2014/main" id="{162F77C5-907A-FE2F-4ABC-D31D5D760B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6">
                <a:extLst>
                  <a:ext uri="{FF2B5EF4-FFF2-40B4-BE49-F238E27FC236}">
                    <a16:creationId xmlns:a16="http://schemas.microsoft.com/office/drawing/2014/main" id="{3DB4DE5C-5AEF-C8FB-4319-CD9C63450F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7">
                <a:extLst>
                  <a:ext uri="{FF2B5EF4-FFF2-40B4-BE49-F238E27FC236}">
                    <a16:creationId xmlns:a16="http://schemas.microsoft.com/office/drawing/2014/main" id="{807AC7B3-EE0D-091A-B9B8-77A0F88D8F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8">
                <a:extLst>
                  <a:ext uri="{FF2B5EF4-FFF2-40B4-BE49-F238E27FC236}">
                    <a16:creationId xmlns:a16="http://schemas.microsoft.com/office/drawing/2014/main" id="{D78DE1B6-151C-3B15-142A-481474B204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79">
                <a:extLst>
                  <a:ext uri="{FF2B5EF4-FFF2-40B4-BE49-F238E27FC236}">
                    <a16:creationId xmlns:a16="http://schemas.microsoft.com/office/drawing/2014/main" id="{BDE14398-2DA3-0C8B-AA26-CE61001FAA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0">
                <a:extLst>
                  <a:ext uri="{FF2B5EF4-FFF2-40B4-BE49-F238E27FC236}">
                    <a16:creationId xmlns:a16="http://schemas.microsoft.com/office/drawing/2014/main" id="{CB171B47-7200-8083-6151-67C1F7E80A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1">
                <a:extLst>
                  <a:ext uri="{FF2B5EF4-FFF2-40B4-BE49-F238E27FC236}">
                    <a16:creationId xmlns:a16="http://schemas.microsoft.com/office/drawing/2014/main" id="{9D0CA387-463E-A963-6623-DC111073A5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2">
                <a:extLst>
                  <a:ext uri="{FF2B5EF4-FFF2-40B4-BE49-F238E27FC236}">
                    <a16:creationId xmlns:a16="http://schemas.microsoft.com/office/drawing/2014/main" id="{508F46F1-B32B-E50B-ADEA-BE58A22650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3">
                <a:extLst>
                  <a:ext uri="{FF2B5EF4-FFF2-40B4-BE49-F238E27FC236}">
                    <a16:creationId xmlns:a16="http://schemas.microsoft.com/office/drawing/2014/main" id="{7BC7F0C2-A3B8-EEA7-16E3-CD8E82752F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4">
                <a:extLst>
                  <a:ext uri="{FF2B5EF4-FFF2-40B4-BE49-F238E27FC236}">
                    <a16:creationId xmlns:a16="http://schemas.microsoft.com/office/drawing/2014/main" id="{EC4D7765-AB6B-8E3A-0DDD-A241A8C25A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5">
                <a:extLst>
                  <a:ext uri="{FF2B5EF4-FFF2-40B4-BE49-F238E27FC236}">
                    <a16:creationId xmlns:a16="http://schemas.microsoft.com/office/drawing/2014/main" id="{EE87B32A-538E-58AE-F1A6-AB9C2AB5EF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6">
                <a:extLst>
                  <a:ext uri="{FF2B5EF4-FFF2-40B4-BE49-F238E27FC236}">
                    <a16:creationId xmlns:a16="http://schemas.microsoft.com/office/drawing/2014/main" id="{130825F5-C559-A0AB-7059-42952A361F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7">
                <a:extLst>
                  <a:ext uri="{FF2B5EF4-FFF2-40B4-BE49-F238E27FC236}">
                    <a16:creationId xmlns:a16="http://schemas.microsoft.com/office/drawing/2014/main" id="{5CA7609E-7199-35C8-E480-81F43B64D1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8">
                <a:extLst>
                  <a:ext uri="{FF2B5EF4-FFF2-40B4-BE49-F238E27FC236}">
                    <a16:creationId xmlns:a16="http://schemas.microsoft.com/office/drawing/2014/main" id="{E356F00D-A550-1219-95D9-198D153D05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89">
                <a:extLst>
                  <a:ext uri="{FF2B5EF4-FFF2-40B4-BE49-F238E27FC236}">
                    <a16:creationId xmlns:a16="http://schemas.microsoft.com/office/drawing/2014/main" id="{F63075D5-0C77-B4B7-8005-4BBD7B8D4B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0">
                <a:extLst>
                  <a:ext uri="{FF2B5EF4-FFF2-40B4-BE49-F238E27FC236}">
                    <a16:creationId xmlns:a16="http://schemas.microsoft.com/office/drawing/2014/main" id="{4E5267F2-90D2-4A31-7E92-4025E620AE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1">
                <a:extLst>
                  <a:ext uri="{FF2B5EF4-FFF2-40B4-BE49-F238E27FC236}">
                    <a16:creationId xmlns:a16="http://schemas.microsoft.com/office/drawing/2014/main" id="{A16CA649-BB49-A050-6279-A2AFE52C86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992">
                <a:extLst>
                  <a:ext uri="{FF2B5EF4-FFF2-40B4-BE49-F238E27FC236}">
                    <a16:creationId xmlns:a16="http://schemas.microsoft.com/office/drawing/2014/main" id="{1D36EAB1-ED28-0A63-50E9-5BBD4E89CB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id="{4964F3B2-7F77-80C1-02FB-C89AD9F526BA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09D46E68-71B4-CADE-7CC5-1BE0B9AB386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4C897D44-B4E7-344B-374D-760D5C251D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653A93AA-6539-A071-D009-B108EBDAD77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43F12179-BBE3-2E39-883D-471ABA16D7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D1DE4E98-3EC6-1DD5-95EE-9524D672FE2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2A7FC419-8EAB-1F9D-4537-10AEA781650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C4204849-C378-C415-8ADF-BE088B7990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2FF9C7C8-6A00-FFE3-ABD7-D448E6DDCFD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E0CFBCFA-2B29-094E-546B-DB1D3528751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7A2AE18F-BB86-48DF-59A4-3DA380BF17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28FB0B0D-6075-1618-21BB-D7C2AC63B48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F61AF043-D88A-C78B-44E4-00605A3128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82011139-EF9D-3AA8-AFEE-4669FBC27CB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F5BE3690-2B20-5AAC-368D-356ACE008A5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AD0AD213-E6D1-038A-4B14-BD0A7F147B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2E4B6677-A8E3-654E-46BB-EC2E8F4B40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73503A64-6382-C150-A5D6-1FCBB345F8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221E1D4E-063E-FF0E-B4A4-359BCA1CB7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B8B8F3DC-9C33-2558-90A0-9864DB09B45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54E9E16A-0FFA-4C08-93ED-90BD3E4599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44337913-F72C-8673-BE04-D505AC468F6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F50756D4-CA12-5625-83A0-6DE668F595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EC5A8332-F3EC-8EA9-E417-ACC75D76007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A83CD1F3-E485-7931-8021-9C0D971CC8C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3707B6B5-5760-3376-6483-B7E9F644ED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574F838F-90EA-4181-E6A2-96DBB5349AF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59C19E59-FBDD-AECB-8D70-D0A760ECB2B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848C6DEB-1038-4682-B576-2E8224285EC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5C80D76B-F97B-395C-574C-A062675B71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00ADE3D5-B211-3459-97FE-6319B366C3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79F4F742-2160-D618-DC17-F9820535CC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B3D5F8C3-B963-C473-7F06-4732ECDB06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FD45B362-F36E-0F52-4FBC-89E31E5264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337F5E0B-6760-54E9-A7CA-57765EB572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513183F6-5921-890A-D770-F5456BDDE8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3EBEB3CE-79A3-B0E1-9F0C-441BAB6464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8551F247-6F28-D20C-26EC-5A68E77F71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50D77B79-3C39-E1D8-1CCD-28C6827B66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A7452644-7834-FB7B-4C2A-DA72FE3B73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16D0D15A-E09C-5B0E-E98B-C310E6D378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25CAA355-9449-E9EE-AD9A-2D43F40CEF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42438856-A7C4-74FF-74A1-F43B9B88C7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E171DE4C-4C2B-C157-2F38-C55F86A9A1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C652959C-D475-BFA6-36A0-E6D5DE91A5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DC7239CD-3426-2A85-BC0B-9E0060BA61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CA5C06CA-1838-104C-FB51-B8B16EBFE5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E4D2BDEA-C4E4-986E-B0EB-1649A25AE1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C17B86F7-DFD9-7CD1-61B5-6583425222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AE7A0681-E558-D893-0340-31F962182D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F3518314-AB13-3B1A-09FE-4859824F5E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6CA983DC-5517-849D-0CA0-B48DD2FDF3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FE5C6FA6-C00A-33D6-1DFB-5027D64D17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1A987BC1-8200-5076-2B47-18060C8752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A34208AD-648B-6C42-49F6-36B890180B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6FC3DB30-0059-891E-B43C-C286EEE789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3B41C2EA-2A19-C87D-AAD1-70BFCA9210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7D8EA859-544D-13FC-0845-3916B2CF9F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C53CA9F5-E0B5-F70E-FBB7-03989D7648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6D7D9826-FB82-7A92-9B87-209970E44D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68068D08-05FA-AD6F-E63A-75ED33A120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B409EF73-21BA-B41B-DFC7-9DB5277954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26B82E01-D608-AA6F-A55C-85C877B960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732255BE-58F9-B56E-C05F-F9231C410B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E0895FBF-769B-5052-8C71-E5626E0D1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B658518F-056E-3B0C-DB52-0C23F855BD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D1A8D835-0D91-FDC6-8EB7-1F3C8398EF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48723F5C-5BAE-FCD4-86C7-0B04D505DD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81010838-D626-CF17-D848-E3D2651B46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D6C3220A-EE83-E89E-448A-87BE8C0525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668EB0F8-D3FF-1FF0-7BCC-5C7DDBDECE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00CC2BD6-F675-D61C-67AE-9BD659DCA8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ACF7BCC6-E532-38B8-0B02-FAC33F04F8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1B27670E-3FC9-8A8E-C042-B861CFCC55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B3EFC44F-89D3-2C50-8586-D9C2D8F2FA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65CDB3AB-6D85-3D1F-3536-E25C57D33B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AF771454-3B9A-BD6E-ABE8-3D9FCA2385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A87E6EE3-9918-9539-9BFE-D7CC860498E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EF917605-B365-F6D5-2944-A17CAF9BE8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AB9C0D36-3B3E-698B-AC5B-7292FFA06F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914C90A8-79A3-EB20-0CB5-F9B07AE11E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BCC77EBC-BF9D-AB61-ECE0-AAD41F0823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CA48175C-1E9A-06E1-C5AA-55766B2132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18BDC9C0-601E-86C5-1791-07A3CCFBF2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56DE75BC-BC32-0996-DE54-F7D0D45778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FE77B109-85A0-04D9-48F8-8CEE922851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00F7CB10-83CB-E442-1AE9-D2284755C5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B440F86D-C129-B6F4-F303-81BD1B340E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8723587B-EBA6-2BA3-FB31-389B1BD0D7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954BCFD1-562E-BD39-6202-95AC599D20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77CC9FF9-D53C-E770-91ED-215F7CB104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00FA908B-BBBC-2CB2-DDE8-3D0CC0B8F1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99918132-EFA1-7644-5D65-D15762591E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863CB56B-88DA-D371-191D-7556F1B009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6A360648-4E41-D730-E4D5-A3C7834153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B77D01F0-12DB-72D7-F332-F4F3BEF65A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41B8F70C-DA8C-DE3E-B758-A84650A9D5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0E8A6F08-245C-F9E8-60EA-3FB10E74CB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5">
                <a:extLst>
                  <a:ext uri="{FF2B5EF4-FFF2-40B4-BE49-F238E27FC236}">
                    <a16:creationId xmlns:a16="http://schemas.microsoft.com/office/drawing/2014/main" id="{FAAD8F8C-C384-0653-7C29-C3A918D34E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6">
                <a:extLst>
                  <a:ext uri="{FF2B5EF4-FFF2-40B4-BE49-F238E27FC236}">
                    <a16:creationId xmlns:a16="http://schemas.microsoft.com/office/drawing/2014/main" id="{8232F3CF-A5CC-C47E-F5B9-2BB31C44CB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7">
                <a:extLst>
                  <a:ext uri="{FF2B5EF4-FFF2-40B4-BE49-F238E27FC236}">
                    <a16:creationId xmlns:a16="http://schemas.microsoft.com/office/drawing/2014/main" id="{5FB70661-2515-17F9-6E5F-23F96450D8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8">
                <a:extLst>
                  <a:ext uri="{FF2B5EF4-FFF2-40B4-BE49-F238E27FC236}">
                    <a16:creationId xmlns:a16="http://schemas.microsoft.com/office/drawing/2014/main" id="{32A8A4E9-BE69-6B18-89E5-C49FD67DB3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9">
                <a:extLst>
                  <a:ext uri="{FF2B5EF4-FFF2-40B4-BE49-F238E27FC236}">
                    <a16:creationId xmlns:a16="http://schemas.microsoft.com/office/drawing/2014/main" id="{F9F27FE0-73FD-8BAE-7BBD-7A6D210C19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0">
                <a:extLst>
                  <a:ext uri="{FF2B5EF4-FFF2-40B4-BE49-F238E27FC236}">
                    <a16:creationId xmlns:a16="http://schemas.microsoft.com/office/drawing/2014/main" id="{22363DC5-F42C-3741-B14E-F16061D49F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1">
                <a:extLst>
                  <a:ext uri="{FF2B5EF4-FFF2-40B4-BE49-F238E27FC236}">
                    <a16:creationId xmlns:a16="http://schemas.microsoft.com/office/drawing/2014/main" id="{87ADA79C-8841-E3D5-9B6D-CDB4DD51C0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2">
                <a:extLst>
                  <a:ext uri="{FF2B5EF4-FFF2-40B4-BE49-F238E27FC236}">
                    <a16:creationId xmlns:a16="http://schemas.microsoft.com/office/drawing/2014/main" id="{5E083962-74A7-1F7E-8410-E8DE5DA345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47" name="Picture Placeholder 246"/>
          <p:cNvSpPr>
            <a:spLocks noGrp="1"/>
          </p:cNvSpPr>
          <p:nvPr>
            <p:ph type="pic" sz="quarter" idx="11"/>
          </p:nvPr>
        </p:nvSpPr>
        <p:spPr>
          <a:xfrm>
            <a:off x="8178263" y="0"/>
            <a:ext cx="4013736" cy="6858000"/>
          </a:xfrm>
          <a:custGeom>
            <a:avLst/>
            <a:gdLst>
              <a:gd name="connsiteX0" fmla="*/ 14091 w 4013736"/>
              <a:gd name="connsiteY0" fmla="*/ 0 h 6858000"/>
              <a:gd name="connsiteX1" fmla="*/ 3015113 w 4013736"/>
              <a:gd name="connsiteY1" fmla="*/ 0 h 6858000"/>
              <a:gd name="connsiteX2" fmla="*/ 4013736 w 4013736"/>
              <a:gd name="connsiteY2" fmla="*/ 0 h 6858000"/>
              <a:gd name="connsiteX3" fmla="*/ 4013736 w 4013736"/>
              <a:gd name="connsiteY3" fmla="*/ 769663 h 6858000"/>
              <a:gd name="connsiteX4" fmla="*/ 4013736 w 4013736"/>
              <a:gd name="connsiteY4" fmla="*/ 816322 h 6858000"/>
              <a:gd name="connsiteX5" fmla="*/ 4013736 w 4013736"/>
              <a:gd name="connsiteY5" fmla="*/ 2308603 h 6858000"/>
              <a:gd name="connsiteX6" fmla="*/ 4013736 w 4013736"/>
              <a:gd name="connsiteY6" fmla="*/ 3092531 h 6858000"/>
              <a:gd name="connsiteX7" fmla="*/ 4013736 w 4013736"/>
              <a:gd name="connsiteY7" fmla="*/ 4646246 h 6858000"/>
              <a:gd name="connsiteX8" fmla="*/ 4013736 w 4013736"/>
              <a:gd name="connsiteY8" fmla="*/ 5397419 h 6858000"/>
              <a:gd name="connsiteX9" fmla="*/ 4013736 w 4013736"/>
              <a:gd name="connsiteY9" fmla="*/ 6858000 h 6858000"/>
              <a:gd name="connsiteX10" fmla="*/ 3015113 w 4013736"/>
              <a:gd name="connsiteY10" fmla="*/ 6858000 h 6858000"/>
              <a:gd name="connsiteX11" fmla="*/ 626883 w 4013736"/>
              <a:gd name="connsiteY11" fmla="*/ 6858000 h 6858000"/>
              <a:gd name="connsiteX12" fmla="*/ 496374 w 4013736"/>
              <a:gd name="connsiteY12" fmla="*/ 5014987 h 6858000"/>
              <a:gd name="connsiteX13" fmla="*/ 0 w 4013736"/>
              <a:gd name="connsiteY13" fmla="*/ 4318526 h 6858000"/>
              <a:gd name="connsiteX14" fmla="*/ 859788 w 4013736"/>
              <a:gd name="connsiteY14" fmla="*/ 3072479 h 6858000"/>
              <a:gd name="connsiteX15" fmla="*/ 412167 w 4013736"/>
              <a:gd name="connsiteY15" fmla="*/ 2631861 h 6858000"/>
              <a:gd name="connsiteX16" fmla="*/ 403302 w 4013736"/>
              <a:gd name="connsiteY16" fmla="*/ 1201038 h 6858000"/>
              <a:gd name="connsiteX17" fmla="*/ 119662 w 4013736"/>
              <a:gd name="connsiteY17" fmla="*/ 769896 h 6858000"/>
              <a:gd name="connsiteX18" fmla="*/ 407735 w 4013736"/>
              <a:gd name="connsiteY18" fmla="*/ 25347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13736" h="6858000">
                <a:moveTo>
                  <a:pt x="14091" y="0"/>
                </a:moveTo>
                <a:lnTo>
                  <a:pt x="3015113" y="0"/>
                </a:lnTo>
                <a:lnTo>
                  <a:pt x="4013736" y="0"/>
                </a:lnTo>
                <a:lnTo>
                  <a:pt x="4013736" y="769663"/>
                </a:lnTo>
                <a:lnTo>
                  <a:pt x="4013736" y="816322"/>
                </a:lnTo>
                <a:lnTo>
                  <a:pt x="4013736" y="2308603"/>
                </a:lnTo>
                <a:lnTo>
                  <a:pt x="4013736" y="3092531"/>
                </a:lnTo>
                <a:lnTo>
                  <a:pt x="4013736" y="4646246"/>
                </a:lnTo>
                <a:lnTo>
                  <a:pt x="4013736" y="5397419"/>
                </a:lnTo>
                <a:lnTo>
                  <a:pt x="4013736" y="6858000"/>
                </a:lnTo>
                <a:lnTo>
                  <a:pt x="3015113" y="6858000"/>
                </a:lnTo>
                <a:lnTo>
                  <a:pt x="626883" y="6858000"/>
                </a:lnTo>
                <a:cubicBezTo>
                  <a:pt x="543317" y="5773038"/>
                  <a:pt x="529945" y="5509301"/>
                  <a:pt x="496374" y="5014987"/>
                </a:cubicBezTo>
                <a:cubicBezTo>
                  <a:pt x="223482" y="4596478"/>
                  <a:pt x="462396" y="4916281"/>
                  <a:pt x="0" y="4318526"/>
                </a:cubicBezTo>
                <a:lnTo>
                  <a:pt x="859788" y="3072479"/>
                </a:lnTo>
                <a:cubicBezTo>
                  <a:pt x="584680" y="2804001"/>
                  <a:pt x="635238" y="2861645"/>
                  <a:pt x="412167" y="2631861"/>
                </a:cubicBezTo>
                <a:cubicBezTo>
                  <a:pt x="401494" y="1693772"/>
                  <a:pt x="400348" y="1524789"/>
                  <a:pt x="403302" y="1201038"/>
                </a:cubicBezTo>
                <a:cubicBezTo>
                  <a:pt x="216832" y="930193"/>
                  <a:pt x="206083" y="924665"/>
                  <a:pt x="119662" y="769896"/>
                </a:cubicBezTo>
                <a:cubicBezTo>
                  <a:pt x="233822" y="555115"/>
                  <a:pt x="290156" y="443382"/>
                  <a:pt x="407735" y="253474"/>
                </a:cubicBez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244" name="Picture Placeholder 24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013734" cy="6858000"/>
          </a:xfrm>
          <a:custGeom>
            <a:avLst/>
            <a:gdLst>
              <a:gd name="connsiteX0" fmla="*/ 0 w 4013734"/>
              <a:gd name="connsiteY0" fmla="*/ 0 h 6858000"/>
              <a:gd name="connsiteX1" fmla="*/ 998620 w 4013734"/>
              <a:gd name="connsiteY1" fmla="*/ 0 h 6858000"/>
              <a:gd name="connsiteX2" fmla="*/ 3386851 w 4013734"/>
              <a:gd name="connsiteY2" fmla="*/ 0 h 6858000"/>
              <a:gd name="connsiteX3" fmla="*/ 3517360 w 4013734"/>
              <a:gd name="connsiteY3" fmla="*/ 1843013 h 6858000"/>
              <a:gd name="connsiteX4" fmla="*/ 4013734 w 4013734"/>
              <a:gd name="connsiteY4" fmla="*/ 2539474 h 6858000"/>
              <a:gd name="connsiteX5" fmla="*/ 3153946 w 4013734"/>
              <a:gd name="connsiteY5" fmla="*/ 3785521 h 6858000"/>
              <a:gd name="connsiteX6" fmla="*/ 3601567 w 4013734"/>
              <a:gd name="connsiteY6" fmla="*/ 4226139 h 6858000"/>
              <a:gd name="connsiteX7" fmla="*/ 3610432 w 4013734"/>
              <a:gd name="connsiteY7" fmla="*/ 5656962 h 6858000"/>
              <a:gd name="connsiteX8" fmla="*/ 3894072 w 4013734"/>
              <a:gd name="connsiteY8" fmla="*/ 6088104 h 6858000"/>
              <a:gd name="connsiteX9" fmla="*/ 3605999 w 4013734"/>
              <a:gd name="connsiteY9" fmla="*/ 6604526 h 6858000"/>
              <a:gd name="connsiteX10" fmla="*/ 3999643 w 4013734"/>
              <a:gd name="connsiteY10" fmla="*/ 6858000 h 6858000"/>
              <a:gd name="connsiteX11" fmla="*/ 998620 w 4013734"/>
              <a:gd name="connsiteY11" fmla="*/ 6858000 h 6858000"/>
              <a:gd name="connsiteX12" fmla="*/ 0 w 4013734"/>
              <a:gd name="connsiteY12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13734" h="6858000">
                <a:moveTo>
                  <a:pt x="0" y="0"/>
                </a:moveTo>
                <a:lnTo>
                  <a:pt x="998620" y="0"/>
                </a:lnTo>
                <a:lnTo>
                  <a:pt x="3386851" y="0"/>
                </a:lnTo>
                <a:cubicBezTo>
                  <a:pt x="3470417" y="1084962"/>
                  <a:pt x="3483789" y="1348699"/>
                  <a:pt x="3517360" y="1843013"/>
                </a:cubicBezTo>
                <a:cubicBezTo>
                  <a:pt x="3790252" y="2261522"/>
                  <a:pt x="3551339" y="1941719"/>
                  <a:pt x="4013734" y="2539474"/>
                </a:cubicBezTo>
                <a:lnTo>
                  <a:pt x="3153946" y="3785521"/>
                </a:lnTo>
                <a:cubicBezTo>
                  <a:pt x="3429054" y="4053999"/>
                  <a:pt x="3378496" y="3996355"/>
                  <a:pt x="3601567" y="4226139"/>
                </a:cubicBezTo>
                <a:cubicBezTo>
                  <a:pt x="3612240" y="5164228"/>
                  <a:pt x="3613386" y="5333211"/>
                  <a:pt x="3610432" y="5656962"/>
                </a:cubicBezTo>
                <a:cubicBezTo>
                  <a:pt x="3796902" y="5927807"/>
                  <a:pt x="3807651" y="5933335"/>
                  <a:pt x="3894072" y="6088104"/>
                </a:cubicBezTo>
                <a:cubicBezTo>
                  <a:pt x="3779913" y="6302885"/>
                  <a:pt x="3723578" y="6414618"/>
                  <a:pt x="3605999" y="6604526"/>
                </a:cubicBezTo>
                <a:lnTo>
                  <a:pt x="3999643" y="6858000"/>
                </a:lnTo>
                <a:lnTo>
                  <a:pt x="99862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232" name="Title 1"/>
          <p:cNvSpPr>
            <a:spLocks noGrp="1"/>
          </p:cNvSpPr>
          <p:nvPr>
            <p:ph type="title"/>
          </p:nvPr>
        </p:nvSpPr>
        <p:spPr>
          <a:xfrm>
            <a:off x="4714039" y="1342275"/>
            <a:ext cx="2763921" cy="2086725"/>
          </a:xfrm>
        </p:spPr>
        <p:txBody>
          <a:bodyPr>
            <a:spAutoFit/>
          </a:bodyPr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7658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B763D83B-3545-C897-FF8D-763042A34AE3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98BB8D63-3A3F-4E52-B703-AEA9E854E80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3944938"/>
            <a:ext cx="1054100" cy="1046162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AC14DE13-80B6-AD6A-2AF8-72EA849DF0B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DC935FC2-0C02-BB6D-C5F7-C10B0B13FBD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4F39CC05-61C0-7B01-887F-739A3F6885F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D6B4B7AF-7929-EE8E-02F3-D258AC5880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BDFF4379-2BE3-899B-F872-D883D32C27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BB1C9696-59E4-D349-8B78-76AD51A200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BE6BF97F-F07B-CAC2-1205-EFF02B6F3DF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E474315F-1BA4-7787-B0FA-EA95CE76EA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ED637E49-50E2-807A-4818-2E6165279B1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7CC193CF-B6F0-686C-3545-2A2A2575C64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F5A5618D-5302-5D02-EEC0-7139792CFBA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1D318352-63E3-41DC-6D35-5B70B15207A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59B0CE79-B447-3A06-CBB0-BBED5F4371A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8EDF6EDE-4CCF-37D4-A5CF-3FDBF2C4A11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A1E2B022-7F3D-70D3-B1D1-BE7CFBD142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70B92D3F-B932-C415-14ED-7C733CBCE9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117BE132-50E0-D523-94C3-16D87DDA72B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4">
                <a:extLst>
                  <a:ext uri="{FF2B5EF4-FFF2-40B4-BE49-F238E27FC236}">
                    <a16:creationId xmlns:a16="http://schemas.microsoft.com/office/drawing/2014/main" id="{C4E8573D-5131-16D0-95B5-61972D71BFA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5">
                <a:extLst>
                  <a:ext uri="{FF2B5EF4-FFF2-40B4-BE49-F238E27FC236}">
                    <a16:creationId xmlns:a16="http://schemas.microsoft.com/office/drawing/2014/main" id="{7AE53D5A-09AC-C56B-ED19-E851ECA94D5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6">
                <a:extLst>
                  <a:ext uri="{FF2B5EF4-FFF2-40B4-BE49-F238E27FC236}">
                    <a16:creationId xmlns:a16="http://schemas.microsoft.com/office/drawing/2014/main" id="{CE246648-5108-BD89-EE5D-F3D873482BE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7">
                <a:extLst>
                  <a:ext uri="{FF2B5EF4-FFF2-40B4-BE49-F238E27FC236}">
                    <a16:creationId xmlns:a16="http://schemas.microsoft.com/office/drawing/2014/main" id="{07A0FB2D-A9D3-268A-906A-EF727E4FF8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8">
                <a:extLst>
                  <a:ext uri="{FF2B5EF4-FFF2-40B4-BE49-F238E27FC236}">
                    <a16:creationId xmlns:a16="http://schemas.microsoft.com/office/drawing/2014/main" id="{6529C51D-E436-D5D3-411E-FA860CAC63F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9">
                <a:extLst>
                  <a:ext uri="{FF2B5EF4-FFF2-40B4-BE49-F238E27FC236}">
                    <a16:creationId xmlns:a16="http://schemas.microsoft.com/office/drawing/2014/main" id="{97A43E3F-605C-9509-2A64-FD215D0205C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10">
                <a:extLst>
                  <a:ext uri="{FF2B5EF4-FFF2-40B4-BE49-F238E27FC236}">
                    <a16:creationId xmlns:a16="http://schemas.microsoft.com/office/drawing/2014/main" id="{228F79DB-7381-A43A-E2CF-634EA5268D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1">
                <a:extLst>
                  <a:ext uri="{FF2B5EF4-FFF2-40B4-BE49-F238E27FC236}">
                    <a16:creationId xmlns:a16="http://schemas.microsoft.com/office/drawing/2014/main" id="{A9FBA246-2667-7360-E579-3952D36C59A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2">
                <a:extLst>
                  <a:ext uri="{FF2B5EF4-FFF2-40B4-BE49-F238E27FC236}">
                    <a16:creationId xmlns:a16="http://schemas.microsoft.com/office/drawing/2014/main" id="{D0EAFFDF-B4F9-CE46-1FA0-340A65B2D0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3">
                <a:extLst>
                  <a:ext uri="{FF2B5EF4-FFF2-40B4-BE49-F238E27FC236}">
                    <a16:creationId xmlns:a16="http://schemas.microsoft.com/office/drawing/2014/main" id="{503263C1-B143-A2D9-E8E3-C4A24DCD458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4">
                <a:extLst>
                  <a:ext uri="{FF2B5EF4-FFF2-40B4-BE49-F238E27FC236}">
                    <a16:creationId xmlns:a16="http://schemas.microsoft.com/office/drawing/2014/main" id="{848B9F53-2864-403E-1678-3C023DBF572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5">
                <a:extLst>
                  <a:ext uri="{FF2B5EF4-FFF2-40B4-BE49-F238E27FC236}">
                    <a16:creationId xmlns:a16="http://schemas.microsoft.com/office/drawing/2014/main" id="{F9DADD81-2FEE-2D8B-6D87-35C19548849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6">
                <a:extLst>
                  <a:ext uri="{FF2B5EF4-FFF2-40B4-BE49-F238E27FC236}">
                    <a16:creationId xmlns:a16="http://schemas.microsoft.com/office/drawing/2014/main" id="{6B4218A4-E5DD-D633-1044-94087F3E35B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7">
                <a:extLst>
                  <a:ext uri="{FF2B5EF4-FFF2-40B4-BE49-F238E27FC236}">
                    <a16:creationId xmlns:a16="http://schemas.microsoft.com/office/drawing/2014/main" id="{716E05AC-2CC4-8A10-6EA5-E3B0A3A7475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8">
                <a:extLst>
                  <a:ext uri="{FF2B5EF4-FFF2-40B4-BE49-F238E27FC236}">
                    <a16:creationId xmlns:a16="http://schemas.microsoft.com/office/drawing/2014/main" id="{8471569E-0E8F-50E0-1C8F-5BC3F2FFE2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9">
                <a:extLst>
                  <a:ext uri="{FF2B5EF4-FFF2-40B4-BE49-F238E27FC236}">
                    <a16:creationId xmlns:a16="http://schemas.microsoft.com/office/drawing/2014/main" id="{A56D58CF-FDA9-48F4-0B9D-17465FE028F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20">
                <a:extLst>
                  <a:ext uri="{FF2B5EF4-FFF2-40B4-BE49-F238E27FC236}">
                    <a16:creationId xmlns:a16="http://schemas.microsoft.com/office/drawing/2014/main" id="{419F47A2-2BDC-D814-D0C6-E80B433447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1">
                <a:extLst>
                  <a:ext uri="{FF2B5EF4-FFF2-40B4-BE49-F238E27FC236}">
                    <a16:creationId xmlns:a16="http://schemas.microsoft.com/office/drawing/2014/main" id="{94A5DACD-7F90-FB41-7FF5-FA40A085DF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2">
                <a:extLst>
                  <a:ext uri="{FF2B5EF4-FFF2-40B4-BE49-F238E27FC236}">
                    <a16:creationId xmlns:a16="http://schemas.microsoft.com/office/drawing/2014/main" id="{4CBAFBA3-E919-9956-B1B8-5F66E63370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3">
                <a:extLst>
                  <a:ext uri="{FF2B5EF4-FFF2-40B4-BE49-F238E27FC236}">
                    <a16:creationId xmlns:a16="http://schemas.microsoft.com/office/drawing/2014/main" id="{449B5B1F-A459-CBE9-EC14-720EE0AA81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4">
                <a:extLst>
                  <a:ext uri="{FF2B5EF4-FFF2-40B4-BE49-F238E27FC236}">
                    <a16:creationId xmlns:a16="http://schemas.microsoft.com/office/drawing/2014/main" id="{E98FB4F5-9183-DF2F-891C-6F1DC0D84B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5">
                <a:extLst>
                  <a:ext uri="{FF2B5EF4-FFF2-40B4-BE49-F238E27FC236}">
                    <a16:creationId xmlns:a16="http://schemas.microsoft.com/office/drawing/2014/main" id="{12AC4A1C-491B-6ABB-37F0-8164189955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6">
                <a:extLst>
                  <a:ext uri="{FF2B5EF4-FFF2-40B4-BE49-F238E27FC236}">
                    <a16:creationId xmlns:a16="http://schemas.microsoft.com/office/drawing/2014/main" id="{F966292B-B378-2EA2-AB89-11E126E499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7">
                <a:extLst>
                  <a:ext uri="{FF2B5EF4-FFF2-40B4-BE49-F238E27FC236}">
                    <a16:creationId xmlns:a16="http://schemas.microsoft.com/office/drawing/2014/main" id="{625BE755-B8C1-24A8-7F5E-BCCD7F1B02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8">
                <a:extLst>
                  <a:ext uri="{FF2B5EF4-FFF2-40B4-BE49-F238E27FC236}">
                    <a16:creationId xmlns:a16="http://schemas.microsoft.com/office/drawing/2014/main" id="{29869953-ED94-E85D-D002-E4B8CF3690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9">
                <a:extLst>
                  <a:ext uri="{FF2B5EF4-FFF2-40B4-BE49-F238E27FC236}">
                    <a16:creationId xmlns:a16="http://schemas.microsoft.com/office/drawing/2014/main" id="{EA7329A6-551B-FE76-79A9-05E32A334B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30">
                <a:extLst>
                  <a:ext uri="{FF2B5EF4-FFF2-40B4-BE49-F238E27FC236}">
                    <a16:creationId xmlns:a16="http://schemas.microsoft.com/office/drawing/2014/main" id="{3F1EF014-DD83-CE32-AE64-292F31596F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1">
                <a:extLst>
                  <a:ext uri="{FF2B5EF4-FFF2-40B4-BE49-F238E27FC236}">
                    <a16:creationId xmlns:a16="http://schemas.microsoft.com/office/drawing/2014/main" id="{008BDF24-66FB-6506-9ABA-98B6FC21FA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2">
                <a:extLst>
                  <a:ext uri="{FF2B5EF4-FFF2-40B4-BE49-F238E27FC236}">
                    <a16:creationId xmlns:a16="http://schemas.microsoft.com/office/drawing/2014/main" id="{4207D932-67CF-0F11-DFFF-679928AB2D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3">
                <a:extLst>
                  <a:ext uri="{FF2B5EF4-FFF2-40B4-BE49-F238E27FC236}">
                    <a16:creationId xmlns:a16="http://schemas.microsoft.com/office/drawing/2014/main" id="{9CA6DFF9-945C-E68B-77CB-6D7850A2E4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4">
                <a:extLst>
                  <a:ext uri="{FF2B5EF4-FFF2-40B4-BE49-F238E27FC236}">
                    <a16:creationId xmlns:a16="http://schemas.microsoft.com/office/drawing/2014/main" id="{52FE7518-EF2E-48FC-7002-3371C1F03A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5">
                <a:extLst>
                  <a:ext uri="{FF2B5EF4-FFF2-40B4-BE49-F238E27FC236}">
                    <a16:creationId xmlns:a16="http://schemas.microsoft.com/office/drawing/2014/main" id="{7EA6E5CB-B836-E1A6-BDB0-5D9B2CE804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6">
                <a:extLst>
                  <a:ext uri="{FF2B5EF4-FFF2-40B4-BE49-F238E27FC236}">
                    <a16:creationId xmlns:a16="http://schemas.microsoft.com/office/drawing/2014/main" id="{3B470EA0-17FF-7EBD-F59A-0A1614991A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7">
                <a:extLst>
                  <a:ext uri="{FF2B5EF4-FFF2-40B4-BE49-F238E27FC236}">
                    <a16:creationId xmlns:a16="http://schemas.microsoft.com/office/drawing/2014/main" id="{948BC5DA-5899-5AA1-1A5E-9114085C1E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8">
                <a:extLst>
                  <a:ext uri="{FF2B5EF4-FFF2-40B4-BE49-F238E27FC236}">
                    <a16:creationId xmlns:a16="http://schemas.microsoft.com/office/drawing/2014/main" id="{4233B83D-9687-CBA6-FFB3-86ADD1923A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9">
                <a:extLst>
                  <a:ext uri="{FF2B5EF4-FFF2-40B4-BE49-F238E27FC236}">
                    <a16:creationId xmlns:a16="http://schemas.microsoft.com/office/drawing/2014/main" id="{0A335B20-942B-7429-2924-203ADA7B1B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40">
                <a:extLst>
                  <a:ext uri="{FF2B5EF4-FFF2-40B4-BE49-F238E27FC236}">
                    <a16:creationId xmlns:a16="http://schemas.microsoft.com/office/drawing/2014/main" id="{19836D60-F31D-1E95-1DA5-CA26540FB9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1">
                <a:extLst>
                  <a:ext uri="{FF2B5EF4-FFF2-40B4-BE49-F238E27FC236}">
                    <a16:creationId xmlns:a16="http://schemas.microsoft.com/office/drawing/2014/main" id="{9034A5B2-E951-08C6-D1D5-40B91EEDCE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2">
                <a:extLst>
                  <a:ext uri="{FF2B5EF4-FFF2-40B4-BE49-F238E27FC236}">
                    <a16:creationId xmlns:a16="http://schemas.microsoft.com/office/drawing/2014/main" id="{F14AF39F-351F-B876-35EE-1FF7AEAC69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3">
                <a:extLst>
                  <a:ext uri="{FF2B5EF4-FFF2-40B4-BE49-F238E27FC236}">
                    <a16:creationId xmlns:a16="http://schemas.microsoft.com/office/drawing/2014/main" id="{B7281F8C-435D-5612-B70A-D66A9044E3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4">
                <a:extLst>
                  <a:ext uri="{FF2B5EF4-FFF2-40B4-BE49-F238E27FC236}">
                    <a16:creationId xmlns:a16="http://schemas.microsoft.com/office/drawing/2014/main" id="{9FA5AF0A-2F8C-F89C-23E7-CB8E8D4BD5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5">
                <a:extLst>
                  <a:ext uri="{FF2B5EF4-FFF2-40B4-BE49-F238E27FC236}">
                    <a16:creationId xmlns:a16="http://schemas.microsoft.com/office/drawing/2014/main" id="{8F6BFFE8-DA77-33C2-37E5-DB714DC41E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6">
                <a:extLst>
                  <a:ext uri="{FF2B5EF4-FFF2-40B4-BE49-F238E27FC236}">
                    <a16:creationId xmlns:a16="http://schemas.microsoft.com/office/drawing/2014/main" id="{48D30317-6C3B-4A1A-28C9-A92FE8AF27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7">
                <a:extLst>
                  <a:ext uri="{FF2B5EF4-FFF2-40B4-BE49-F238E27FC236}">
                    <a16:creationId xmlns:a16="http://schemas.microsoft.com/office/drawing/2014/main" id="{1F614166-B92E-009A-8BCA-9820692840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8">
                <a:extLst>
                  <a:ext uri="{FF2B5EF4-FFF2-40B4-BE49-F238E27FC236}">
                    <a16:creationId xmlns:a16="http://schemas.microsoft.com/office/drawing/2014/main" id="{7D00A816-52B1-AA77-EF27-CCDBD694AA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9">
                <a:extLst>
                  <a:ext uri="{FF2B5EF4-FFF2-40B4-BE49-F238E27FC236}">
                    <a16:creationId xmlns:a16="http://schemas.microsoft.com/office/drawing/2014/main" id="{ABDD9E3E-BDD8-78C5-63C4-1BF4CF17AE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50">
                <a:extLst>
                  <a:ext uri="{FF2B5EF4-FFF2-40B4-BE49-F238E27FC236}">
                    <a16:creationId xmlns:a16="http://schemas.microsoft.com/office/drawing/2014/main" id="{9E6867FF-800E-94DD-5F22-3E1F2FCF23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951">
                <a:extLst>
                  <a:ext uri="{FF2B5EF4-FFF2-40B4-BE49-F238E27FC236}">
                    <a16:creationId xmlns:a16="http://schemas.microsoft.com/office/drawing/2014/main" id="{10136E78-50EA-6B0C-775E-33327C4B29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952">
                <a:extLst>
                  <a:ext uri="{FF2B5EF4-FFF2-40B4-BE49-F238E27FC236}">
                    <a16:creationId xmlns:a16="http://schemas.microsoft.com/office/drawing/2014/main" id="{6275181B-AFAE-DB6C-F0FB-4690E26EFE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3">
                <a:extLst>
                  <a:ext uri="{FF2B5EF4-FFF2-40B4-BE49-F238E27FC236}">
                    <a16:creationId xmlns:a16="http://schemas.microsoft.com/office/drawing/2014/main" id="{C2FC8692-435A-E5B7-A9A0-69E109C781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4">
                <a:extLst>
                  <a:ext uri="{FF2B5EF4-FFF2-40B4-BE49-F238E27FC236}">
                    <a16:creationId xmlns:a16="http://schemas.microsoft.com/office/drawing/2014/main" id="{B2C3541F-A999-43CB-E2C8-B117D59EDE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5">
                <a:extLst>
                  <a:ext uri="{FF2B5EF4-FFF2-40B4-BE49-F238E27FC236}">
                    <a16:creationId xmlns:a16="http://schemas.microsoft.com/office/drawing/2014/main" id="{FFA540EF-9856-2109-ED67-59BC7592B8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6">
                <a:extLst>
                  <a:ext uri="{FF2B5EF4-FFF2-40B4-BE49-F238E27FC236}">
                    <a16:creationId xmlns:a16="http://schemas.microsoft.com/office/drawing/2014/main" id="{219140A9-24D1-7A75-B61F-5EE0998F92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7">
                <a:extLst>
                  <a:ext uri="{FF2B5EF4-FFF2-40B4-BE49-F238E27FC236}">
                    <a16:creationId xmlns:a16="http://schemas.microsoft.com/office/drawing/2014/main" id="{B62F30BC-851B-ECBE-F251-8D80AF24F5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8">
                <a:extLst>
                  <a:ext uri="{FF2B5EF4-FFF2-40B4-BE49-F238E27FC236}">
                    <a16:creationId xmlns:a16="http://schemas.microsoft.com/office/drawing/2014/main" id="{D0B9B25A-5895-471D-1FFC-70F7315606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9">
                <a:extLst>
                  <a:ext uri="{FF2B5EF4-FFF2-40B4-BE49-F238E27FC236}">
                    <a16:creationId xmlns:a16="http://schemas.microsoft.com/office/drawing/2014/main" id="{555AFF7B-0910-5897-AD0F-CBBEA93921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960">
                <a:extLst>
                  <a:ext uri="{FF2B5EF4-FFF2-40B4-BE49-F238E27FC236}">
                    <a16:creationId xmlns:a16="http://schemas.microsoft.com/office/drawing/2014/main" id="{D93AE7DF-DBE7-FFC9-4D9F-5C8FD7C4BC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961">
                <a:extLst>
                  <a:ext uri="{FF2B5EF4-FFF2-40B4-BE49-F238E27FC236}">
                    <a16:creationId xmlns:a16="http://schemas.microsoft.com/office/drawing/2014/main" id="{F18ED658-3782-0125-F8BD-40794DA495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962">
                <a:extLst>
                  <a:ext uri="{FF2B5EF4-FFF2-40B4-BE49-F238E27FC236}">
                    <a16:creationId xmlns:a16="http://schemas.microsoft.com/office/drawing/2014/main" id="{D065931A-DB6C-4FB3-3C07-8D09552328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3">
                <a:extLst>
                  <a:ext uri="{FF2B5EF4-FFF2-40B4-BE49-F238E27FC236}">
                    <a16:creationId xmlns:a16="http://schemas.microsoft.com/office/drawing/2014/main" id="{31C38DB1-2E80-690A-AB62-30F5E2A7B7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4">
                <a:extLst>
                  <a:ext uri="{FF2B5EF4-FFF2-40B4-BE49-F238E27FC236}">
                    <a16:creationId xmlns:a16="http://schemas.microsoft.com/office/drawing/2014/main" id="{F7933CE0-6377-E028-DD47-63E2C07B4E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5">
                <a:extLst>
                  <a:ext uri="{FF2B5EF4-FFF2-40B4-BE49-F238E27FC236}">
                    <a16:creationId xmlns:a16="http://schemas.microsoft.com/office/drawing/2014/main" id="{CD771D50-B96D-0647-FF38-19D477AAF0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6">
                <a:extLst>
                  <a:ext uri="{FF2B5EF4-FFF2-40B4-BE49-F238E27FC236}">
                    <a16:creationId xmlns:a16="http://schemas.microsoft.com/office/drawing/2014/main" id="{62C8314A-DC80-4C6D-BA5D-48B6FA0A50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967">
                <a:extLst>
                  <a:ext uri="{FF2B5EF4-FFF2-40B4-BE49-F238E27FC236}">
                    <a16:creationId xmlns:a16="http://schemas.microsoft.com/office/drawing/2014/main" id="{B4C60AA5-706F-8CC5-0D9D-EB0534C961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968">
                <a:extLst>
                  <a:ext uri="{FF2B5EF4-FFF2-40B4-BE49-F238E27FC236}">
                    <a16:creationId xmlns:a16="http://schemas.microsoft.com/office/drawing/2014/main" id="{86BED821-EA69-467E-082E-8C289E29F9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969">
                <a:extLst>
                  <a:ext uri="{FF2B5EF4-FFF2-40B4-BE49-F238E27FC236}">
                    <a16:creationId xmlns:a16="http://schemas.microsoft.com/office/drawing/2014/main" id="{63991D64-ED79-887A-C490-A6B3F9FE7C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970">
                <a:extLst>
                  <a:ext uri="{FF2B5EF4-FFF2-40B4-BE49-F238E27FC236}">
                    <a16:creationId xmlns:a16="http://schemas.microsoft.com/office/drawing/2014/main" id="{1431F8FD-91CE-A9BA-78DB-B81F739D7A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971">
                <a:extLst>
                  <a:ext uri="{FF2B5EF4-FFF2-40B4-BE49-F238E27FC236}">
                    <a16:creationId xmlns:a16="http://schemas.microsoft.com/office/drawing/2014/main" id="{A39966C0-2B85-8447-EEFB-9B8345540C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972">
                <a:extLst>
                  <a:ext uri="{FF2B5EF4-FFF2-40B4-BE49-F238E27FC236}">
                    <a16:creationId xmlns:a16="http://schemas.microsoft.com/office/drawing/2014/main" id="{A7129BAD-8083-AF73-3939-33160236A4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973">
                <a:extLst>
                  <a:ext uri="{FF2B5EF4-FFF2-40B4-BE49-F238E27FC236}">
                    <a16:creationId xmlns:a16="http://schemas.microsoft.com/office/drawing/2014/main" id="{2423F554-7151-A665-4596-F6CA3D89A8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974">
                <a:extLst>
                  <a:ext uri="{FF2B5EF4-FFF2-40B4-BE49-F238E27FC236}">
                    <a16:creationId xmlns:a16="http://schemas.microsoft.com/office/drawing/2014/main" id="{352B1B3D-CDEE-2F81-A77E-22F272A447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975">
                <a:extLst>
                  <a:ext uri="{FF2B5EF4-FFF2-40B4-BE49-F238E27FC236}">
                    <a16:creationId xmlns:a16="http://schemas.microsoft.com/office/drawing/2014/main" id="{81E963F9-1486-4AD9-A51D-1AD9BCFB20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976">
                <a:extLst>
                  <a:ext uri="{FF2B5EF4-FFF2-40B4-BE49-F238E27FC236}">
                    <a16:creationId xmlns:a16="http://schemas.microsoft.com/office/drawing/2014/main" id="{C2937573-0B69-E049-CBF5-7AD8A1BBBA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977">
                <a:extLst>
                  <a:ext uri="{FF2B5EF4-FFF2-40B4-BE49-F238E27FC236}">
                    <a16:creationId xmlns:a16="http://schemas.microsoft.com/office/drawing/2014/main" id="{569AD1DF-35F6-26E1-CDCD-C34E3DCD6D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978">
                <a:extLst>
                  <a:ext uri="{FF2B5EF4-FFF2-40B4-BE49-F238E27FC236}">
                    <a16:creationId xmlns:a16="http://schemas.microsoft.com/office/drawing/2014/main" id="{D0E4F83A-6840-626D-EFAA-FCD85F14CC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979">
                <a:extLst>
                  <a:ext uri="{FF2B5EF4-FFF2-40B4-BE49-F238E27FC236}">
                    <a16:creationId xmlns:a16="http://schemas.microsoft.com/office/drawing/2014/main" id="{6DF17971-1444-0144-7220-335E860EC3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980">
                <a:extLst>
                  <a:ext uri="{FF2B5EF4-FFF2-40B4-BE49-F238E27FC236}">
                    <a16:creationId xmlns:a16="http://schemas.microsoft.com/office/drawing/2014/main" id="{3EF2BEBE-C8DC-8C75-D3CC-9CADBF5BA6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981">
                <a:extLst>
                  <a:ext uri="{FF2B5EF4-FFF2-40B4-BE49-F238E27FC236}">
                    <a16:creationId xmlns:a16="http://schemas.microsoft.com/office/drawing/2014/main" id="{D3FA56C2-8B86-AC86-0E9D-B92612E349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982">
                <a:extLst>
                  <a:ext uri="{FF2B5EF4-FFF2-40B4-BE49-F238E27FC236}">
                    <a16:creationId xmlns:a16="http://schemas.microsoft.com/office/drawing/2014/main" id="{8874E7AF-27B5-BBE6-FA3A-659530D8A1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983">
                <a:extLst>
                  <a:ext uri="{FF2B5EF4-FFF2-40B4-BE49-F238E27FC236}">
                    <a16:creationId xmlns:a16="http://schemas.microsoft.com/office/drawing/2014/main" id="{DCD134B9-79EC-5CC7-3C53-92CAD929B0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984">
                <a:extLst>
                  <a:ext uri="{FF2B5EF4-FFF2-40B4-BE49-F238E27FC236}">
                    <a16:creationId xmlns:a16="http://schemas.microsoft.com/office/drawing/2014/main" id="{CFC1D626-3B40-B1E4-4B3B-B6FCA63956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985">
                <a:extLst>
                  <a:ext uri="{FF2B5EF4-FFF2-40B4-BE49-F238E27FC236}">
                    <a16:creationId xmlns:a16="http://schemas.microsoft.com/office/drawing/2014/main" id="{8FA1698B-F3A9-168F-B3FD-8DDD9E15E2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986">
                <a:extLst>
                  <a:ext uri="{FF2B5EF4-FFF2-40B4-BE49-F238E27FC236}">
                    <a16:creationId xmlns:a16="http://schemas.microsoft.com/office/drawing/2014/main" id="{EAEC5C4B-E0B7-9474-C5A6-68271F3E97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987">
                <a:extLst>
                  <a:ext uri="{FF2B5EF4-FFF2-40B4-BE49-F238E27FC236}">
                    <a16:creationId xmlns:a16="http://schemas.microsoft.com/office/drawing/2014/main" id="{292DF250-E61A-8F38-D718-88FC2DBF71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988">
                <a:extLst>
                  <a:ext uri="{FF2B5EF4-FFF2-40B4-BE49-F238E27FC236}">
                    <a16:creationId xmlns:a16="http://schemas.microsoft.com/office/drawing/2014/main" id="{4A313ECE-314E-617F-C857-0C8E9075CE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989">
                <a:extLst>
                  <a:ext uri="{FF2B5EF4-FFF2-40B4-BE49-F238E27FC236}">
                    <a16:creationId xmlns:a16="http://schemas.microsoft.com/office/drawing/2014/main" id="{6B468649-5384-B758-34CB-C1E54C1272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990">
                <a:extLst>
                  <a:ext uri="{FF2B5EF4-FFF2-40B4-BE49-F238E27FC236}">
                    <a16:creationId xmlns:a16="http://schemas.microsoft.com/office/drawing/2014/main" id="{91D894A5-43DE-AE08-B62E-F1E9FBE7BF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991">
                <a:extLst>
                  <a:ext uri="{FF2B5EF4-FFF2-40B4-BE49-F238E27FC236}">
                    <a16:creationId xmlns:a16="http://schemas.microsoft.com/office/drawing/2014/main" id="{CE4CE13C-B6E3-74EA-D05E-44127801D1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992">
                <a:extLst>
                  <a:ext uri="{FF2B5EF4-FFF2-40B4-BE49-F238E27FC236}">
                    <a16:creationId xmlns:a16="http://schemas.microsoft.com/office/drawing/2014/main" id="{81E90FA2-F4E5-5FBE-97E7-A226ED5C3B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5DE4945A-1FCF-04A0-2BCF-0FBBA9399185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85B7F9FC-69F5-6496-11ED-B17405BFA7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9F5A0F19-13AE-BF02-45F7-67EA203126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284D622D-8E25-3017-267E-CD5429F8AF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B8A1137B-AF91-4DDA-859D-E19C7A21A0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CB99F358-385E-1275-69FC-5DDB288B82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9E3D5679-AB88-753A-122E-92CDC6D856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7EF892A4-4455-22B6-8684-F14E666E6C9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CF5318E6-8632-4060-59B4-3F18524B934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9C5510AF-F21C-4956-9973-145DAAC904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46D96B08-4B18-0DC6-4CF6-1A1FA0A934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1755317F-D399-4586-A2E0-E55818ACE75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20361730-A02D-D997-71B1-653C2301091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E8FE9D75-54A6-0692-B323-8C5EF8B0AE3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F8529E4C-AB9A-3C91-6442-6F39AA28B9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5FDA9E81-68F5-25FB-8464-9FFEFA757D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E43B51A6-719F-640B-B4AE-8B3E5767AF4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008293B9-2419-7CCC-316B-BB5D55B50BE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E325EAB6-E2B3-841F-CB87-1F029028B7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82EEA757-CED1-58A9-96F8-FC3C7CC90B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020CE918-A9CE-3BD0-11E1-4FE7DB76D9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15BA6BCA-8A4E-6962-0EF3-45CD5BD7F2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C3D4C27A-233A-15EF-C5A4-CB5BCD029C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D2D3992A-8965-FA27-5E5F-E9C82B54CF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C306DFEC-0CC1-00A7-751E-9A17237B315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FAE27A52-98BF-C425-7354-0742129F94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7E828603-BA9C-9356-9DCC-26F3049DF6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20505912-686E-1C8E-AF3E-94DC2F7B34C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115A4B4C-439F-00B8-93AD-B91BFD14882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BB38F8EB-BBB3-FE06-6082-0B8FE1F4D5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DF59506D-DD02-1647-DAA5-E2F73E4ADB3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121E658A-2365-77E3-72F4-DBD68319893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A6CC50B1-04D7-DEF2-60DE-E9C2F610277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5A4199EE-C62C-7348-4CDD-6BB3CE9909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7B5EE035-BD29-A111-33AB-3D4DD16FD1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57FBC441-4651-D2FB-2D9D-17507737EF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D4F4CDEC-07E3-2736-9EE9-425FFCD4F4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676AB2C3-DF5C-4C1F-BD8F-895A99FCE2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8EC1EDBE-A8FB-E8B9-5941-6B352E41F7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D66A25AE-7376-DC1F-4557-6D467A227F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3AE817FE-2844-5816-EB48-3A18FBEB5C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CD133C15-C9D7-25D7-1B0E-861E527B50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1C700147-ADAA-D731-5614-218D75B928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5E791EA3-E0D1-0D7C-D821-904CA64707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1008B629-5FAC-085C-9BC9-140A65765C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EC2FD407-07DF-6D22-F5CD-63BBB36325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FAE879A3-1746-5D78-BB16-1E371A9741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13B32E6C-9A01-E9C7-0221-A32728242E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4423B4AD-D0B7-1ABF-7909-8AA3F2A1AD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81EB39F7-60FC-1A9D-3E0A-83530AEFE4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0C3B9F1F-949B-DA91-C7D0-7CE39F03D4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650CA357-78C4-7531-9649-A5705CD52F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2ED9AC52-B483-DF2F-4652-2733EC6257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727C5573-73DA-29CE-5957-3785A48C22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E96EBF4B-E73C-4081-A272-59C3CD0083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B047B8D7-4FA6-EBDE-A3D0-524BA8D0D5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F2A533DD-0EF0-9D84-1527-C40D865305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909BB99C-CC9A-6428-CEAE-79A31BA4FF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75178129-ACDA-19CA-FDA9-AA95BA90E9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4A6C8452-C84E-7E6C-4AF9-E2278F8246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AF7352F8-5CAC-BF36-BF1D-61B034113C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260F84C5-6B93-B379-691D-0EEE221FF3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1551D89A-B469-12D0-37F7-3C2A922F79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C0BFBC6A-7223-5A34-35D1-BE5FAC61EB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A5DA5C25-6484-777C-BD3B-4511896104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CB3EF2CF-6BDF-E074-E602-2BF98DE484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0F10DA45-8049-983C-43EE-6665B5A108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B139B516-849F-A3A6-CACA-5F6FA75C0D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04327E44-2D6B-73CF-1430-A0E4CFB5AD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B8BC4B58-DDD7-9458-DA70-BC7FB14B1B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95CE2995-5680-F21B-0F63-E917DE59EF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525C7300-D37C-86A4-E4A6-6BFC9FD2BF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5BC5D248-694D-AB17-6D9E-006D93FFA2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B47333E9-74E8-6096-9191-10CD052A16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FF2FAF68-3214-A294-2852-B94AE24C75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3EDEAE1E-ED6E-6D13-D4D5-257B685429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96CA9DD1-3C08-B977-6512-96A24A4C69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D2E908E4-266A-108D-4F19-523DB58BA5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5762868E-3EFA-FB71-9C5E-EF4F0C93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B106BE11-9E1F-A032-5F43-D29701D02A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98E2BC22-C9EA-FE67-7A8E-C82D5CD03E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9EEF7A16-0532-65F7-0465-39A430BF34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A95EBCE6-4CFE-9198-0631-CE3E183B52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5261A334-AFE1-603B-1DF5-DEFDE69263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44FAC665-37F2-3FEB-024F-0647553FC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2">
                <a:extLst>
                  <a:ext uri="{FF2B5EF4-FFF2-40B4-BE49-F238E27FC236}">
                    <a16:creationId xmlns:a16="http://schemas.microsoft.com/office/drawing/2014/main" id="{216FAB23-D928-4BEC-8E57-1A248BB30C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3">
                <a:extLst>
                  <a:ext uri="{FF2B5EF4-FFF2-40B4-BE49-F238E27FC236}">
                    <a16:creationId xmlns:a16="http://schemas.microsoft.com/office/drawing/2014/main" id="{627D7051-CCE9-90BB-2A21-6BF024BB20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4">
                <a:extLst>
                  <a:ext uri="{FF2B5EF4-FFF2-40B4-BE49-F238E27FC236}">
                    <a16:creationId xmlns:a16="http://schemas.microsoft.com/office/drawing/2014/main" id="{195EC567-EF34-ED08-D84F-030591F507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5">
                <a:extLst>
                  <a:ext uri="{FF2B5EF4-FFF2-40B4-BE49-F238E27FC236}">
                    <a16:creationId xmlns:a16="http://schemas.microsoft.com/office/drawing/2014/main" id="{A694D0B8-FA71-9BE8-3BEB-B4FAFA493A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6">
                <a:extLst>
                  <a:ext uri="{FF2B5EF4-FFF2-40B4-BE49-F238E27FC236}">
                    <a16:creationId xmlns:a16="http://schemas.microsoft.com/office/drawing/2014/main" id="{B7A5494F-8811-E043-20EC-FD5BEB0546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7">
                <a:extLst>
                  <a:ext uri="{FF2B5EF4-FFF2-40B4-BE49-F238E27FC236}">
                    <a16:creationId xmlns:a16="http://schemas.microsoft.com/office/drawing/2014/main" id="{BBE9C650-3836-0E46-6C6C-CD127D29AE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2A13064B-B7E6-534C-A77F-C10F27C217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2491CCF0-BC4A-B1F2-7DD7-6A54B8C4A3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0261FC7D-7E6B-6489-C2CF-DB8815D390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C23B71D2-6760-8452-A183-C009640B28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54DAEF71-F9A7-A8F6-224F-154088884A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03D64E6D-F42F-499D-AB9B-420D5973B1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8671F7E4-5E7C-D1E7-0E19-90314D0DF6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DF8E9F66-589A-EABE-BE71-336045C8A1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2BB78EA8-71F9-338D-4392-2FEF02E6A7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83808CA0-000D-83E4-36FE-B127C05FAA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EB84A26D-1B03-8FA3-DB7D-0FA6242B51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2E880168-0137-9001-3567-265C224FA5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08E680B5-A5C0-07CF-7D2D-ABB9B7D444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C5767342-C85D-F225-EE49-E9DAD7EAAE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BE6A681C-7D70-9D54-547C-D4CC72C72D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24" name="Title 1"/>
          <p:cNvSpPr>
            <a:spLocks noGrp="1"/>
          </p:cNvSpPr>
          <p:nvPr>
            <p:ph type="title"/>
          </p:nvPr>
        </p:nvSpPr>
        <p:spPr>
          <a:xfrm>
            <a:off x="857057" y="4034729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44" name="Picture Placeholder 443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4076769"/>
          </a:xfrm>
          <a:custGeom>
            <a:avLst/>
            <a:gdLst>
              <a:gd name="connsiteX0" fmla="*/ 0 w 12192000"/>
              <a:gd name="connsiteY0" fmla="*/ 0 h 4076769"/>
              <a:gd name="connsiteX1" fmla="*/ 12192000 w 12192000"/>
              <a:gd name="connsiteY1" fmla="*/ 0 h 4076769"/>
              <a:gd name="connsiteX2" fmla="*/ 12192000 w 12192000"/>
              <a:gd name="connsiteY2" fmla="*/ 262758 h 4076769"/>
              <a:gd name="connsiteX3" fmla="*/ 12192000 w 12192000"/>
              <a:gd name="connsiteY3" fmla="*/ 1019175 h 4076769"/>
              <a:gd name="connsiteX4" fmla="*/ 12192000 w 12192000"/>
              <a:gd name="connsiteY4" fmla="*/ 3091019 h 4076769"/>
              <a:gd name="connsiteX5" fmla="*/ 11685181 w 12192000"/>
              <a:gd name="connsiteY5" fmla="*/ 2718879 h 4076769"/>
              <a:gd name="connsiteX6" fmla="*/ 10351168 w 12192000"/>
              <a:gd name="connsiteY6" fmla="*/ 3667695 h 4076769"/>
              <a:gd name="connsiteX7" fmla="*/ 6400800 w 12192000"/>
              <a:gd name="connsiteY7" fmla="*/ 3158358 h 4076769"/>
              <a:gd name="connsiteX8" fmla="*/ 5731043 w 12192000"/>
              <a:gd name="connsiteY8" fmla="*/ 4076769 h 4076769"/>
              <a:gd name="connsiteX9" fmla="*/ 4247147 w 12192000"/>
              <a:gd name="connsiteY9" fmla="*/ 3026011 h 4076769"/>
              <a:gd name="connsiteX10" fmla="*/ 601579 w 12192000"/>
              <a:gd name="connsiteY10" fmla="*/ 3691758 h 4076769"/>
              <a:gd name="connsiteX11" fmla="*/ 0 w 12192000"/>
              <a:gd name="connsiteY11" fmla="*/ 3473791 h 4076769"/>
              <a:gd name="connsiteX12" fmla="*/ 0 w 12192000"/>
              <a:gd name="connsiteY12" fmla="*/ 1019175 h 4076769"/>
              <a:gd name="connsiteX13" fmla="*/ 0 w 12192000"/>
              <a:gd name="connsiteY13" fmla="*/ 262758 h 407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92000" h="4076769">
                <a:moveTo>
                  <a:pt x="0" y="0"/>
                </a:moveTo>
                <a:lnTo>
                  <a:pt x="12192000" y="0"/>
                </a:lnTo>
                <a:lnTo>
                  <a:pt x="12192000" y="262758"/>
                </a:lnTo>
                <a:lnTo>
                  <a:pt x="12192000" y="1019175"/>
                </a:lnTo>
                <a:lnTo>
                  <a:pt x="12192000" y="3091019"/>
                </a:lnTo>
                <a:cubicBezTo>
                  <a:pt x="12015972" y="2952795"/>
                  <a:pt x="11929015" y="2893198"/>
                  <a:pt x="11685181" y="2718879"/>
                </a:cubicBezTo>
                <a:cubicBezTo>
                  <a:pt x="11237836" y="3048520"/>
                  <a:pt x="10798512" y="3354096"/>
                  <a:pt x="10351168" y="3667695"/>
                </a:cubicBezTo>
                <a:cubicBezTo>
                  <a:pt x="8934116" y="3513958"/>
                  <a:pt x="7833894" y="3416369"/>
                  <a:pt x="6400800" y="3158358"/>
                </a:cubicBezTo>
                <a:cubicBezTo>
                  <a:pt x="6248400" y="3373589"/>
                  <a:pt x="5931568" y="3809401"/>
                  <a:pt x="5731043" y="4076769"/>
                </a:cubicBezTo>
                <a:cubicBezTo>
                  <a:pt x="5285874" y="3750579"/>
                  <a:pt x="4688306" y="3332149"/>
                  <a:pt x="4247147" y="3026011"/>
                </a:cubicBezTo>
                <a:cubicBezTo>
                  <a:pt x="3069389" y="3233221"/>
                  <a:pt x="1763295" y="3448453"/>
                  <a:pt x="601579" y="3691758"/>
                </a:cubicBezTo>
                <a:lnTo>
                  <a:pt x="0" y="3473791"/>
                </a:lnTo>
                <a:lnTo>
                  <a:pt x="0" y="1019175"/>
                </a:lnTo>
                <a:lnTo>
                  <a:pt x="0" y="262758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240149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8E57D889-3ED5-8ECC-4222-BE3FC6C45294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B9048A60-D3DB-8BC0-9EDC-69474D2E917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F69F7B1B-4786-D744-8530-03CCD0B34D97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3" name="Freeform 888">
                <a:extLst>
                  <a:ext uri="{FF2B5EF4-FFF2-40B4-BE49-F238E27FC236}">
                    <a16:creationId xmlns:a16="http://schemas.microsoft.com/office/drawing/2014/main" id="{EC8D9672-385F-1B9B-E8FB-9D1F28FAE83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89">
                <a:extLst>
                  <a:ext uri="{FF2B5EF4-FFF2-40B4-BE49-F238E27FC236}">
                    <a16:creationId xmlns:a16="http://schemas.microsoft.com/office/drawing/2014/main" id="{EE307C26-93BC-A2DC-6B78-96E755CF824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0">
                <a:extLst>
                  <a:ext uri="{FF2B5EF4-FFF2-40B4-BE49-F238E27FC236}">
                    <a16:creationId xmlns:a16="http://schemas.microsoft.com/office/drawing/2014/main" id="{A7781584-50B4-F4FC-792C-F7D8BEE6E4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1">
                <a:extLst>
                  <a:ext uri="{FF2B5EF4-FFF2-40B4-BE49-F238E27FC236}">
                    <a16:creationId xmlns:a16="http://schemas.microsoft.com/office/drawing/2014/main" id="{195636E0-1512-FC22-EEE1-6362D32EC2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2">
                <a:extLst>
                  <a:ext uri="{FF2B5EF4-FFF2-40B4-BE49-F238E27FC236}">
                    <a16:creationId xmlns:a16="http://schemas.microsoft.com/office/drawing/2014/main" id="{3D17EFC4-D050-A3EC-3EF7-67DD8059C7E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3">
                <a:extLst>
                  <a:ext uri="{FF2B5EF4-FFF2-40B4-BE49-F238E27FC236}">
                    <a16:creationId xmlns:a16="http://schemas.microsoft.com/office/drawing/2014/main" id="{977491E7-DB8E-81B5-8DFA-E31BCCE9FD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4">
                <a:extLst>
                  <a:ext uri="{FF2B5EF4-FFF2-40B4-BE49-F238E27FC236}">
                    <a16:creationId xmlns:a16="http://schemas.microsoft.com/office/drawing/2014/main" id="{5B247CAE-B78C-35F8-9DCF-C929C98621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5">
                <a:extLst>
                  <a:ext uri="{FF2B5EF4-FFF2-40B4-BE49-F238E27FC236}">
                    <a16:creationId xmlns:a16="http://schemas.microsoft.com/office/drawing/2014/main" id="{B308500D-D96A-E340-44B0-94F77C5C16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6">
                <a:extLst>
                  <a:ext uri="{FF2B5EF4-FFF2-40B4-BE49-F238E27FC236}">
                    <a16:creationId xmlns:a16="http://schemas.microsoft.com/office/drawing/2014/main" id="{DBB6DB43-5F5A-E5C2-4E9E-19EFFA5C1B6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7">
                <a:extLst>
                  <a:ext uri="{FF2B5EF4-FFF2-40B4-BE49-F238E27FC236}">
                    <a16:creationId xmlns:a16="http://schemas.microsoft.com/office/drawing/2014/main" id="{AD83DD82-9259-8089-2D34-DE4C04B355C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8">
                <a:extLst>
                  <a:ext uri="{FF2B5EF4-FFF2-40B4-BE49-F238E27FC236}">
                    <a16:creationId xmlns:a16="http://schemas.microsoft.com/office/drawing/2014/main" id="{5439151F-B196-4E22-987B-538DFB3253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899">
                <a:extLst>
                  <a:ext uri="{FF2B5EF4-FFF2-40B4-BE49-F238E27FC236}">
                    <a16:creationId xmlns:a16="http://schemas.microsoft.com/office/drawing/2014/main" id="{C1B0AD1C-4597-B5E3-7B30-504A6B1D1C2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0">
                <a:extLst>
                  <a:ext uri="{FF2B5EF4-FFF2-40B4-BE49-F238E27FC236}">
                    <a16:creationId xmlns:a16="http://schemas.microsoft.com/office/drawing/2014/main" id="{AFCF8C07-66DC-ED65-CB6C-CD73A62850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1">
                <a:extLst>
                  <a:ext uri="{FF2B5EF4-FFF2-40B4-BE49-F238E27FC236}">
                    <a16:creationId xmlns:a16="http://schemas.microsoft.com/office/drawing/2014/main" id="{2AFDBE35-864F-80ED-A6DB-BB72B14444D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2">
                <a:extLst>
                  <a:ext uri="{FF2B5EF4-FFF2-40B4-BE49-F238E27FC236}">
                    <a16:creationId xmlns:a16="http://schemas.microsoft.com/office/drawing/2014/main" id="{5034BE69-0183-696B-49BB-E06F9451C0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3">
                <a:extLst>
                  <a:ext uri="{FF2B5EF4-FFF2-40B4-BE49-F238E27FC236}">
                    <a16:creationId xmlns:a16="http://schemas.microsoft.com/office/drawing/2014/main" id="{E89493AB-9DAD-79F5-0BE4-7C721B7D0C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4">
                <a:extLst>
                  <a:ext uri="{FF2B5EF4-FFF2-40B4-BE49-F238E27FC236}">
                    <a16:creationId xmlns:a16="http://schemas.microsoft.com/office/drawing/2014/main" id="{8D9577F5-D77D-DB61-998E-7F5E6A1E119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5">
                <a:extLst>
                  <a:ext uri="{FF2B5EF4-FFF2-40B4-BE49-F238E27FC236}">
                    <a16:creationId xmlns:a16="http://schemas.microsoft.com/office/drawing/2014/main" id="{801D535F-9D1D-D87C-4722-A7D68B05C2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6">
                <a:extLst>
                  <a:ext uri="{FF2B5EF4-FFF2-40B4-BE49-F238E27FC236}">
                    <a16:creationId xmlns:a16="http://schemas.microsoft.com/office/drawing/2014/main" id="{9C3F7770-F1CA-B2CD-7DEE-241ADA0C912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7">
                <a:extLst>
                  <a:ext uri="{FF2B5EF4-FFF2-40B4-BE49-F238E27FC236}">
                    <a16:creationId xmlns:a16="http://schemas.microsoft.com/office/drawing/2014/main" id="{DC74E47D-4CE6-13C4-9753-2F4C2D68E0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8">
                <a:extLst>
                  <a:ext uri="{FF2B5EF4-FFF2-40B4-BE49-F238E27FC236}">
                    <a16:creationId xmlns:a16="http://schemas.microsoft.com/office/drawing/2014/main" id="{9F7D3DC8-0C41-EDE4-F64D-B168D11EBB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09">
                <a:extLst>
                  <a:ext uri="{FF2B5EF4-FFF2-40B4-BE49-F238E27FC236}">
                    <a16:creationId xmlns:a16="http://schemas.microsoft.com/office/drawing/2014/main" id="{CB0C22E7-0D73-9545-1C76-6AAE349570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0">
                <a:extLst>
                  <a:ext uri="{FF2B5EF4-FFF2-40B4-BE49-F238E27FC236}">
                    <a16:creationId xmlns:a16="http://schemas.microsoft.com/office/drawing/2014/main" id="{1820DD51-0B9F-33FB-5232-62F049FFCA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1">
                <a:extLst>
                  <a:ext uri="{FF2B5EF4-FFF2-40B4-BE49-F238E27FC236}">
                    <a16:creationId xmlns:a16="http://schemas.microsoft.com/office/drawing/2014/main" id="{8E7836AE-652B-00E5-4BE7-17C212A0768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2">
                <a:extLst>
                  <a:ext uri="{FF2B5EF4-FFF2-40B4-BE49-F238E27FC236}">
                    <a16:creationId xmlns:a16="http://schemas.microsoft.com/office/drawing/2014/main" id="{D979F58B-460D-8610-6412-53E7530F90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3">
                <a:extLst>
                  <a:ext uri="{FF2B5EF4-FFF2-40B4-BE49-F238E27FC236}">
                    <a16:creationId xmlns:a16="http://schemas.microsoft.com/office/drawing/2014/main" id="{FF2C1D80-EFA2-CB55-AA3A-8361510DB37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4">
                <a:extLst>
                  <a:ext uri="{FF2B5EF4-FFF2-40B4-BE49-F238E27FC236}">
                    <a16:creationId xmlns:a16="http://schemas.microsoft.com/office/drawing/2014/main" id="{CAEC8BE3-4F0D-BED9-7DFA-B7EB456A679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5">
                <a:extLst>
                  <a:ext uri="{FF2B5EF4-FFF2-40B4-BE49-F238E27FC236}">
                    <a16:creationId xmlns:a16="http://schemas.microsoft.com/office/drawing/2014/main" id="{95651098-A525-EF6B-4132-490665D3624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6">
                <a:extLst>
                  <a:ext uri="{FF2B5EF4-FFF2-40B4-BE49-F238E27FC236}">
                    <a16:creationId xmlns:a16="http://schemas.microsoft.com/office/drawing/2014/main" id="{5826CFC7-36EC-C78E-6EB0-DD9871ACA9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7">
                <a:extLst>
                  <a:ext uri="{FF2B5EF4-FFF2-40B4-BE49-F238E27FC236}">
                    <a16:creationId xmlns:a16="http://schemas.microsoft.com/office/drawing/2014/main" id="{838406F0-A4F2-B8E3-C3BF-A36DB52C2A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8">
                <a:extLst>
                  <a:ext uri="{FF2B5EF4-FFF2-40B4-BE49-F238E27FC236}">
                    <a16:creationId xmlns:a16="http://schemas.microsoft.com/office/drawing/2014/main" id="{13D42060-8D48-6FB3-DA69-208EA68D7A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19">
                <a:extLst>
                  <a:ext uri="{FF2B5EF4-FFF2-40B4-BE49-F238E27FC236}">
                    <a16:creationId xmlns:a16="http://schemas.microsoft.com/office/drawing/2014/main" id="{02BE14D0-7680-B9CD-B387-96544004B9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0">
                <a:extLst>
                  <a:ext uri="{FF2B5EF4-FFF2-40B4-BE49-F238E27FC236}">
                    <a16:creationId xmlns:a16="http://schemas.microsoft.com/office/drawing/2014/main" id="{ADB3C03C-36F4-537B-A59C-C94EFC7A5A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1">
                <a:extLst>
                  <a:ext uri="{FF2B5EF4-FFF2-40B4-BE49-F238E27FC236}">
                    <a16:creationId xmlns:a16="http://schemas.microsoft.com/office/drawing/2014/main" id="{06CE7086-88AB-C93B-6C64-250BD2BBA2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2">
                <a:extLst>
                  <a:ext uri="{FF2B5EF4-FFF2-40B4-BE49-F238E27FC236}">
                    <a16:creationId xmlns:a16="http://schemas.microsoft.com/office/drawing/2014/main" id="{6E6B47EF-51CF-98A9-C90D-E0D7EA3A72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3">
                <a:extLst>
                  <a:ext uri="{FF2B5EF4-FFF2-40B4-BE49-F238E27FC236}">
                    <a16:creationId xmlns:a16="http://schemas.microsoft.com/office/drawing/2014/main" id="{975954CE-E5A4-DF87-E0B7-4809A254A7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4">
                <a:extLst>
                  <a:ext uri="{FF2B5EF4-FFF2-40B4-BE49-F238E27FC236}">
                    <a16:creationId xmlns:a16="http://schemas.microsoft.com/office/drawing/2014/main" id="{F37E442F-CE31-C439-DD84-6E101B502E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5">
                <a:extLst>
                  <a:ext uri="{FF2B5EF4-FFF2-40B4-BE49-F238E27FC236}">
                    <a16:creationId xmlns:a16="http://schemas.microsoft.com/office/drawing/2014/main" id="{ACBBD275-D6A4-5195-360E-85FD73BD47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6">
                <a:extLst>
                  <a:ext uri="{FF2B5EF4-FFF2-40B4-BE49-F238E27FC236}">
                    <a16:creationId xmlns:a16="http://schemas.microsoft.com/office/drawing/2014/main" id="{BBEB6837-F010-6E21-1508-8EDC879240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7">
                <a:extLst>
                  <a:ext uri="{FF2B5EF4-FFF2-40B4-BE49-F238E27FC236}">
                    <a16:creationId xmlns:a16="http://schemas.microsoft.com/office/drawing/2014/main" id="{A014ED13-5BF6-BFA6-7BE1-9698593631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8">
                <a:extLst>
                  <a:ext uri="{FF2B5EF4-FFF2-40B4-BE49-F238E27FC236}">
                    <a16:creationId xmlns:a16="http://schemas.microsoft.com/office/drawing/2014/main" id="{1EAF9B0E-9BE1-48AB-DD4D-8E691E088B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29">
                <a:extLst>
                  <a:ext uri="{FF2B5EF4-FFF2-40B4-BE49-F238E27FC236}">
                    <a16:creationId xmlns:a16="http://schemas.microsoft.com/office/drawing/2014/main" id="{AFD676EC-C369-21E2-AC07-02F44E7669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0">
                <a:extLst>
                  <a:ext uri="{FF2B5EF4-FFF2-40B4-BE49-F238E27FC236}">
                    <a16:creationId xmlns:a16="http://schemas.microsoft.com/office/drawing/2014/main" id="{8A264F4E-512E-EA01-96B8-888DEED0D6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1">
                <a:extLst>
                  <a:ext uri="{FF2B5EF4-FFF2-40B4-BE49-F238E27FC236}">
                    <a16:creationId xmlns:a16="http://schemas.microsoft.com/office/drawing/2014/main" id="{722F3A12-5EE6-5393-D144-01E17948AE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2">
                <a:extLst>
                  <a:ext uri="{FF2B5EF4-FFF2-40B4-BE49-F238E27FC236}">
                    <a16:creationId xmlns:a16="http://schemas.microsoft.com/office/drawing/2014/main" id="{C32A43BA-B6B7-183C-EA91-B3F58896C8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3">
                <a:extLst>
                  <a:ext uri="{FF2B5EF4-FFF2-40B4-BE49-F238E27FC236}">
                    <a16:creationId xmlns:a16="http://schemas.microsoft.com/office/drawing/2014/main" id="{1572C003-477D-AC94-706B-38526C80AE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4">
                <a:extLst>
                  <a:ext uri="{FF2B5EF4-FFF2-40B4-BE49-F238E27FC236}">
                    <a16:creationId xmlns:a16="http://schemas.microsoft.com/office/drawing/2014/main" id="{66EEECBE-4F11-645C-3311-F19F5CBD31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5">
                <a:extLst>
                  <a:ext uri="{FF2B5EF4-FFF2-40B4-BE49-F238E27FC236}">
                    <a16:creationId xmlns:a16="http://schemas.microsoft.com/office/drawing/2014/main" id="{C58B0457-B544-4822-CC10-8BD2F46E2C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6">
                <a:extLst>
                  <a:ext uri="{FF2B5EF4-FFF2-40B4-BE49-F238E27FC236}">
                    <a16:creationId xmlns:a16="http://schemas.microsoft.com/office/drawing/2014/main" id="{34B577D0-D931-7A19-8B07-65B51ED781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7">
                <a:extLst>
                  <a:ext uri="{FF2B5EF4-FFF2-40B4-BE49-F238E27FC236}">
                    <a16:creationId xmlns:a16="http://schemas.microsoft.com/office/drawing/2014/main" id="{A34A3931-EF9C-B4C0-DAA9-2AE268C792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8">
                <a:extLst>
                  <a:ext uri="{FF2B5EF4-FFF2-40B4-BE49-F238E27FC236}">
                    <a16:creationId xmlns:a16="http://schemas.microsoft.com/office/drawing/2014/main" id="{4EDBFB65-1EC5-EF8C-D87A-7999C09024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39">
                <a:extLst>
                  <a:ext uri="{FF2B5EF4-FFF2-40B4-BE49-F238E27FC236}">
                    <a16:creationId xmlns:a16="http://schemas.microsoft.com/office/drawing/2014/main" id="{A1CE34C5-6C71-73DA-7FF4-422C980011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0">
                <a:extLst>
                  <a:ext uri="{FF2B5EF4-FFF2-40B4-BE49-F238E27FC236}">
                    <a16:creationId xmlns:a16="http://schemas.microsoft.com/office/drawing/2014/main" id="{A82E531E-4F9E-045F-42BC-7CEAA47B8F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1">
                <a:extLst>
                  <a:ext uri="{FF2B5EF4-FFF2-40B4-BE49-F238E27FC236}">
                    <a16:creationId xmlns:a16="http://schemas.microsoft.com/office/drawing/2014/main" id="{B03F6632-F711-E483-53F3-427CD85B04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2">
                <a:extLst>
                  <a:ext uri="{FF2B5EF4-FFF2-40B4-BE49-F238E27FC236}">
                    <a16:creationId xmlns:a16="http://schemas.microsoft.com/office/drawing/2014/main" id="{391EAD9A-C9D2-A3E1-A287-52386C9658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3">
                <a:extLst>
                  <a:ext uri="{FF2B5EF4-FFF2-40B4-BE49-F238E27FC236}">
                    <a16:creationId xmlns:a16="http://schemas.microsoft.com/office/drawing/2014/main" id="{F0980187-851D-FA86-52E8-FD5C486C34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4">
                <a:extLst>
                  <a:ext uri="{FF2B5EF4-FFF2-40B4-BE49-F238E27FC236}">
                    <a16:creationId xmlns:a16="http://schemas.microsoft.com/office/drawing/2014/main" id="{54EADA1C-5D67-C551-F031-4209984976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5">
                <a:extLst>
                  <a:ext uri="{FF2B5EF4-FFF2-40B4-BE49-F238E27FC236}">
                    <a16:creationId xmlns:a16="http://schemas.microsoft.com/office/drawing/2014/main" id="{CA6B2CCC-0700-EE37-AE9D-E8A9386D79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6">
                <a:extLst>
                  <a:ext uri="{FF2B5EF4-FFF2-40B4-BE49-F238E27FC236}">
                    <a16:creationId xmlns:a16="http://schemas.microsoft.com/office/drawing/2014/main" id="{811DEF8B-233B-11DB-0375-E7EAF01CD6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7">
                <a:extLst>
                  <a:ext uri="{FF2B5EF4-FFF2-40B4-BE49-F238E27FC236}">
                    <a16:creationId xmlns:a16="http://schemas.microsoft.com/office/drawing/2014/main" id="{9104FBE8-7FBD-A536-E58E-E805C1C6E5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8">
                <a:extLst>
                  <a:ext uri="{FF2B5EF4-FFF2-40B4-BE49-F238E27FC236}">
                    <a16:creationId xmlns:a16="http://schemas.microsoft.com/office/drawing/2014/main" id="{2469A96F-9213-7124-9524-077C4351B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49">
                <a:extLst>
                  <a:ext uri="{FF2B5EF4-FFF2-40B4-BE49-F238E27FC236}">
                    <a16:creationId xmlns:a16="http://schemas.microsoft.com/office/drawing/2014/main" id="{728AF3A6-DE1E-6650-6FC5-AF24F3873C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0">
                <a:extLst>
                  <a:ext uri="{FF2B5EF4-FFF2-40B4-BE49-F238E27FC236}">
                    <a16:creationId xmlns:a16="http://schemas.microsoft.com/office/drawing/2014/main" id="{12DAEC51-0FA7-D9F0-522D-34C54CC6D6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1">
                <a:extLst>
                  <a:ext uri="{FF2B5EF4-FFF2-40B4-BE49-F238E27FC236}">
                    <a16:creationId xmlns:a16="http://schemas.microsoft.com/office/drawing/2014/main" id="{8AE45E00-BC74-188D-D115-73E4C97443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2">
                <a:extLst>
                  <a:ext uri="{FF2B5EF4-FFF2-40B4-BE49-F238E27FC236}">
                    <a16:creationId xmlns:a16="http://schemas.microsoft.com/office/drawing/2014/main" id="{41C01E30-99D3-0BBE-3709-CDDA4E6EF4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3">
                <a:extLst>
                  <a:ext uri="{FF2B5EF4-FFF2-40B4-BE49-F238E27FC236}">
                    <a16:creationId xmlns:a16="http://schemas.microsoft.com/office/drawing/2014/main" id="{3D1E178B-28FB-1768-808C-6CB6997147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4">
                <a:extLst>
                  <a:ext uri="{FF2B5EF4-FFF2-40B4-BE49-F238E27FC236}">
                    <a16:creationId xmlns:a16="http://schemas.microsoft.com/office/drawing/2014/main" id="{EB81813F-D800-FDCA-D0D1-829FCCA8F3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5">
                <a:extLst>
                  <a:ext uri="{FF2B5EF4-FFF2-40B4-BE49-F238E27FC236}">
                    <a16:creationId xmlns:a16="http://schemas.microsoft.com/office/drawing/2014/main" id="{4666C6AF-5ED1-844D-3D08-BA7ADC3241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6">
                <a:extLst>
                  <a:ext uri="{FF2B5EF4-FFF2-40B4-BE49-F238E27FC236}">
                    <a16:creationId xmlns:a16="http://schemas.microsoft.com/office/drawing/2014/main" id="{6C677AC4-F332-311F-7A86-F37108914E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7">
                <a:extLst>
                  <a:ext uri="{FF2B5EF4-FFF2-40B4-BE49-F238E27FC236}">
                    <a16:creationId xmlns:a16="http://schemas.microsoft.com/office/drawing/2014/main" id="{F923D1B5-0DA2-F9F1-2BFC-6323B3D758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8">
                <a:extLst>
                  <a:ext uri="{FF2B5EF4-FFF2-40B4-BE49-F238E27FC236}">
                    <a16:creationId xmlns:a16="http://schemas.microsoft.com/office/drawing/2014/main" id="{80A0BEF6-BE56-B464-41DF-58E2798EF8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59">
                <a:extLst>
                  <a:ext uri="{FF2B5EF4-FFF2-40B4-BE49-F238E27FC236}">
                    <a16:creationId xmlns:a16="http://schemas.microsoft.com/office/drawing/2014/main" id="{59983457-E00B-F77E-426D-594C6F03E5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0">
                <a:extLst>
                  <a:ext uri="{FF2B5EF4-FFF2-40B4-BE49-F238E27FC236}">
                    <a16:creationId xmlns:a16="http://schemas.microsoft.com/office/drawing/2014/main" id="{D60B47FE-B26B-2CED-449D-EA5D5747E3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1">
                <a:extLst>
                  <a:ext uri="{FF2B5EF4-FFF2-40B4-BE49-F238E27FC236}">
                    <a16:creationId xmlns:a16="http://schemas.microsoft.com/office/drawing/2014/main" id="{08E7D835-9BB0-48FC-322D-A3CEC27749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2">
                <a:extLst>
                  <a:ext uri="{FF2B5EF4-FFF2-40B4-BE49-F238E27FC236}">
                    <a16:creationId xmlns:a16="http://schemas.microsoft.com/office/drawing/2014/main" id="{2CF1E0A9-8675-C043-AD14-736335B3C6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3">
                <a:extLst>
                  <a:ext uri="{FF2B5EF4-FFF2-40B4-BE49-F238E27FC236}">
                    <a16:creationId xmlns:a16="http://schemas.microsoft.com/office/drawing/2014/main" id="{501D03AB-3B08-63E3-7300-156BDC08EA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4">
                <a:extLst>
                  <a:ext uri="{FF2B5EF4-FFF2-40B4-BE49-F238E27FC236}">
                    <a16:creationId xmlns:a16="http://schemas.microsoft.com/office/drawing/2014/main" id="{732D5E2E-92A3-9CA6-8BBB-7B62E7D82C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5">
                <a:extLst>
                  <a:ext uri="{FF2B5EF4-FFF2-40B4-BE49-F238E27FC236}">
                    <a16:creationId xmlns:a16="http://schemas.microsoft.com/office/drawing/2014/main" id="{117107BF-0B5B-DE16-4338-B69C3DFFF2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6">
                <a:extLst>
                  <a:ext uri="{FF2B5EF4-FFF2-40B4-BE49-F238E27FC236}">
                    <a16:creationId xmlns:a16="http://schemas.microsoft.com/office/drawing/2014/main" id="{6A0B1643-F73D-96E0-F34F-EE577237E7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7">
                <a:extLst>
                  <a:ext uri="{FF2B5EF4-FFF2-40B4-BE49-F238E27FC236}">
                    <a16:creationId xmlns:a16="http://schemas.microsoft.com/office/drawing/2014/main" id="{E7228C93-0A3D-7625-D27B-DB371B2AFA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8">
                <a:extLst>
                  <a:ext uri="{FF2B5EF4-FFF2-40B4-BE49-F238E27FC236}">
                    <a16:creationId xmlns:a16="http://schemas.microsoft.com/office/drawing/2014/main" id="{923829CB-61C6-D38C-D14B-C1E57D4C0E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69">
                <a:extLst>
                  <a:ext uri="{FF2B5EF4-FFF2-40B4-BE49-F238E27FC236}">
                    <a16:creationId xmlns:a16="http://schemas.microsoft.com/office/drawing/2014/main" id="{0FEA4B49-6B31-F849-DFE7-56AA38B090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0">
                <a:extLst>
                  <a:ext uri="{FF2B5EF4-FFF2-40B4-BE49-F238E27FC236}">
                    <a16:creationId xmlns:a16="http://schemas.microsoft.com/office/drawing/2014/main" id="{B9D8A413-D357-C9D1-3419-C1CB615560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1">
                <a:extLst>
                  <a:ext uri="{FF2B5EF4-FFF2-40B4-BE49-F238E27FC236}">
                    <a16:creationId xmlns:a16="http://schemas.microsoft.com/office/drawing/2014/main" id="{ED120370-190C-F1D9-237B-EC481C769C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2">
                <a:extLst>
                  <a:ext uri="{FF2B5EF4-FFF2-40B4-BE49-F238E27FC236}">
                    <a16:creationId xmlns:a16="http://schemas.microsoft.com/office/drawing/2014/main" id="{F5555FED-7B3E-E9BA-F3A2-1CB8844B70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3">
                <a:extLst>
                  <a:ext uri="{FF2B5EF4-FFF2-40B4-BE49-F238E27FC236}">
                    <a16:creationId xmlns:a16="http://schemas.microsoft.com/office/drawing/2014/main" id="{43D447A9-6535-6ADA-0C02-2A9A21EBE5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4">
                <a:extLst>
                  <a:ext uri="{FF2B5EF4-FFF2-40B4-BE49-F238E27FC236}">
                    <a16:creationId xmlns:a16="http://schemas.microsoft.com/office/drawing/2014/main" id="{A4C6460A-B62B-AFA3-683A-D6125A72AC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5">
                <a:extLst>
                  <a:ext uri="{FF2B5EF4-FFF2-40B4-BE49-F238E27FC236}">
                    <a16:creationId xmlns:a16="http://schemas.microsoft.com/office/drawing/2014/main" id="{922D6FCF-2CAC-D1DB-CC00-BBFAECB00F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6">
                <a:extLst>
                  <a:ext uri="{FF2B5EF4-FFF2-40B4-BE49-F238E27FC236}">
                    <a16:creationId xmlns:a16="http://schemas.microsoft.com/office/drawing/2014/main" id="{C626B53D-5F6F-D8CB-A351-2DB541F5E8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7">
                <a:extLst>
                  <a:ext uri="{FF2B5EF4-FFF2-40B4-BE49-F238E27FC236}">
                    <a16:creationId xmlns:a16="http://schemas.microsoft.com/office/drawing/2014/main" id="{9ECDEC45-814F-F39F-EC6D-8EE18CA520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8">
                <a:extLst>
                  <a:ext uri="{FF2B5EF4-FFF2-40B4-BE49-F238E27FC236}">
                    <a16:creationId xmlns:a16="http://schemas.microsoft.com/office/drawing/2014/main" id="{C354E1F0-AFEA-1CCB-27F7-1A9C4284BA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79">
                <a:extLst>
                  <a:ext uri="{FF2B5EF4-FFF2-40B4-BE49-F238E27FC236}">
                    <a16:creationId xmlns:a16="http://schemas.microsoft.com/office/drawing/2014/main" id="{2168F53D-CF26-DEA9-E6C2-4C8B35312F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0">
                <a:extLst>
                  <a:ext uri="{FF2B5EF4-FFF2-40B4-BE49-F238E27FC236}">
                    <a16:creationId xmlns:a16="http://schemas.microsoft.com/office/drawing/2014/main" id="{B63BBB60-D974-D36A-D3CF-E3B323E089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1">
                <a:extLst>
                  <a:ext uri="{FF2B5EF4-FFF2-40B4-BE49-F238E27FC236}">
                    <a16:creationId xmlns:a16="http://schemas.microsoft.com/office/drawing/2014/main" id="{E7B0EC84-0B15-6BF5-6267-69CB5D0B3E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2">
                <a:extLst>
                  <a:ext uri="{FF2B5EF4-FFF2-40B4-BE49-F238E27FC236}">
                    <a16:creationId xmlns:a16="http://schemas.microsoft.com/office/drawing/2014/main" id="{9AEBA0F4-CFA3-4FBB-6274-E5BB2A816C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3">
                <a:extLst>
                  <a:ext uri="{FF2B5EF4-FFF2-40B4-BE49-F238E27FC236}">
                    <a16:creationId xmlns:a16="http://schemas.microsoft.com/office/drawing/2014/main" id="{D9EC526C-A11C-3BFB-0339-E17FF21B7C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4">
                <a:extLst>
                  <a:ext uri="{FF2B5EF4-FFF2-40B4-BE49-F238E27FC236}">
                    <a16:creationId xmlns:a16="http://schemas.microsoft.com/office/drawing/2014/main" id="{6A380C27-138F-DE82-BF7A-3A8FFB86FB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5">
                <a:extLst>
                  <a:ext uri="{FF2B5EF4-FFF2-40B4-BE49-F238E27FC236}">
                    <a16:creationId xmlns:a16="http://schemas.microsoft.com/office/drawing/2014/main" id="{ED1DA744-DB54-442D-5A08-E14EDBF387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6">
                <a:extLst>
                  <a:ext uri="{FF2B5EF4-FFF2-40B4-BE49-F238E27FC236}">
                    <a16:creationId xmlns:a16="http://schemas.microsoft.com/office/drawing/2014/main" id="{B1F5DECF-9A59-8242-315E-222D223376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7">
                <a:extLst>
                  <a:ext uri="{FF2B5EF4-FFF2-40B4-BE49-F238E27FC236}">
                    <a16:creationId xmlns:a16="http://schemas.microsoft.com/office/drawing/2014/main" id="{335D7035-242F-5E2E-3E78-F7341D8248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8">
                <a:extLst>
                  <a:ext uri="{FF2B5EF4-FFF2-40B4-BE49-F238E27FC236}">
                    <a16:creationId xmlns:a16="http://schemas.microsoft.com/office/drawing/2014/main" id="{C61A86B2-921D-3D08-3753-196C1F3A37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89">
                <a:extLst>
                  <a:ext uri="{FF2B5EF4-FFF2-40B4-BE49-F238E27FC236}">
                    <a16:creationId xmlns:a16="http://schemas.microsoft.com/office/drawing/2014/main" id="{D36AD9A6-BF93-1AB4-E85D-EA54D9EFA2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0">
                <a:extLst>
                  <a:ext uri="{FF2B5EF4-FFF2-40B4-BE49-F238E27FC236}">
                    <a16:creationId xmlns:a16="http://schemas.microsoft.com/office/drawing/2014/main" id="{EDE3F3E1-3F63-0075-CE0D-107724F85E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1">
                <a:extLst>
                  <a:ext uri="{FF2B5EF4-FFF2-40B4-BE49-F238E27FC236}">
                    <a16:creationId xmlns:a16="http://schemas.microsoft.com/office/drawing/2014/main" id="{BDAE89E4-21C1-3D21-C519-FE8E750AF0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992">
                <a:extLst>
                  <a:ext uri="{FF2B5EF4-FFF2-40B4-BE49-F238E27FC236}">
                    <a16:creationId xmlns:a16="http://schemas.microsoft.com/office/drawing/2014/main" id="{76CF1DEA-209B-8E18-E3E2-47AD47254D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6B9E8C7B-5679-DDBF-3AC8-17A8AEC4407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EBB94B3E-3CA1-2AEB-3690-306A0C892BA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E6C2639F-5CFC-FD7D-9C5F-F09D4BFCBA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077B8FAC-3E08-C447-F9A3-23F0FB4593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93312250-86B2-4A28-6149-15BA1EEB8FA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742C68CB-5243-3B69-40EF-78A23631A1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B230C259-52D4-23E1-26B5-97EBFA24A9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7297DC95-4855-A76B-50A0-D9D503E46E4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F0578C2C-F843-530F-29E3-4C36059A1CD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2C71B33B-564B-14CE-70F6-DE1E1837BFF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6F5E3B57-F5C3-5C57-76F4-86F5D322FB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B4B23E11-851E-407A-1092-35564143093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ED34D205-EFC1-5FD1-2BC4-30759A86ACD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1ED67924-39AC-26F1-FCB8-55E516D019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AEDFD34D-9501-5760-33DF-9749079DAB8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62EB33E6-DD66-93EA-09C9-761CC12821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DAA6681A-9F77-D1B6-CEA7-548B15C6B81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8CB6691C-B0C3-C0E4-A855-668E02E7867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E5F32545-0817-565C-BE11-3FE13D8C53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EF2078CF-E79B-FA1C-B58B-693BB0F92C3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B230B4CC-08B0-D6AE-CD43-B2BB747E80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7FC54F24-553C-5501-C443-EE868244A96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93E7DB07-C33B-A11E-2FCA-7615C2C9D8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D5870DDF-B4ED-D2CE-61ED-68C379926C8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83D7F95A-E152-8D4B-C23A-43988F3E04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895CAE17-B23F-4CE0-BC7E-0351788963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DBE0B0B1-E58E-EB8F-A609-9F6AFFE5752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007442FF-F342-3F1C-7D8F-A4EA1F1773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FDA1EF59-FA95-BE7C-02A9-7B2BC8F831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932DE9CA-0462-6B26-37EF-9676794AD8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92012980-7201-F3DD-66B8-97DE47F53DC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02B4ABCE-9E04-F912-CCCF-7D580D27A91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F4B90248-D0B2-6EA5-148B-13214F9DEAF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1A941BF7-1FD3-A273-DD2F-56586897D5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08494978-1AE9-B35E-971B-80F6D86C6C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699F6A95-7284-B0BD-51A7-D21C7B0CE6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CEA96769-61D8-A783-61DE-C5560487E7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C2024992-A315-5B81-F54D-129BB8C412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13CB5BFE-10A5-121E-A2E1-F91126816C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C6DDF03C-0536-99D8-40D0-B998FD7548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03E6819C-A5D7-A479-D772-3A911E1E21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D8CE9A2E-5B4C-8229-A380-B493D68500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2E3AE3F3-FA1B-43A1-E605-8E73C093D9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52330F6C-360F-ABD8-DDB2-F4F72CD85C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0331D7E3-7297-16F2-35BD-A2332CF2F2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193C6D43-ECDC-9422-28E3-CAAAD0743C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22B9826A-73DB-30CE-B931-CB211BF40E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CBF33C83-2BD8-2CE0-1767-A711D203D5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3BE59011-BB0C-DF3A-BED1-6FA2B0EDEA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E0D65126-B52D-F977-7CB3-DBF0775584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C7DB5640-53A8-1FD3-F844-E4BBB40681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25877B02-4983-E6B9-C6AA-C7173A1E78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A3826AC5-3772-1933-F0AA-6E72D6840A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E97698C4-4DB6-04FC-B928-F1601C2B1E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45F3C13F-BC37-D4EE-75D3-F59A8283F7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D4FFDCE5-FDEB-FB8C-873E-9076991358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4673DC1C-881A-0D4B-FEB7-A90FA062FD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46B80DAB-2C65-D11B-9CF2-F3FAE2D8EB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044809A8-FDA3-EA70-6B8F-E441AA557C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32F9F932-5BF7-1232-535D-33456B38DC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084CEB7A-F277-E533-0766-49D3DDAA9C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CEE89154-7485-336F-B456-D46DE1FD7F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85EE2681-4DF7-A262-73EF-836AC50818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3E58FBDA-C236-3923-01BC-D3D5DF1F4F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88A575F5-D860-F9C4-27E9-F1A110F5DA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495BBEBF-21A1-F6A8-8186-AD861EBC9F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D4F20529-D042-5278-55B9-11C96986A0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1650B46C-5665-BE40-CF9E-5E2E099E2A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22FC3D6D-BB83-FC6D-FCE5-AC50C3E5C3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D2C17F09-96D6-0BB8-FCFF-1929635531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120215A7-5CBF-A36F-238E-402D561F49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A190189C-5265-50B7-5F3C-6CC77B18BE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89BEB56D-CEBE-2AD8-2713-B3AC47500A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7B4FB97E-A888-AA4B-78C2-0D380131E1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75AD7D42-054A-28E6-30B4-27DF20619F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BF6877F7-FEC6-5A06-AB54-3D61672B26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291B686C-94A1-372A-D779-0E4A571DF0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F6385948-D728-90EA-621C-63EBC50E25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4470C7B2-E6E0-D928-C370-81BF52D78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9A2937AE-FBCC-6AD1-F320-6D642F2878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8E745C91-E706-30FF-D10A-07A079DA3D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D8CAC276-6883-F3D8-8F05-E658B6C91A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2A33705C-53AC-2BA9-6424-3D8C9CD622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F06031AC-0069-D8B7-D02C-70D87308A9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7A86441C-CA2A-8530-3979-37BBECD281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EC0EAC7F-ACD5-1CD6-FEDF-E799129B23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FA62EE4D-77AB-2170-09BC-93D130741D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D07BB9BD-6769-18AA-803B-0666018FFD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7FA36450-3643-CF72-7BD1-EB08CB0D68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6">
                <a:extLst>
                  <a:ext uri="{FF2B5EF4-FFF2-40B4-BE49-F238E27FC236}">
                    <a16:creationId xmlns:a16="http://schemas.microsoft.com/office/drawing/2014/main" id="{01CE738B-C311-853C-7A0D-984B0A1B98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7">
                <a:extLst>
                  <a:ext uri="{FF2B5EF4-FFF2-40B4-BE49-F238E27FC236}">
                    <a16:creationId xmlns:a16="http://schemas.microsoft.com/office/drawing/2014/main" id="{B0295874-38A6-3359-8874-7C39B60354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78">
                <a:extLst>
                  <a:ext uri="{FF2B5EF4-FFF2-40B4-BE49-F238E27FC236}">
                    <a16:creationId xmlns:a16="http://schemas.microsoft.com/office/drawing/2014/main" id="{1185DDB4-A460-BFA8-2DBD-71001B477F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79">
                <a:extLst>
                  <a:ext uri="{FF2B5EF4-FFF2-40B4-BE49-F238E27FC236}">
                    <a16:creationId xmlns:a16="http://schemas.microsoft.com/office/drawing/2014/main" id="{81B7698E-314B-8C4D-1F4D-0B19AE446E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0">
                <a:extLst>
                  <a:ext uri="{FF2B5EF4-FFF2-40B4-BE49-F238E27FC236}">
                    <a16:creationId xmlns:a16="http://schemas.microsoft.com/office/drawing/2014/main" id="{D87381E5-F381-574B-AEFE-3E3248DE13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1">
                <a:extLst>
                  <a:ext uri="{FF2B5EF4-FFF2-40B4-BE49-F238E27FC236}">
                    <a16:creationId xmlns:a16="http://schemas.microsoft.com/office/drawing/2014/main" id="{4515DD5D-1735-84BE-90C6-D925D01A80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2">
                <a:extLst>
                  <a:ext uri="{FF2B5EF4-FFF2-40B4-BE49-F238E27FC236}">
                    <a16:creationId xmlns:a16="http://schemas.microsoft.com/office/drawing/2014/main" id="{AF7FA258-D4A7-5609-C51F-F304FE5CC0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3">
                <a:extLst>
                  <a:ext uri="{FF2B5EF4-FFF2-40B4-BE49-F238E27FC236}">
                    <a16:creationId xmlns:a16="http://schemas.microsoft.com/office/drawing/2014/main" id="{E8653E9D-FD50-EFD1-954F-AF107B8A6D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4">
                <a:extLst>
                  <a:ext uri="{FF2B5EF4-FFF2-40B4-BE49-F238E27FC236}">
                    <a16:creationId xmlns:a16="http://schemas.microsoft.com/office/drawing/2014/main" id="{D3A7B80F-A69E-87C4-EAE4-69D9EDA697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5">
                <a:extLst>
                  <a:ext uri="{FF2B5EF4-FFF2-40B4-BE49-F238E27FC236}">
                    <a16:creationId xmlns:a16="http://schemas.microsoft.com/office/drawing/2014/main" id="{E2811E71-7138-A0A6-F5E7-CBB5FAB17B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6">
                <a:extLst>
                  <a:ext uri="{FF2B5EF4-FFF2-40B4-BE49-F238E27FC236}">
                    <a16:creationId xmlns:a16="http://schemas.microsoft.com/office/drawing/2014/main" id="{59DEA6B6-DD2F-81B7-E424-9BBBBE7CCB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7">
                <a:extLst>
                  <a:ext uri="{FF2B5EF4-FFF2-40B4-BE49-F238E27FC236}">
                    <a16:creationId xmlns:a16="http://schemas.microsoft.com/office/drawing/2014/main" id="{3F1064CF-EE84-EE13-D0A7-0DC08B58B5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8">
                <a:extLst>
                  <a:ext uri="{FF2B5EF4-FFF2-40B4-BE49-F238E27FC236}">
                    <a16:creationId xmlns:a16="http://schemas.microsoft.com/office/drawing/2014/main" id="{893A46A3-4FB3-C512-947C-5D9D67CDD8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89">
                <a:extLst>
                  <a:ext uri="{FF2B5EF4-FFF2-40B4-BE49-F238E27FC236}">
                    <a16:creationId xmlns:a16="http://schemas.microsoft.com/office/drawing/2014/main" id="{F9DB03EF-93F8-7CA5-7E28-8E50761639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0">
                <a:extLst>
                  <a:ext uri="{FF2B5EF4-FFF2-40B4-BE49-F238E27FC236}">
                    <a16:creationId xmlns:a16="http://schemas.microsoft.com/office/drawing/2014/main" id="{A8A95572-FBD8-79BF-6B77-0C9F3B7BC1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1">
                <a:extLst>
                  <a:ext uri="{FF2B5EF4-FFF2-40B4-BE49-F238E27FC236}">
                    <a16:creationId xmlns:a16="http://schemas.microsoft.com/office/drawing/2014/main" id="{5DA31540-6FAB-4544-8F71-CEDE60B84B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992">
                <a:extLst>
                  <a:ext uri="{FF2B5EF4-FFF2-40B4-BE49-F238E27FC236}">
                    <a16:creationId xmlns:a16="http://schemas.microsoft.com/office/drawing/2014/main" id="{16C63C26-9D96-012D-B49B-AFFD7C7BEB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3" name="Picture Placeholder 222"/>
          <p:cNvSpPr>
            <a:spLocks noGrp="1"/>
          </p:cNvSpPr>
          <p:nvPr>
            <p:ph type="pic" sz="quarter" idx="10"/>
          </p:nvPr>
        </p:nvSpPr>
        <p:spPr>
          <a:xfrm>
            <a:off x="1090021" y="1923859"/>
            <a:ext cx="2951363" cy="3215526"/>
          </a:xfrm>
          <a:custGeom>
            <a:avLst/>
            <a:gdLst>
              <a:gd name="connsiteX0" fmla="*/ 1270856 w 2591903"/>
              <a:gd name="connsiteY0" fmla="*/ 0 h 2823892"/>
              <a:gd name="connsiteX1" fmla="*/ 2071798 w 2591903"/>
              <a:gd name="connsiteY1" fmla="*/ 231995 h 2823892"/>
              <a:gd name="connsiteX2" fmla="*/ 2576393 w 2591903"/>
              <a:gd name="connsiteY2" fmla="*/ 914692 h 2823892"/>
              <a:gd name="connsiteX3" fmla="*/ 2591903 w 2591903"/>
              <a:gd name="connsiteY3" fmla="*/ 1787323 h 2823892"/>
              <a:gd name="connsiteX4" fmla="*/ 2112403 w 2591903"/>
              <a:gd name="connsiteY4" fmla="*/ 2516573 h 2823892"/>
              <a:gd name="connsiteX5" fmla="*/ 1321046 w 2591903"/>
              <a:gd name="connsiteY5" fmla="*/ 2823892 h 2823892"/>
              <a:gd name="connsiteX6" fmla="*/ 520105 w 2591903"/>
              <a:gd name="connsiteY6" fmla="*/ 2591897 h 2823892"/>
              <a:gd name="connsiteX7" fmla="*/ 15509 w 2591903"/>
              <a:gd name="connsiteY7" fmla="*/ 1909201 h 2823892"/>
              <a:gd name="connsiteX8" fmla="*/ 0 w 2591903"/>
              <a:gd name="connsiteY8" fmla="*/ 1036570 h 2823892"/>
              <a:gd name="connsiteX9" fmla="*/ 479499 w 2591903"/>
              <a:gd name="connsiteY9" fmla="*/ 307319 h 28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903" h="2823892">
                <a:moveTo>
                  <a:pt x="1270856" y="0"/>
                </a:moveTo>
                <a:lnTo>
                  <a:pt x="2071798" y="231995"/>
                </a:lnTo>
                <a:lnTo>
                  <a:pt x="2576393" y="914692"/>
                </a:lnTo>
                <a:lnTo>
                  <a:pt x="2591903" y="1787323"/>
                </a:lnTo>
                <a:lnTo>
                  <a:pt x="2112403" y="2516573"/>
                </a:lnTo>
                <a:lnTo>
                  <a:pt x="1321046" y="2823892"/>
                </a:lnTo>
                <a:lnTo>
                  <a:pt x="520105" y="2591897"/>
                </a:lnTo>
                <a:lnTo>
                  <a:pt x="15509" y="1909201"/>
                </a:lnTo>
                <a:lnTo>
                  <a:pt x="0" y="1036570"/>
                </a:lnTo>
                <a:lnTo>
                  <a:pt x="479499" y="307319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225" name="Picture Placeholder 224"/>
          <p:cNvSpPr>
            <a:spLocks noGrp="1"/>
          </p:cNvSpPr>
          <p:nvPr>
            <p:ph type="pic" sz="quarter" idx="11"/>
          </p:nvPr>
        </p:nvSpPr>
        <p:spPr>
          <a:xfrm>
            <a:off x="4620319" y="1923859"/>
            <a:ext cx="2951363" cy="3215526"/>
          </a:xfrm>
          <a:custGeom>
            <a:avLst/>
            <a:gdLst>
              <a:gd name="connsiteX0" fmla="*/ 1270856 w 2591903"/>
              <a:gd name="connsiteY0" fmla="*/ 0 h 2823892"/>
              <a:gd name="connsiteX1" fmla="*/ 2071798 w 2591903"/>
              <a:gd name="connsiteY1" fmla="*/ 231995 h 2823892"/>
              <a:gd name="connsiteX2" fmla="*/ 2576393 w 2591903"/>
              <a:gd name="connsiteY2" fmla="*/ 914692 h 2823892"/>
              <a:gd name="connsiteX3" fmla="*/ 2591903 w 2591903"/>
              <a:gd name="connsiteY3" fmla="*/ 1787323 h 2823892"/>
              <a:gd name="connsiteX4" fmla="*/ 2112403 w 2591903"/>
              <a:gd name="connsiteY4" fmla="*/ 2516573 h 2823892"/>
              <a:gd name="connsiteX5" fmla="*/ 1321046 w 2591903"/>
              <a:gd name="connsiteY5" fmla="*/ 2823892 h 2823892"/>
              <a:gd name="connsiteX6" fmla="*/ 520105 w 2591903"/>
              <a:gd name="connsiteY6" fmla="*/ 2591897 h 2823892"/>
              <a:gd name="connsiteX7" fmla="*/ 15509 w 2591903"/>
              <a:gd name="connsiteY7" fmla="*/ 1909201 h 2823892"/>
              <a:gd name="connsiteX8" fmla="*/ 0 w 2591903"/>
              <a:gd name="connsiteY8" fmla="*/ 1036570 h 2823892"/>
              <a:gd name="connsiteX9" fmla="*/ 479499 w 2591903"/>
              <a:gd name="connsiteY9" fmla="*/ 307319 h 28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903" h="2823892">
                <a:moveTo>
                  <a:pt x="1270856" y="0"/>
                </a:moveTo>
                <a:lnTo>
                  <a:pt x="2071798" y="231995"/>
                </a:lnTo>
                <a:lnTo>
                  <a:pt x="2576393" y="914692"/>
                </a:lnTo>
                <a:lnTo>
                  <a:pt x="2591903" y="1787323"/>
                </a:lnTo>
                <a:lnTo>
                  <a:pt x="2112403" y="2516573"/>
                </a:lnTo>
                <a:lnTo>
                  <a:pt x="1321046" y="2823892"/>
                </a:lnTo>
                <a:lnTo>
                  <a:pt x="520105" y="2591897"/>
                </a:lnTo>
                <a:lnTo>
                  <a:pt x="15509" y="1909201"/>
                </a:lnTo>
                <a:lnTo>
                  <a:pt x="0" y="1036570"/>
                </a:lnTo>
                <a:lnTo>
                  <a:pt x="479499" y="307319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226" name="Picture Placeholder 225"/>
          <p:cNvSpPr>
            <a:spLocks noGrp="1"/>
          </p:cNvSpPr>
          <p:nvPr>
            <p:ph type="pic" sz="quarter" idx="12"/>
          </p:nvPr>
        </p:nvSpPr>
        <p:spPr>
          <a:xfrm>
            <a:off x="8150616" y="1923859"/>
            <a:ext cx="2951363" cy="3215526"/>
          </a:xfrm>
          <a:custGeom>
            <a:avLst/>
            <a:gdLst>
              <a:gd name="connsiteX0" fmla="*/ 1270856 w 2591903"/>
              <a:gd name="connsiteY0" fmla="*/ 0 h 2823892"/>
              <a:gd name="connsiteX1" fmla="*/ 2071798 w 2591903"/>
              <a:gd name="connsiteY1" fmla="*/ 231995 h 2823892"/>
              <a:gd name="connsiteX2" fmla="*/ 2576393 w 2591903"/>
              <a:gd name="connsiteY2" fmla="*/ 914692 h 2823892"/>
              <a:gd name="connsiteX3" fmla="*/ 2591903 w 2591903"/>
              <a:gd name="connsiteY3" fmla="*/ 1787323 h 2823892"/>
              <a:gd name="connsiteX4" fmla="*/ 2112403 w 2591903"/>
              <a:gd name="connsiteY4" fmla="*/ 2516573 h 2823892"/>
              <a:gd name="connsiteX5" fmla="*/ 1321046 w 2591903"/>
              <a:gd name="connsiteY5" fmla="*/ 2823892 h 2823892"/>
              <a:gd name="connsiteX6" fmla="*/ 520105 w 2591903"/>
              <a:gd name="connsiteY6" fmla="*/ 2591897 h 2823892"/>
              <a:gd name="connsiteX7" fmla="*/ 15509 w 2591903"/>
              <a:gd name="connsiteY7" fmla="*/ 1909201 h 2823892"/>
              <a:gd name="connsiteX8" fmla="*/ 0 w 2591903"/>
              <a:gd name="connsiteY8" fmla="*/ 1036570 h 2823892"/>
              <a:gd name="connsiteX9" fmla="*/ 479499 w 2591903"/>
              <a:gd name="connsiteY9" fmla="*/ 307319 h 28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903" h="2823892">
                <a:moveTo>
                  <a:pt x="1270856" y="0"/>
                </a:moveTo>
                <a:lnTo>
                  <a:pt x="2071798" y="231995"/>
                </a:lnTo>
                <a:lnTo>
                  <a:pt x="2576393" y="914692"/>
                </a:lnTo>
                <a:lnTo>
                  <a:pt x="2591903" y="1787323"/>
                </a:lnTo>
                <a:lnTo>
                  <a:pt x="2112403" y="2516573"/>
                </a:lnTo>
                <a:lnTo>
                  <a:pt x="1321046" y="2823892"/>
                </a:lnTo>
                <a:lnTo>
                  <a:pt x="520105" y="2591897"/>
                </a:lnTo>
                <a:lnTo>
                  <a:pt x="15509" y="1909201"/>
                </a:lnTo>
                <a:lnTo>
                  <a:pt x="0" y="1036570"/>
                </a:lnTo>
                <a:lnTo>
                  <a:pt x="479499" y="307319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64946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8B9E484B-4539-900D-A7EA-CA80D0D4B8DE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219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56" name="Picture Placeholder 655"/>
          <p:cNvSpPr>
            <a:spLocks noGrp="1"/>
          </p:cNvSpPr>
          <p:nvPr>
            <p:ph type="pic" sz="quarter" idx="13"/>
          </p:nvPr>
        </p:nvSpPr>
        <p:spPr>
          <a:xfrm>
            <a:off x="-2" y="0"/>
            <a:ext cx="8033900" cy="6858000"/>
          </a:xfrm>
          <a:custGeom>
            <a:avLst/>
            <a:gdLst>
              <a:gd name="connsiteX0" fmla="*/ 6537672 w 8033900"/>
              <a:gd name="connsiteY0" fmla="*/ 5118297 h 6858000"/>
              <a:gd name="connsiteX1" fmla="*/ 6371079 w 8033900"/>
              <a:gd name="connsiteY1" fmla="*/ 5189513 h 6858000"/>
              <a:gd name="connsiteX2" fmla="*/ 6204486 w 8033900"/>
              <a:gd name="connsiteY2" fmla="*/ 5259804 h 6858000"/>
              <a:gd name="connsiteX3" fmla="*/ 6351643 w 8033900"/>
              <a:gd name="connsiteY3" fmla="*/ 5375414 h 6858000"/>
              <a:gd name="connsiteX4" fmla="*/ 6498800 w 8033900"/>
              <a:gd name="connsiteY4" fmla="*/ 5491025 h 6858000"/>
              <a:gd name="connsiteX5" fmla="*/ 6518236 w 8033900"/>
              <a:gd name="connsiteY5" fmla="*/ 5304198 h 6858000"/>
              <a:gd name="connsiteX6" fmla="*/ 7043004 w 8033900"/>
              <a:gd name="connsiteY6" fmla="*/ 5085926 h 6858000"/>
              <a:gd name="connsiteX7" fmla="*/ 6981920 w 8033900"/>
              <a:gd name="connsiteY7" fmla="*/ 5132170 h 6858000"/>
              <a:gd name="connsiteX8" fmla="*/ 6921761 w 8033900"/>
              <a:gd name="connsiteY8" fmla="*/ 5178415 h 6858000"/>
              <a:gd name="connsiteX9" fmla="*/ 6993026 w 8033900"/>
              <a:gd name="connsiteY9" fmla="*/ 5209861 h 6858000"/>
              <a:gd name="connsiteX10" fmla="*/ 7065216 w 8033900"/>
              <a:gd name="connsiteY10" fmla="*/ 5242231 h 6858000"/>
              <a:gd name="connsiteX11" fmla="*/ 7054110 w 8033900"/>
              <a:gd name="connsiteY11" fmla="*/ 5164541 h 6858000"/>
              <a:gd name="connsiteX12" fmla="*/ 7286414 w 8033900"/>
              <a:gd name="connsiteY12" fmla="*/ 4659556 h 6858000"/>
              <a:gd name="connsiteX13" fmla="*/ 7225330 w 8033900"/>
              <a:gd name="connsiteY13" fmla="*/ 4704875 h 6858000"/>
              <a:gd name="connsiteX14" fmla="*/ 7164246 w 8033900"/>
              <a:gd name="connsiteY14" fmla="*/ 4751119 h 6858000"/>
              <a:gd name="connsiteX15" fmla="*/ 7236436 w 8033900"/>
              <a:gd name="connsiteY15" fmla="*/ 4783490 h 6858000"/>
              <a:gd name="connsiteX16" fmla="*/ 7308627 w 8033900"/>
              <a:gd name="connsiteY16" fmla="*/ 4814936 h 6858000"/>
              <a:gd name="connsiteX17" fmla="*/ 7297521 w 8033900"/>
              <a:gd name="connsiteY17" fmla="*/ 4737246 h 6858000"/>
              <a:gd name="connsiteX18" fmla="*/ 6192454 w 8033900"/>
              <a:gd name="connsiteY18" fmla="*/ 4577241 h 6858000"/>
              <a:gd name="connsiteX19" fmla="*/ 6189678 w 8033900"/>
              <a:gd name="connsiteY19" fmla="*/ 4660481 h 6858000"/>
              <a:gd name="connsiteX20" fmla="*/ 6186901 w 8033900"/>
              <a:gd name="connsiteY20" fmla="*/ 4742795 h 6858000"/>
              <a:gd name="connsiteX21" fmla="*/ 6258166 w 8033900"/>
              <a:gd name="connsiteY21" fmla="*/ 4701175 h 6858000"/>
              <a:gd name="connsiteX22" fmla="*/ 6330356 w 8033900"/>
              <a:gd name="connsiteY22" fmla="*/ 4659556 h 6858000"/>
              <a:gd name="connsiteX23" fmla="*/ 6260943 w 8033900"/>
              <a:gd name="connsiteY23" fmla="*/ 4618861 h 6858000"/>
              <a:gd name="connsiteX24" fmla="*/ 6747764 w 8033900"/>
              <a:gd name="connsiteY24" fmla="*/ 4567992 h 6858000"/>
              <a:gd name="connsiteX25" fmla="*/ 6739434 w 8033900"/>
              <a:gd name="connsiteY25" fmla="*/ 4698401 h 6858000"/>
              <a:gd name="connsiteX26" fmla="*/ 6732030 w 8033900"/>
              <a:gd name="connsiteY26" fmla="*/ 4828809 h 6858000"/>
              <a:gd name="connsiteX27" fmla="*/ 6846794 w 8033900"/>
              <a:gd name="connsiteY27" fmla="*/ 4766842 h 6858000"/>
              <a:gd name="connsiteX28" fmla="*/ 6961558 w 8033900"/>
              <a:gd name="connsiteY28" fmla="*/ 4703950 h 6858000"/>
              <a:gd name="connsiteX29" fmla="*/ 6854198 w 8033900"/>
              <a:gd name="connsiteY29" fmla="*/ 4636434 h 6858000"/>
              <a:gd name="connsiteX30" fmla="*/ 5663985 w 8033900"/>
              <a:gd name="connsiteY30" fmla="*/ 4503251 h 6858000"/>
              <a:gd name="connsiteX31" fmla="*/ 5553848 w 8033900"/>
              <a:gd name="connsiteY31" fmla="*/ 4567992 h 6858000"/>
              <a:gd name="connsiteX32" fmla="*/ 5444638 w 8033900"/>
              <a:gd name="connsiteY32" fmla="*/ 4633659 h 6858000"/>
              <a:gd name="connsiteX33" fmla="*/ 5558476 w 8033900"/>
              <a:gd name="connsiteY33" fmla="*/ 4700251 h 6858000"/>
              <a:gd name="connsiteX34" fmla="*/ 5672314 w 8033900"/>
              <a:gd name="connsiteY34" fmla="*/ 4765917 h 6858000"/>
              <a:gd name="connsiteX35" fmla="*/ 5667687 w 8033900"/>
              <a:gd name="connsiteY35" fmla="*/ 4634584 h 6858000"/>
              <a:gd name="connsiteX36" fmla="*/ 6179497 w 8033900"/>
              <a:gd name="connsiteY36" fmla="*/ 4159194 h 6858000"/>
              <a:gd name="connsiteX37" fmla="*/ 6077690 w 8033900"/>
              <a:gd name="connsiteY37" fmla="*/ 4231335 h 6858000"/>
              <a:gd name="connsiteX38" fmla="*/ 5974958 w 8033900"/>
              <a:gd name="connsiteY38" fmla="*/ 4303476 h 6858000"/>
              <a:gd name="connsiteX39" fmla="*/ 6090648 w 8033900"/>
              <a:gd name="connsiteY39" fmla="*/ 4351570 h 6858000"/>
              <a:gd name="connsiteX40" fmla="*/ 6205412 w 8033900"/>
              <a:gd name="connsiteY40" fmla="*/ 4399664 h 6858000"/>
              <a:gd name="connsiteX41" fmla="*/ 6192454 w 8033900"/>
              <a:gd name="connsiteY41" fmla="*/ 4279429 h 6858000"/>
              <a:gd name="connsiteX42" fmla="*/ 6531193 w 8033900"/>
              <a:gd name="connsiteY42" fmla="*/ 4077805 h 6858000"/>
              <a:gd name="connsiteX43" fmla="*/ 6528417 w 8033900"/>
              <a:gd name="connsiteY43" fmla="*/ 4161044 h 6858000"/>
              <a:gd name="connsiteX44" fmla="*/ 6525640 w 8033900"/>
              <a:gd name="connsiteY44" fmla="*/ 4243359 h 6858000"/>
              <a:gd name="connsiteX45" fmla="*/ 6596905 w 8033900"/>
              <a:gd name="connsiteY45" fmla="*/ 4201739 h 6858000"/>
              <a:gd name="connsiteX46" fmla="*/ 6669095 w 8033900"/>
              <a:gd name="connsiteY46" fmla="*/ 4160119 h 6858000"/>
              <a:gd name="connsiteX47" fmla="*/ 6599681 w 8033900"/>
              <a:gd name="connsiteY47" fmla="*/ 4118500 h 6858000"/>
              <a:gd name="connsiteX48" fmla="*/ 5776898 w 8033900"/>
              <a:gd name="connsiteY48" fmla="*/ 3972368 h 6858000"/>
              <a:gd name="connsiteX49" fmla="*/ 5770564 w 8033900"/>
              <a:gd name="connsiteY49" fmla="*/ 3995155 h 6858000"/>
              <a:gd name="connsiteX50" fmla="*/ 5770564 w 8033900"/>
              <a:gd name="connsiteY50" fmla="*/ 4008438 h 6858000"/>
              <a:gd name="connsiteX51" fmla="*/ 5766872 w 8033900"/>
              <a:gd name="connsiteY51" fmla="*/ 4008438 h 6858000"/>
              <a:gd name="connsiteX52" fmla="*/ 5744505 w 8033900"/>
              <a:gd name="connsiteY52" fmla="*/ 4088903 h 6858000"/>
              <a:gd name="connsiteX53" fmla="*/ 5712112 w 8033900"/>
              <a:gd name="connsiteY53" fmla="*/ 4205439 h 6858000"/>
              <a:gd name="connsiteX54" fmla="*/ 5833354 w 8033900"/>
              <a:gd name="connsiteY54" fmla="*/ 4175842 h 6858000"/>
              <a:gd name="connsiteX55" fmla="*/ 5955522 w 8033900"/>
              <a:gd name="connsiteY55" fmla="*/ 4147171 h 6858000"/>
              <a:gd name="connsiteX56" fmla="*/ 5865747 w 8033900"/>
              <a:gd name="connsiteY56" fmla="*/ 4059307 h 6858000"/>
              <a:gd name="connsiteX57" fmla="*/ 7740843 w 8033900"/>
              <a:gd name="connsiteY57" fmla="*/ 3946472 h 6858000"/>
              <a:gd name="connsiteX58" fmla="*/ 7459486 w 8033900"/>
              <a:gd name="connsiteY58" fmla="*/ 4055608 h 6858000"/>
              <a:gd name="connsiteX59" fmla="*/ 7179054 w 8033900"/>
              <a:gd name="connsiteY59" fmla="*/ 4164744 h 6858000"/>
              <a:gd name="connsiteX60" fmla="*/ 7417838 w 8033900"/>
              <a:gd name="connsiteY60" fmla="*/ 4363594 h 6858000"/>
              <a:gd name="connsiteX61" fmla="*/ 7657546 w 8033900"/>
              <a:gd name="connsiteY61" fmla="*/ 4562443 h 6858000"/>
              <a:gd name="connsiteX62" fmla="*/ 7699194 w 8033900"/>
              <a:gd name="connsiteY62" fmla="*/ 4254457 h 6858000"/>
              <a:gd name="connsiteX63" fmla="*/ 6861603 w 8033900"/>
              <a:gd name="connsiteY63" fmla="*/ 3848434 h 6858000"/>
              <a:gd name="connsiteX64" fmla="*/ 6760721 w 8033900"/>
              <a:gd name="connsiteY64" fmla="*/ 4028786 h 6858000"/>
              <a:gd name="connsiteX65" fmla="*/ 6659840 w 8033900"/>
              <a:gd name="connsiteY65" fmla="*/ 4210063 h 6858000"/>
              <a:gd name="connsiteX66" fmla="*/ 6860677 w 8033900"/>
              <a:gd name="connsiteY66" fmla="*/ 4210063 h 6858000"/>
              <a:gd name="connsiteX67" fmla="*/ 6894921 w 8033900"/>
              <a:gd name="connsiteY67" fmla="*/ 4210063 h 6858000"/>
              <a:gd name="connsiteX68" fmla="*/ 6789412 w 8033900"/>
              <a:gd name="connsiteY68" fmla="*/ 4273880 h 6858000"/>
              <a:gd name="connsiteX69" fmla="*/ 6903251 w 8033900"/>
              <a:gd name="connsiteY69" fmla="*/ 4339547 h 6858000"/>
              <a:gd name="connsiteX70" fmla="*/ 7017089 w 8033900"/>
              <a:gd name="connsiteY70" fmla="*/ 4406138 h 6858000"/>
              <a:gd name="connsiteX71" fmla="*/ 7012462 w 8033900"/>
              <a:gd name="connsiteY71" fmla="*/ 4274805 h 6858000"/>
              <a:gd name="connsiteX72" fmla="*/ 7010611 w 8033900"/>
              <a:gd name="connsiteY72" fmla="*/ 4210988 h 6858000"/>
              <a:gd name="connsiteX73" fmla="*/ 7060588 w 8033900"/>
              <a:gd name="connsiteY73" fmla="*/ 4210988 h 6858000"/>
              <a:gd name="connsiteX74" fmla="*/ 6960633 w 8033900"/>
              <a:gd name="connsiteY74" fmla="*/ 4029711 h 6858000"/>
              <a:gd name="connsiteX75" fmla="*/ 6998579 w 8033900"/>
              <a:gd name="connsiteY75" fmla="*/ 3615364 h 6858000"/>
              <a:gd name="connsiteX76" fmla="*/ 6896772 w 8033900"/>
              <a:gd name="connsiteY76" fmla="*/ 3686580 h 6858000"/>
              <a:gd name="connsiteX77" fmla="*/ 6794040 w 8033900"/>
              <a:gd name="connsiteY77" fmla="*/ 3757796 h 6858000"/>
              <a:gd name="connsiteX78" fmla="*/ 6908804 w 8033900"/>
              <a:gd name="connsiteY78" fmla="*/ 3806814 h 6858000"/>
              <a:gd name="connsiteX79" fmla="*/ 7023568 w 8033900"/>
              <a:gd name="connsiteY79" fmla="*/ 3855833 h 6858000"/>
              <a:gd name="connsiteX80" fmla="*/ 7011536 w 8033900"/>
              <a:gd name="connsiteY80" fmla="*/ 3735599 h 6858000"/>
              <a:gd name="connsiteX81" fmla="*/ 7260500 w 8033900"/>
              <a:gd name="connsiteY81" fmla="*/ 3539524 h 6858000"/>
              <a:gd name="connsiteX82" fmla="*/ 7235511 w 8033900"/>
              <a:gd name="connsiteY82" fmla="*/ 3614439 h 6858000"/>
              <a:gd name="connsiteX83" fmla="*/ 7211448 w 8033900"/>
              <a:gd name="connsiteY83" fmla="*/ 3689354 h 6858000"/>
              <a:gd name="connsiteX84" fmla="*/ 7287340 w 8033900"/>
              <a:gd name="connsiteY84" fmla="*/ 3670857 h 6858000"/>
              <a:gd name="connsiteX85" fmla="*/ 7364158 w 8033900"/>
              <a:gd name="connsiteY85" fmla="*/ 3651434 h 6858000"/>
              <a:gd name="connsiteX86" fmla="*/ 7312329 w 8033900"/>
              <a:gd name="connsiteY86" fmla="*/ 3595941 h 6858000"/>
              <a:gd name="connsiteX87" fmla="*/ 7548335 w 8033900"/>
              <a:gd name="connsiteY87" fmla="*/ 3436862 h 6858000"/>
              <a:gd name="connsiteX88" fmla="*/ 7523346 w 8033900"/>
              <a:gd name="connsiteY88" fmla="*/ 3511777 h 6858000"/>
              <a:gd name="connsiteX89" fmla="*/ 7499283 w 8033900"/>
              <a:gd name="connsiteY89" fmla="*/ 3586693 h 6858000"/>
              <a:gd name="connsiteX90" fmla="*/ 7576101 w 8033900"/>
              <a:gd name="connsiteY90" fmla="*/ 3568195 h 6858000"/>
              <a:gd name="connsiteX91" fmla="*/ 7637185 w 8033900"/>
              <a:gd name="connsiteY91" fmla="*/ 3552472 h 6858000"/>
              <a:gd name="connsiteX92" fmla="*/ 7660323 w 8033900"/>
              <a:gd name="connsiteY92" fmla="*/ 3703228 h 6858000"/>
              <a:gd name="connsiteX93" fmla="*/ 7689014 w 8033900"/>
              <a:gd name="connsiteY93" fmla="*/ 3888204 h 6858000"/>
              <a:gd name="connsiteX94" fmla="*/ 7831543 w 8033900"/>
              <a:gd name="connsiteY94" fmla="*/ 3766120 h 6858000"/>
              <a:gd name="connsiteX95" fmla="*/ 7973147 w 8033900"/>
              <a:gd name="connsiteY95" fmla="*/ 3643110 h 6858000"/>
              <a:gd name="connsiteX96" fmla="*/ 7802852 w 8033900"/>
              <a:gd name="connsiteY96" fmla="*/ 3580218 h 6858000"/>
              <a:gd name="connsiteX97" fmla="*/ 7632557 w 8033900"/>
              <a:gd name="connsiteY97" fmla="*/ 3517326 h 6858000"/>
              <a:gd name="connsiteX98" fmla="*/ 7634408 w 8033900"/>
              <a:gd name="connsiteY98" fmla="*/ 3529350 h 6858000"/>
              <a:gd name="connsiteX99" fmla="*/ 7600164 w 8033900"/>
              <a:gd name="connsiteY99" fmla="*/ 3493279 h 6858000"/>
              <a:gd name="connsiteX100" fmla="*/ 6937495 w 8033900"/>
              <a:gd name="connsiteY100" fmla="*/ 3331425 h 6858000"/>
              <a:gd name="connsiteX101" fmla="*/ 6812550 w 8033900"/>
              <a:gd name="connsiteY101" fmla="*/ 3334200 h 6858000"/>
              <a:gd name="connsiteX102" fmla="*/ 6688531 w 8033900"/>
              <a:gd name="connsiteY102" fmla="*/ 3336974 h 6858000"/>
              <a:gd name="connsiteX103" fmla="*/ 6757019 w 8033900"/>
              <a:gd name="connsiteY103" fmla="*/ 3441486 h 6858000"/>
              <a:gd name="connsiteX104" fmla="*/ 6825507 w 8033900"/>
              <a:gd name="connsiteY104" fmla="*/ 3545073 h 6858000"/>
              <a:gd name="connsiteX105" fmla="*/ 6881964 w 8033900"/>
              <a:gd name="connsiteY105" fmla="*/ 3438711 h 6858000"/>
              <a:gd name="connsiteX106" fmla="*/ 6026787 w 8033900"/>
              <a:gd name="connsiteY106" fmla="*/ 3189918 h 6858000"/>
              <a:gd name="connsiteX107" fmla="*/ 6113786 w 8033900"/>
              <a:gd name="connsiteY107" fmla="*/ 3488655 h 6858000"/>
              <a:gd name="connsiteX108" fmla="*/ 6122115 w 8033900"/>
              <a:gd name="connsiteY108" fmla="*/ 3516401 h 6858000"/>
              <a:gd name="connsiteX109" fmla="*/ 6065659 w 8033900"/>
              <a:gd name="connsiteY109" fmla="*/ 3461833 h 6858000"/>
              <a:gd name="connsiteX110" fmla="*/ 5976809 w 8033900"/>
              <a:gd name="connsiteY110" fmla="*/ 3373970 h 6858000"/>
              <a:gd name="connsiteX111" fmla="*/ 5944416 w 8033900"/>
              <a:gd name="connsiteY111" fmla="*/ 3490505 h 6858000"/>
              <a:gd name="connsiteX112" fmla="*/ 5912023 w 8033900"/>
              <a:gd name="connsiteY112" fmla="*/ 3607040 h 6858000"/>
              <a:gd name="connsiteX113" fmla="*/ 6033266 w 8033900"/>
              <a:gd name="connsiteY113" fmla="*/ 3578369 h 6858000"/>
              <a:gd name="connsiteX114" fmla="*/ 6133221 w 8033900"/>
              <a:gd name="connsiteY114" fmla="*/ 3554322 h 6858000"/>
              <a:gd name="connsiteX115" fmla="*/ 6200784 w 8033900"/>
              <a:gd name="connsiteY115" fmla="*/ 3787392 h 6858000"/>
              <a:gd name="connsiteX116" fmla="*/ 6272049 w 8033900"/>
              <a:gd name="connsiteY116" fmla="*/ 3706927 h 6858000"/>
              <a:gd name="connsiteX117" fmla="*/ 6310921 w 8033900"/>
              <a:gd name="connsiteY117" fmla="*/ 3757796 h 6858000"/>
              <a:gd name="connsiteX118" fmla="*/ 6359047 w 8033900"/>
              <a:gd name="connsiteY118" fmla="*/ 3819763 h 6858000"/>
              <a:gd name="connsiteX119" fmla="*/ 6385887 w 8033900"/>
              <a:gd name="connsiteY119" fmla="*/ 3746697 h 6858000"/>
              <a:gd name="connsiteX120" fmla="*/ 6413653 w 8033900"/>
              <a:gd name="connsiteY120" fmla="*/ 3672707 h 6858000"/>
              <a:gd name="connsiteX121" fmla="*/ 6338686 w 8033900"/>
              <a:gd name="connsiteY121" fmla="*/ 3683805 h 6858000"/>
              <a:gd name="connsiteX122" fmla="*/ 6285932 w 8033900"/>
              <a:gd name="connsiteY122" fmla="*/ 3692129 h 6858000"/>
              <a:gd name="connsiteX123" fmla="*/ 6408100 w 8033900"/>
              <a:gd name="connsiteY123" fmla="*/ 3555247 h 6858000"/>
              <a:gd name="connsiteX124" fmla="*/ 6614490 w 8033900"/>
              <a:gd name="connsiteY124" fmla="*/ 3323101 h 6858000"/>
              <a:gd name="connsiteX125" fmla="*/ 6321101 w 8033900"/>
              <a:gd name="connsiteY125" fmla="*/ 3256510 h 6858000"/>
              <a:gd name="connsiteX126" fmla="*/ 6386813 w 8033900"/>
              <a:gd name="connsiteY126" fmla="*/ 3059510 h 6858000"/>
              <a:gd name="connsiteX127" fmla="*/ 6302591 w 8033900"/>
              <a:gd name="connsiteY127" fmla="*/ 3071533 h 6858000"/>
              <a:gd name="connsiteX128" fmla="*/ 6219294 w 8033900"/>
              <a:gd name="connsiteY128" fmla="*/ 3082632 h 6858000"/>
              <a:gd name="connsiteX129" fmla="*/ 6271123 w 8033900"/>
              <a:gd name="connsiteY129" fmla="*/ 3152923 h 6858000"/>
              <a:gd name="connsiteX130" fmla="*/ 6323878 w 8033900"/>
              <a:gd name="connsiteY130" fmla="*/ 3223214 h 6858000"/>
              <a:gd name="connsiteX131" fmla="*/ 6355345 w 8033900"/>
              <a:gd name="connsiteY131" fmla="*/ 3141824 h 6858000"/>
              <a:gd name="connsiteX132" fmla="*/ 7174427 w 8033900"/>
              <a:gd name="connsiteY132" fmla="*/ 3057660 h 6858000"/>
              <a:gd name="connsiteX133" fmla="*/ 7150363 w 8033900"/>
              <a:gd name="connsiteY133" fmla="*/ 3132575 h 6858000"/>
              <a:gd name="connsiteX134" fmla="*/ 7126300 w 8033900"/>
              <a:gd name="connsiteY134" fmla="*/ 3207491 h 6858000"/>
              <a:gd name="connsiteX135" fmla="*/ 7202192 w 8033900"/>
              <a:gd name="connsiteY135" fmla="*/ 3188993 h 6858000"/>
              <a:gd name="connsiteX136" fmla="*/ 7279010 w 8033900"/>
              <a:gd name="connsiteY136" fmla="*/ 3169571 h 6858000"/>
              <a:gd name="connsiteX137" fmla="*/ 7227181 w 8033900"/>
              <a:gd name="connsiteY137" fmla="*/ 3114078 h 6858000"/>
              <a:gd name="connsiteX138" fmla="*/ 7572399 w 8033900"/>
              <a:gd name="connsiteY138" fmla="*/ 2978120 h 6858000"/>
              <a:gd name="connsiteX139" fmla="*/ 7532602 w 8033900"/>
              <a:gd name="connsiteY139" fmla="*/ 3104829 h 6858000"/>
              <a:gd name="connsiteX140" fmla="*/ 7492804 w 8033900"/>
              <a:gd name="connsiteY140" fmla="*/ 3231538 h 6858000"/>
              <a:gd name="connsiteX141" fmla="*/ 7621451 w 8033900"/>
              <a:gd name="connsiteY141" fmla="*/ 3198242 h 6858000"/>
              <a:gd name="connsiteX142" fmla="*/ 7750098 w 8033900"/>
              <a:gd name="connsiteY142" fmla="*/ 3164021 h 6858000"/>
              <a:gd name="connsiteX143" fmla="*/ 7661248 w 8033900"/>
              <a:gd name="connsiteY143" fmla="*/ 3070608 h 6858000"/>
              <a:gd name="connsiteX144" fmla="*/ 6609862 w 8033900"/>
              <a:gd name="connsiteY144" fmla="*/ 2863435 h 6858000"/>
              <a:gd name="connsiteX145" fmla="*/ 6577469 w 8033900"/>
              <a:gd name="connsiteY145" fmla="*/ 2979045 h 6858000"/>
              <a:gd name="connsiteX146" fmla="*/ 6545076 w 8033900"/>
              <a:gd name="connsiteY146" fmla="*/ 3095580 h 6858000"/>
              <a:gd name="connsiteX147" fmla="*/ 6666319 w 8033900"/>
              <a:gd name="connsiteY147" fmla="*/ 3066909 h 6858000"/>
              <a:gd name="connsiteX148" fmla="*/ 6787561 w 8033900"/>
              <a:gd name="connsiteY148" fmla="*/ 3038237 h 6858000"/>
              <a:gd name="connsiteX149" fmla="*/ 6698712 w 8033900"/>
              <a:gd name="connsiteY149" fmla="*/ 2950374 h 6858000"/>
              <a:gd name="connsiteX150" fmla="*/ 5807440 w 8033900"/>
              <a:gd name="connsiteY150" fmla="*/ 2440764 h 6858000"/>
              <a:gd name="connsiteX151" fmla="*/ 5536264 w 8033900"/>
              <a:gd name="connsiteY151" fmla="*/ 2572097 h 6858000"/>
              <a:gd name="connsiteX152" fmla="*/ 5265087 w 8033900"/>
              <a:gd name="connsiteY152" fmla="*/ 2704355 h 6858000"/>
              <a:gd name="connsiteX153" fmla="*/ 5519604 w 8033900"/>
              <a:gd name="connsiteY153" fmla="*/ 2882857 h 6858000"/>
              <a:gd name="connsiteX154" fmla="*/ 5774121 w 8033900"/>
              <a:gd name="connsiteY154" fmla="*/ 3061360 h 6858000"/>
              <a:gd name="connsiteX155" fmla="*/ 5790781 w 8033900"/>
              <a:gd name="connsiteY155" fmla="*/ 2751524 h 6858000"/>
              <a:gd name="connsiteX156" fmla="*/ 6305367 w 8033900"/>
              <a:gd name="connsiteY156" fmla="*/ 2409318 h 6858000"/>
              <a:gd name="connsiteX157" fmla="*/ 6266496 w 8033900"/>
              <a:gd name="connsiteY157" fmla="*/ 2529552 h 6858000"/>
              <a:gd name="connsiteX158" fmla="*/ 6228550 w 8033900"/>
              <a:gd name="connsiteY158" fmla="*/ 2650712 h 6858000"/>
              <a:gd name="connsiteX159" fmla="*/ 6348867 w 8033900"/>
              <a:gd name="connsiteY159" fmla="*/ 2626665 h 6858000"/>
              <a:gd name="connsiteX160" fmla="*/ 6469184 w 8033900"/>
              <a:gd name="connsiteY160" fmla="*/ 2601693 h 6858000"/>
              <a:gd name="connsiteX161" fmla="*/ 6386813 w 8033900"/>
              <a:gd name="connsiteY161" fmla="*/ 2505505 h 6858000"/>
              <a:gd name="connsiteX162" fmla="*/ 7582579 w 8033900"/>
              <a:gd name="connsiteY162" fmla="*/ 2283534 h 6858000"/>
              <a:gd name="connsiteX163" fmla="*/ 7542782 w 8033900"/>
              <a:gd name="connsiteY163" fmla="*/ 2410243 h 6858000"/>
              <a:gd name="connsiteX164" fmla="*/ 7503911 w 8033900"/>
              <a:gd name="connsiteY164" fmla="*/ 2536951 h 6858000"/>
              <a:gd name="connsiteX165" fmla="*/ 7632557 w 8033900"/>
              <a:gd name="connsiteY165" fmla="*/ 2502731 h 6858000"/>
              <a:gd name="connsiteX166" fmla="*/ 7760279 w 8033900"/>
              <a:gd name="connsiteY166" fmla="*/ 2469435 h 6858000"/>
              <a:gd name="connsiteX167" fmla="*/ 7671429 w 8033900"/>
              <a:gd name="connsiteY167" fmla="*/ 2376022 h 6858000"/>
              <a:gd name="connsiteX168" fmla="*/ 7077248 w 8033900"/>
              <a:gd name="connsiteY168" fmla="*/ 2233590 h 6858000"/>
              <a:gd name="connsiteX169" fmla="*/ 6923612 w 8033900"/>
              <a:gd name="connsiteY169" fmla="*/ 2492557 h 6858000"/>
              <a:gd name="connsiteX170" fmla="*/ 6769976 w 8033900"/>
              <a:gd name="connsiteY170" fmla="*/ 2751524 h 6858000"/>
              <a:gd name="connsiteX171" fmla="*/ 7080024 w 8033900"/>
              <a:gd name="connsiteY171" fmla="*/ 2760773 h 6858000"/>
              <a:gd name="connsiteX172" fmla="*/ 7390998 w 8033900"/>
              <a:gd name="connsiteY172" fmla="*/ 2770947 h 6858000"/>
              <a:gd name="connsiteX173" fmla="*/ 7234585 w 8033900"/>
              <a:gd name="connsiteY173" fmla="*/ 2502731 h 6858000"/>
              <a:gd name="connsiteX174" fmla="*/ 7429869 w 8033900"/>
              <a:gd name="connsiteY174" fmla="*/ 1969074 h 6858000"/>
              <a:gd name="connsiteX175" fmla="*/ 7430795 w 8033900"/>
              <a:gd name="connsiteY175" fmla="*/ 2042140 h 6858000"/>
              <a:gd name="connsiteX176" fmla="*/ 7431720 w 8033900"/>
              <a:gd name="connsiteY176" fmla="*/ 2115205 h 6858000"/>
              <a:gd name="connsiteX177" fmla="*/ 7492804 w 8033900"/>
              <a:gd name="connsiteY177" fmla="*/ 2075435 h 6858000"/>
              <a:gd name="connsiteX178" fmla="*/ 7554814 w 8033900"/>
              <a:gd name="connsiteY178" fmla="*/ 2036590 h 6858000"/>
              <a:gd name="connsiteX179" fmla="*/ 7491879 w 8033900"/>
              <a:gd name="connsiteY179" fmla="*/ 2003294 h 6858000"/>
              <a:gd name="connsiteX180" fmla="*/ 6617266 w 8033900"/>
              <a:gd name="connsiteY180" fmla="*/ 1965374 h 6858000"/>
              <a:gd name="connsiteX181" fmla="*/ 6647808 w 8033900"/>
              <a:gd name="connsiteY181" fmla="*/ 2031041 h 6858000"/>
              <a:gd name="connsiteX182" fmla="*/ 6677425 w 8033900"/>
              <a:gd name="connsiteY182" fmla="*/ 2097632 h 6858000"/>
              <a:gd name="connsiteX183" fmla="*/ 6718148 w 8033900"/>
              <a:gd name="connsiteY183" fmla="*/ 2036590 h 6858000"/>
              <a:gd name="connsiteX184" fmla="*/ 6757945 w 8033900"/>
              <a:gd name="connsiteY184" fmla="*/ 1976473 h 6858000"/>
              <a:gd name="connsiteX185" fmla="*/ 6687606 w 8033900"/>
              <a:gd name="connsiteY185" fmla="*/ 1970924 h 6858000"/>
              <a:gd name="connsiteX186" fmla="*/ 6956931 w 8033900"/>
              <a:gd name="connsiteY186" fmla="*/ 1567675 h 6858000"/>
              <a:gd name="connsiteX187" fmla="*/ 6980069 w 8033900"/>
              <a:gd name="connsiteY187" fmla="*/ 1698083 h 6858000"/>
              <a:gd name="connsiteX188" fmla="*/ 7002281 w 8033900"/>
              <a:gd name="connsiteY188" fmla="*/ 1829417 h 6858000"/>
              <a:gd name="connsiteX189" fmla="*/ 7101311 w 8033900"/>
              <a:gd name="connsiteY189" fmla="*/ 1740628 h 6858000"/>
              <a:gd name="connsiteX190" fmla="*/ 7200341 w 8033900"/>
              <a:gd name="connsiteY190" fmla="*/ 1651839 h 6858000"/>
              <a:gd name="connsiteX191" fmla="*/ 7079099 w 8033900"/>
              <a:gd name="connsiteY191" fmla="*/ 1609295 h 6858000"/>
              <a:gd name="connsiteX192" fmla="*/ 0 w 8033900"/>
              <a:gd name="connsiteY192" fmla="*/ 0 h 6858000"/>
              <a:gd name="connsiteX193" fmla="*/ 464187 w 8033900"/>
              <a:gd name="connsiteY193" fmla="*/ 0 h 6858000"/>
              <a:gd name="connsiteX194" fmla="*/ 1110446 w 8033900"/>
              <a:gd name="connsiteY194" fmla="*/ 0 h 6858000"/>
              <a:gd name="connsiteX195" fmla="*/ 2385092 w 8033900"/>
              <a:gd name="connsiteY195" fmla="*/ 0 h 6858000"/>
              <a:gd name="connsiteX196" fmla="*/ 6595054 w 8033900"/>
              <a:gd name="connsiteY196" fmla="*/ 0 h 6858000"/>
              <a:gd name="connsiteX197" fmla="*/ 7628855 w 8033900"/>
              <a:gd name="connsiteY197" fmla="*/ 1480736 h 6858000"/>
              <a:gd name="connsiteX198" fmla="*/ 7624228 w 8033900"/>
              <a:gd name="connsiteY198" fmla="*/ 1483511 h 6858000"/>
              <a:gd name="connsiteX199" fmla="*/ 7409508 w 8033900"/>
              <a:gd name="connsiteY199" fmla="*/ 1591722 h 6858000"/>
              <a:gd name="connsiteX200" fmla="*/ 7614973 w 8033900"/>
              <a:gd name="connsiteY200" fmla="*/ 1731379 h 6858000"/>
              <a:gd name="connsiteX201" fmla="*/ 7782491 w 8033900"/>
              <a:gd name="connsiteY201" fmla="*/ 1844215 h 6858000"/>
              <a:gd name="connsiteX202" fmla="*/ 7673280 w 8033900"/>
              <a:gd name="connsiteY202" fmla="*/ 4982340 h 6858000"/>
              <a:gd name="connsiteX203" fmla="*/ 7671429 w 8033900"/>
              <a:gd name="connsiteY203" fmla="*/ 4966617 h 6858000"/>
              <a:gd name="connsiteX204" fmla="*/ 7658472 w 8033900"/>
              <a:gd name="connsiteY204" fmla="*/ 4846382 h 6858000"/>
              <a:gd name="connsiteX205" fmla="*/ 7556665 w 8033900"/>
              <a:gd name="connsiteY205" fmla="*/ 4918523 h 6858000"/>
              <a:gd name="connsiteX206" fmla="*/ 7454858 w 8033900"/>
              <a:gd name="connsiteY206" fmla="*/ 4990664 h 6858000"/>
              <a:gd name="connsiteX207" fmla="*/ 7569622 w 8033900"/>
              <a:gd name="connsiteY207" fmla="*/ 5038757 h 6858000"/>
              <a:gd name="connsiteX208" fmla="*/ 7639036 w 8033900"/>
              <a:gd name="connsiteY208" fmla="*/ 5067429 h 6858000"/>
              <a:gd name="connsiteX209" fmla="*/ 7469667 w 8033900"/>
              <a:gd name="connsiteY209" fmla="*/ 5441081 h 6858000"/>
              <a:gd name="connsiteX210" fmla="*/ 7371562 w 8033900"/>
              <a:gd name="connsiteY210" fmla="*/ 5263504 h 6858000"/>
              <a:gd name="connsiteX211" fmla="*/ 7270681 w 8033900"/>
              <a:gd name="connsiteY211" fmla="*/ 5443856 h 6858000"/>
              <a:gd name="connsiteX212" fmla="*/ 7170725 w 8033900"/>
              <a:gd name="connsiteY212" fmla="*/ 5624208 h 6858000"/>
              <a:gd name="connsiteX213" fmla="*/ 7370636 w 8033900"/>
              <a:gd name="connsiteY213" fmla="*/ 5625133 h 6858000"/>
              <a:gd name="connsiteX214" fmla="*/ 7376189 w 8033900"/>
              <a:gd name="connsiteY214" fmla="*/ 5625133 h 6858000"/>
              <a:gd name="connsiteX215" fmla="*/ 6595054 w 8033900"/>
              <a:gd name="connsiteY215" fmla="*/ 6858000 h 6858000"/>
              <a:gd name="connsiteX216" fmla="*/ 2385092 w 8033900"/>
              <a:gd name="connsiteY216" fmla="*/ 6858000 h 6858000"/>
              <a:gd name="connsiteX217" fmla="*/ 1110446 w 8033900"/>
              <a:gd name="connsiteY217" fmla="*/ 6858000 h 6858000"/>
              <a:gd name="connsiteX218" fmla="*/ 464187 w 8033900"/>
              <a:gd name="connsiteY218" fmla="*/ 6858000 h 6858000"/>
              <a:gd name="connsiteX219" fmla="*/ 0 w 8033900"/>
              <a:gd name="connsiteY21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8033900" h="6858000">
                <a:moveTo>
                  <a:pt x="6537672" y="5118297"/>
                </a:moveTo>
                <a:lnTo>
                  <a:pt x="6371079" y="5189513"/>
                </a:lnTo>
                <a:lnTo>
                  <a:pt x="6204486" y="5259804"/>
                </a:lnTo>
                <a:lnTo>
                  <a:pt x="6351643" y="5375414"/>
                </a:lnTo>
                <a:lnTo>
                  <a:pt x="6498800" y="5491025"/>
                </a:lnTo>
                <a:lnTo>
                  <a:pt x="6518236" y="5304198"/>
                </a:lnTo>
                <a:close/>
                <a:moveTo>
                  <a:pt x="7043004" y="5085926"/>
                </a:moveTo>
                <a:lnTo>
                  <a:pt x="6981920" y="5132170"/>
                </a:lnTo>
                <a:lnTo>
                  <a:pt x="6921761" y="5178415"/>
                </a:lnTo>
                <a:lnTo>
                  <a:pt x="6993026" y="5209861"/>
                </a:lnTo>
                <a:lnTo>
                  <a:pt x="7065216" y="5242231"/>
                </a:lnTo>
                <a:lnTo>
                  <a:pt x="7054110" y="5164541"/>
                </a:lnTo>
                <a:close/>
                <a:moveTo>
                  <a:pt x="7286414" y="4659556"/>
                </a:moveTo>
                <a:lnTo>
                  <a:pt x="7225330" y="4704875"/>
                </a:lnTo>
                <a:lnTo>
                  <a:pt x="7164246" y="4751119"/>
                </a:lnTo>
                <a:lnTo>
                  <a:pt x="7236436" y="4783490"/>
                </a:lnTo>
                <a:lnTo>
                  <a:pt x="7308627" y="4814936"/>
                </a:lnTo>
                <a:lnTo>
                  <a:pt x="7297521" y="4737246"/>
                </a:lnTo>
                <a:close/>
                <a:moveTo>
                  <a:pt x="6192454" y="4577241"/>
                </a:moveTo>
                <a:lnTo>
                  <a:pt x="6189678" y="4660481"/>
                </a:lnTo>
                <a:lnTo>
                  <a:pt x="6186901" y="4742795"/>
                </a:lnTo>
                <a:lnTo>
                  <a:pt x="6258166" y="4701175"/>
                </a:lnTo>
                <a:lnTo>
                  <a:pt x="6330356" y="4659556"/>
                </a:lnTo>
                <a:lnTo>
                  <a:pt x="6260943" y="4618861"/>
                </a:lnTo>
                <a:close/>
                <a:moveTo>
                  <a:pt x="6747764" y="4567992"/>
                </a:moveTo>
                <a:lnTo>
                  <a:pt x="6739434" y="4698401"/>
                </a:lnTo>
                <a:lnTo>
                  <a:pt x="6732030" y="4828809"/>
                </a:lnTo>
                <a:lnTo>
                  <a:pt x="6846794" y="4766842"/>
                </a:lnTo>
                <a:lnTo>
                  <a:pt x="6961558" y="4703950"/>
                </a:lnTo>
                <a:lnTo>
                  <a:pt x="6854198" y="4636434"/>
                </a:lnTo>
                <a:close/>
                <a:moveTo>
                  <a:pt x="5663985" y="4503251"/>
                </a:moveTo>
                <a:lnTo>
                  <a:pt x="5553848" y="4567992"/>
                </a:lnTo>
                <a:lnTo>
                  <a:pt x="5444638" y="4633659"/>
                </a:lnTo>
                <a:lnTo>
                  <a:pt x="5558476" y="4700251"/>
                </a:lnTo>
                <a:lnTo>
                  <a:pt x="5672314" y="4765917"/>
                </a:lnTo>
                <a:lnTo>
                  <a:pt x="5667687" y="4634584"/>
                </a:lnTo>
                <a:close/>
                <a:moveTo>
                  <a:pt x="6179497" y="4159194"/>
                </a:moveTo>
                <a:lnTo>
                  <a:pt x="6077690" y="4231335"/>
                </a:lnTo>
                <a:lnTo>
                  <a:pt x="5974958" y="4303476"/>
                </a:lnTo>
                <a:lnTo>
                  <a:pt x="6090648" y="4351570"/>
                </a:lnTo>
                <a:lnTo>
                  <a:pt x="6205412" y="4399664"/>
                </a:lnTo>
                <a:lnTo>
                  <a:pt x="6192454" y="4279429"/>
                </a:lnTo>
                <a:close/>
                <a:moveTo>
                  <a:pt x="6531193" y="4077805"/>
                </a:moveTo>
                <a:lnTo>
                  <a:pt x="6528417" y="4161044"/>
                </a:lnTo>
                <a:lnTo>
                  <a:pt x="6525640" y="4243359"/>
                </a:lnTo>
                <a:lnTo>
                  <a:pt x="6596905" y="4201739"/>
                </a:lnTo>
                <a:lnTo>
                  <a:pt x="6669095" y="4160119"/>
                </a:lnTo>
                <a:lnTo>
                  <a:pt x="6599681" y="4118500"/>
                </a:lnTo>
                <a:close/>
                <a:moveTo>
                  <a:pt x="5776898" y="3972368"/>
                </a:moveTo>
                <a:lnTo>
                  <a:pt x="5770564" y="3995155"/>
                </a:lnTo>
                <a:lnTo>
                  <a:pt x="5770564" y="4008438"/>
                </a:lnTo>
                <a:lnTo>
                  <a:pt x="5766872" y="4008438"/>
                </a:lnTo>
                <a:lnTo>
                  <a:pt x="5744505" y="4088903"/>
                </a:lnTo>
                <a:lnTo>
                  <a:pt x="5712112" y="4205439"/>
                </a:lnTo>
                <a:lnTo>
                  <a:pt x="5833354" y="4175842"/>
                </a:lnTo>
                <a:lnTo>
                  <a:pt x="5955522" y="4147171"/>
                </a:lnTo>
                <a:lnTo>
                  <a:pt x="5865747" y="4059307"/>
                </a:lnTo>
                <a:close/>
                <a:moveTo>
                  <a:pt x="7740843" y="3946472"/>
                </a:moveTo>
                <a:lnTo>
                  <a:pt x="7459486" y="4055608"/>
                </a:lnTo>
                <a:lnTo>
                  <a:pt x="7179054" y="4164744"/>
                </a:lnTo>
                <a:lnTo>
                  <a:pt x="7417838" y="4363594"/>
                </a:lnTo>
                <a:lnTo>
                  <a:pt x="7657546" y="4562443"/>
                </a:lnTo>
                <a:lnTo>
                  <a:pt x="7699194" y="4254457"/>
                </a:lnTo>
                <a:close/>
                <a:moveTo>
                  <a:pt x="6861603" y="3848434"/>
                </a:moveTo>
                <a:lnTo>
                  <a:pt x="6760721" y="4028786"/>
                </a:lnTo>
                <a:lnTo>
                  <a:pt x="6659840" y="4210063"/>
                </a:lnTo>
                <a:lnTo>
                  <a:pt x="6860677" y="4210063"/>
                </a:lnTo>
                <a:lnTo>
                  <a:pt x="6894921" y="4210063"/>
                </a:lnTo>
                <a:lnTo>
                  <a:pt x="6789412" y="4273880"/>
                </a:lnTo>
                <a:lnTo>
                  <a:pt x="6903251" y="4339547"/>
                </a:lnTo>
                <a:lnTo>
                  <a:pt x="7017089" y="4406138"/>
                </a:lnTo>
                <a:lnTo>
                  <a:pt x="7012462" y="4274805"/>
                </a:lnTo>
                <a:lnTo>
                  <a:pt x="7010611" y="4210988"/>
                </a:lnTo>
                <a:lnTo>
                  <a:pt x="7060588" y="4210988"/>
                </a:lnTo>
                <a:lnTo>
                  <a:pt x="6960633" y="4029711"/>
                </a:lnTo>
                <a:close/>
                <a:moveTo>
                  <a:pt x="6998579" y="3615364"/>
                </a:moveTo>
                <a:lnTo>
                  <a:pt x="6896772" y="3686580"/>
                </a:lnTo>
                <a:lnTo>
                  <a:pt x="6794040" y="3757796"/>
                </a:lnTo>
                <a:lnTo>
                  <a:pt x="6908804" y="3806814"/>
                </a:lnTo>
                <a:lnTo>
                  <a:pt x="7023568" y="3855833"/>
                </a:lnTo>
                <a:lnTo>
                  <a:pt x="7011536" y="3735599"/>
                </a:lnTo>
                <a:close/>
                <a:moveTo>
                  <a:pt x="7260500" y="3539524"/>
                </a:moveTo>
                <a:lnTo>
                  <a:pt x="7235511" y="3614439"/>
                </a:lnTo>
                <a:lnTo>
                  <a:pt x="7211448" y="3689354"/>
                </a:lnTo>
                <a:lnTo>
                  <a:pt x="7287340" y="3670857"/>
                </a:lnTo>
                <a:lnTo>
                  <a:pt x="7364158" y="3651434"/>
                </a:lnTo>
                <a:lnTo>
                  <a:pt x="7312329" y="3595941"/>
                </a:lnTo>
                <a:close/>
                <a:moveTo>
                  <a:pt x="7548335" y="3436862"/>
                </a:moveTo>
                <a:lnTo>
                  <a:pt x="7523346" y="3511777"/>
                </a:lnTo>
                <a:lnTo>
                  <a:pt x="7499283" y="3586693"/>
                </a:lnTo>
                <a:lnTo>
                  <a:pt x="7576101" y="3568195"/>
                </a:lnTo>
                <a:lnTo>
                  <a:pt x="7637185" y="3552472"/>
                </a:lnTo>
                <a:lnTo>
                  <a:pt x="7660323" y="3703228"/>
                </a:lnTo>
                <a:lnTo>
                  <a:pt x="7689014" y="3888204"/>
                </a:lnTo>
                <a:lnTo>
                  <a:pt x="7831543" y="3766120"/>
                </a:lnTo>
                <a:lnTo>
                  <a:pt x="7973147" y="3643110"/>
                </a:lnTo>
                <a:lnTo>
                  <a:pt x="7802852" y="3580218"/>
                </a:lnTo>
                <a:lnTo>
                  <a:pt x="7632557" y="3517326"/>
                </a:lnTo>
                <a:lnTo>
                  <a:pt x="7634408" y="3529350"/>
                </a:lnTo>
                <a:lnTo>
                  <a:pt x="7600164" y="3493279"/>
                </a:lnTo>
                <a:close/>
                <a:moveTo>
                  <a:pt x="6937495" y="3331425"/>
                </a:moveTo>
                <a:lnTo>
                  <a:pt x="6812550" y="3334200"/>
                </a:lnTo>
                <a:lnTo>
                  <a:pt x="6688531" y="3336974"/>
                </a:lnTo>
                <a:lnTo>
                  <a:pt x="6757019" y="3441486"/>
                </a:lnTo>
                <a:lnTo>
                  <a:pt x="6825507" y="3545073"/>
                </a:lnTo>
                <a:lnTo>
                  <a:pt x="6881964" y="3438711"/>
                </a:lnTo>
                <a:close/>
                <a:moveTo>
                  <a:pt x="6026787" y="3189918"/>
                </a:moveTo>
                <a:lnTo>
                  <a:pt x="6113786" y="3488655"/>
                </a:lnTo>
                <a:lnTo>
                  <a:pt x="6122115" y="3516401"/>
                </a:lnTo>
                <a:lnTo>
                  <a:pt x="6065659" y="3461833"/>
                </a:lnTo>
                <a:lnTo>
                  <a:pt x="5976809" y="3373970"/>
                </a:lnTo>
                <a:lnTo>
                  <a:pt x="5944416" y="3490505"/>
                </a:lnTo>
                <a:lnTo>
                  <a:pt x="5912023" y="3607040"/>
                </a:lnTo>
                <a:lnTo>
                  <a:pt x="6033266" y="3578369"/>
                </a:lnTo>
                <a:lnTo>
                  <a:pt x="6133221" y="3554322"/>
                </a:lnTo>
                <a:lnTo>
                  <a:pt x="6200784" y="3787392"/>
                </a:lnTo>
                <a:lnTo>
                  <a:pt x="6272049" y="3706927"/>
                </a:lnTo>
                <a:lnTo>
                  <a:pt x="6310921" y="3757796"/>
                </a:lnTo>
                <a:lnTo>
                  <a:pt x="6359047" y="3819763"/>
                </a:lnTo>
                <a:lnTo>
                  <a:pt x="6385887" y="3746697"/>
                </a:lnTo>
                <a:lnTo>
                  <a:pt x="6413653" y="3672707"/>
                </a:lnTo>
                <a:lnTo>
                  <a:pt x="6338686" y="3683805"/>
                </a:lnTo>
                <a:lnTo>
                  <a:pt x="6285932" y="3692129"/>
                </a:lnTo>
                <a:lnTo>
                  <a:pt x="6408100" y="3555247"/>
                </a:lnTo>
                <a:lnTo>
                  <a:pt x="6614490" y="3323101"/>
                </a:lnTo>
                <a:lnTo>
                  <a:pt x="6321101" y="3256510"/>
                </a:lnTo>
                <a:close/>
                <a:moveTo>
                  <a:pt x="6386813" y="3059510"/>
                </a:moveTo>
                <a:lnTo>
                  <a:pt x="6302591" y="3071533"/>
                </a:lnTo>
                <a:lnTo>
                  <a:pt x="6219294" y="3082632"/>
                </a:lnTo>
                <a:lnTo>
                  <a:pt x="6271123" y="3152923"/>
                </a:lnTo>
                <a:lnTo>
                  <a:pt x="6323878" y="3223214"/>
                </a:lnTo>
                <a:lnTo>
                  <a:pt x="6355345" y="3141824"/>
                </a:lnTo>
                <a:close/>
                <a:moveTo>
                  <a:pt x="7174427" y="3057660"/>
                </a:moveTo>
                <a:lnTo>
                  <a:pt x="7150363" y="3132575"/>
                </a:lnTo>
                <a:lnTo>
                  <a:pt x="7126300" y="3207491"/>
                </a:lnTo>
                <a:lnTo>
                  <a:pt x="7202192" y="3188993"/>
                </a:lnTo>
                <a:lnTo>
                  <a:pt x="7279010" y="3169571"/>
                </a:lnTo>
                <a:lnTo>
                  <a:pt x="7227181" y="3114078"/>
                </a:lnTo>
                <a:close/>
                <a:moveTo>
                  <a:pt x="7572399" y="2978120"/>
                </a:moveTo>
                <a:lnTo>
                  <a:pt x="7532602" y="3104829"/>
                </a:lnTo>
                <a:lnTo>
                  <a:pt x="7492804" y="3231538"/>
                </a:lnTo>
                <a:lnTo>
                  <a:pt x="7621451" y="3198242"/>
                </a:lnTo>
                <a:lnTo>
                  <a:pt x="7750098" y="3164021"/>
                </a:lnTo>
                <a:lnTo>
                  <a:pt x="7661248" y="3070608"/>
                </a:lnTo>
                <a:close/>
                <a:moveTo>
                  <a:pt x="6609862" y="2863435"/>
                </a:moveTo>
                <a:lnTo>
                  <a:pt x="6577469" y="2979045"/>
                </a:lnTo>
                <a:lnTo>
                  <a:pt x="6545076" y="3095580"/>
                </a:lnTo>
                <a:lnTo>
                  <a:pt x="6666319" y="3066909"/>
                </a:lnTo>
                <a:lnTo>
                  <a:pt x="6787561" y="3038237"/>
                </a:lnTo>
                <a:lnTo>
                  <a:pt x="6698712" y="2950374"/>
                </a:lnTo>
                <a:close/>
                <a:moveTo>
                  <a:pt x="5807440" y="2440764"/>
                </a:moveTo>
                <a:lnTo>
                  <a:pt x="5536264" y="2572097"/>
                </a:lnTo>
                <a:lnTo>
                  <a:pt x="5265087" y="2704355"/>
                </a:lnTo>
                <a:lnTo>
                  <a:pt x="5519604" y="2882857"/>
                </a:lnTo>
                <a:lnTo>
                  <a:pt x="5774121" y="3061360"/>
                </a:lnTo>
                <a:lnTo>
                  <a:pt x="5790781" y="2751524"/>
                </a:lnTo>
                <a:close/>
                <a:moveTo>
                  <a:pt x="6305367" y="2409318"/>
                </a:moveTo>
                <a:lnTo>
                  <a:pt x="6266496" y="2529552"/>
                </a:lnTo>
                <a:lnTo>
                  <a:pt x="6228550" y="2650712"/>
                </a:lnTo>
                <a:lnTo>
                  <a:pt x="6348867" y="2626665"/>
                </a:lnTo>
                <a:lnTo>
                  <a:pt x="6469184" y="2601693"/>
                </a:lnTo>
                <a:lnTo>
                  <a:pt x="6386813" y="2505505"/>
                </a:lnTo>
                <a:close/>
                <a:moveTo>
                  <a:pt x="7582579" y="2283534"/>
                </a:moveTo>
                <a:lnTo>
                  <a:pt x="7542782" y="2410243"/>
                </a:lnTo>
                <a:lnTo>
                  <a:pt x="7503911" y="2536951"/>
                </a:lnTo>
                <a:lnTo>
                  <a:pt x="7632557" y="2502731"/>
                </a:lnTo>
                <a:lnTo>
                  <a:pt x="7760279" y="2469435"/>
                </a:lnTo>
                <a:lnTo>
                  <a:pt x="7671429" y="2376022"/>
                </a:lnTo>
                <a:close/>
                <a:moveTo>
                  <a:pt x="7077248" y="2233590"/>
                </a:moveTo>
                <a:lnTo>
                  <a:pt x="6923612" y="2492557"/>
                </a:lnTo>
                <a:lnTo>
                  <a:pt x="6769976" y="2751524"/>
                </a:lnTo>
                <a:lnTo>
                  <a:pt x="7080024" y="2760773"/>
                </a:lnTo>
                <a:lnTo>
                  <a:pt x="7390998" y="2770947"/>
                </a:lnTo>
                <a:lnTo>
                  <a:pt x="7234585" y="2502731"/>
                </a:lnTo>
                <a:close/>
                <a:moveTo>
                  <a:pt x="7429869" y="1969074"/>
                </a:moveTo>
                <a:lnTo>
                  <a:pt x="7430795" y="2042140"/>
                </a:lnTo>
                <a:lnTo>
                  <a:pt x="7431720" y="2115205"/>
                </a:lnTo>
                <a:lnTo>
                  <a:pt x="7492804" y="2075435"/>
                </a:lnTo>
                <a:lnTo>
                  <a:pt x="7554814" y="2036590"/>
                </a:lnTo>
                <a:lnTo>
                  <a:pt x="7491879" y="2003294"/>
                </a:lnTo>
                <a:close/>
                <a:moveTo>
                  <a:pt x="6617266" y="1965374"/>
                </a:moveTo>
                <a:lnTo>
                  <a:pt x="6647808" y="2031041"/>
                </a:lnTo>
                <a:lnTo>
                  <a:pt x="6677425" y="2097632"/>
                </a:lnTo>
                <a:lnTo>
                  <a:pt x="6718148" y="2036590"/>
                </a:lnTo>
                <a:lnTo>
                  <a:pt x="6757945" y="1976473"/>
                </a:lnTo>
                <a:lnTo>
                  <a:pt x="6687606" y="1970924"/>
                </a:lnTo>
                <a:close/>
                <a:moveTo>
                  <a:pt x="6956931" y="1567675"/>
                </a:moveTo>
                <a:lnTo>
                  <a:pt x="6980069" y="1698083"/>
                </a:lnTo>
                <a:lnTo>
                  <a:pt x="7002281" y="1829417"/>
                </a:lnTo>
                <a:lnTo>
                  <a:pt x="7101311" y="1740628"/>
                </a:lnTo>
                <a:lnTo>
                  <a:pt x="7200341" y="1651839"/>
                </a:lnTo>
                <a:lnTo>
                  <a:pt x="7079099" y="1609295"/>
                </a:lnTo>
                <a:close/>
                <a:moveTo>
                  <a:pt x="0" y="0"/>
                </a:moveTo>
                <a:lnTo>
                  <a:pt x="464187" y="0"/>
                </a:lnTo>
                <a:lnTo>
                  <a:pt x="1110446" y="0"/>
                </a:lnTo>
                <a:lnTo>
                  <a:pt x="2385092" y="0"/>
                </a:lnTo>
                <a:lnTo>
                  <a:pt x="6595054" y="0"/>
                </a:lnTo>
                <a:cubicBezTo>
                  <a:pt x="7055961" y="496662"/>
                  <a:pt x="7395625" y="989624"/>
                  <a:pt x="7628855" y="1480736"/>
                </a:cubicBezTo>
                <a:lnTo>
                  <a:pt x="7624228" y="1483511"/>
                </a:lnTo>
                <a:lnTo>
                  <a:pt x="7409508" y="1591722"/>
                </a:lnTo>
                <a:lnTo>
                  <a:pt x="7614973" y="1731379"/>
                </a:lnTo>
                <a:lnTo>
                  <a:pt x="7782491" y="1844215"/>
                </a:lnTo>
                <a:cubicBezTo>
                  <a:pt x="8173059" y="2900430"/>
                  <a:pt x="8086986" y="3944622"/>
                  <a:pt x="7673280" y="4982340"/>
                </a:cubicBezTo>
                <a:lnTo>
                  <a:pt x="7671429" y="4966617"/>
                </a:lnTo>
                <a:lnTo>
                  <a:pt x="7658472" y="4846382"/>
                </a:lnTo>
                <a:lnTo>
                  <a:pt x="7556665" y="4918523"/>
                </a:lnTo>
                <a:lnTo>
                  <a:pt x="7454858" y="4990664"/>
                </a:lnTo>
                <a:lnTo>
                  <a:pt x="7569622" y="5038757"/>
                </a:lnTo>
                <a:lnTo>
                  <a:pt x="7639036" y="5067429"/>
                </a:lnTo>
                <a:cubicBezTo>
                  <a:pt x="7587207" y="5192288"/>
                  <a:pt x="7529825" y="5316222"/>
                  <a:pt x="7469667" y="5441081"/>
                </a:cubicBezTo>
                <a:lnTo>
                  <a:pt x="7371562" y="5263504"/>
                </a:lnTo>
                <a:lnTo>
                  <a:pt x="7270681" y="5443856"/>
                </a:lnTo>
                <a:lnTo>
                  <a:pt x="7170725" y="5624208"/>
                </a:lnTo>
                <a:lnTo>
                  <a:pt x="7370636" y="5625133"/>
                </a:lnTo>
                <a:lnTo>
                  <a:pt x="7376189" y="5625133"/>
                </a:lnTo>
                <a:cubicBezTo>
                  <a:pt x="7159619" y="6036705"/>
                  <a:pt x="6896772" y="6448278"/>
                  <a:pt x="6595054" y="6858000"/>
                </a:cubicBezTo>
                <a:lnTo>
                  <a:pt x="2385092" y="6858000"/>
                </a:lnTo>
                <a:lnTo>
                  <a:pt x="1110446" y="6858000"/>
                </a:lnTo>
                <a:lnTo>
                  <a:pt x="4641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331868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2E9AD179-8861-D0AB-6DF9-3A93F1C79EEF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F6D2AB27-1278-96B7-B12B-1E78B487D59C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10599738" y="669925"/>
            <a:ext cx="1055687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0B4F1DF4-8887-5AEE-28E1-645264AB677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88" name="Freeform 888">
                <a:extLst>
                  <a:ext uri="{FF2B5EF4-FFF2-40B4-BE49-F238E27FC236}">
                    <a16:creationId xmlns:a16="http://schemas.microsoft.com/office/drawing/2014/main" id="{8A0374A6-3399-80B3-7C0F-D1F6564BE2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9" name="Freeform 889">
                <a:extLst>
                  <a:ext uri="{FF2B5EF4-FFF2-40B4-BE49-F238E27FC236}">
                    <a16:creationId xmlns:a16="http://schemas.microsoft.com/office/drawing/2014/main" id="{19159303-4C52-2928-99D2-154011FB22C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0" name="Freeform 890">
                <a:extLst>
                  <a:ext uri="{FF2B5EF4-FFF2-40B4-BE49-F238E27FC236}">
                    <a16:creationId xmlns:a16="http://schemas.microsoft.com/office/drawing/2014/main" id="{B7375BDD-4364-793B-F714-2BB5110815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1" name="Freeform 891">
                <a:extLst>
                  <a:ext uri="{FF2B5EF4-FFF2-40B4-BE49-F238E27FC236}">
                    <a16:creationId xmlns:a16="http://schemas.microsoft.com/office/drawing/2014/main" id="{97BC096C-DF81-D4E7-200C-F11B289C556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2" name="Freeform 892">
                <a:extLst>
                  <a:ext uri="{FF2B5EF4-FFF2-40B4-BE49-F238E27FC236}">
                    <a16:creationId xmlns:a16="http://schemas.microsoft.com/office/drawing/2014/main" id="{58C41FBF-F4AC-67F1-1EB4-ED74E13F247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3" name="Freeform 893">
                <a:extLst>
                  <a:ext uri="{FF2B5EF4-FFF2-40B4-BE49-F238E27FC236}">
                    <a16:creationId xmlns:a16="http://schemas.microsoft.com/office/drawing/2014/main" id="{898E77A8-5662-FF65-2962-3CB8B22356C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4" name="Freeform 894">
                <a:extLst>
                  <a:ext uri="{FF2B5EF4-FFF2-40B4-BE49-F238E27FC236}">
                    <a16:creationId xmlns:a16="http://schemas.microsoft.com/office/drawing/2014/main" id="{30017FE1-79B4-E979-950C-9DA12D914D8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5" name="Freeform 895">
                <a:extLst>
                  <a:ext uri="{FF2B5EF4-FFF2-40B4-BE49-F238E27FC236}">
                    <a16:creationId xmlns:a16="http://schemas.microsoft.com/office/drawing/2014/main" id="{C37D718C-0C3A-ABB4-57E2-8A13FAE786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6" name="Freeform 896">
                <a:extLst>
                  <a:ext uri="{FF2B5EF4-FFF2-40B4-BE49-F238E27FC236}">
                    <a16:creationId xmlns:a16="http://schemas.microsoft.com/office/drawing/2014/main" id="{0898E866-04BF-1DEC-4A5A-F132EA4F8AB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7" name="Freeform 897">
                <a:extLst>
                  <a:ext uri="{FF2B5EF4-FFF2-40B4-BE49-F238E27FC236}">
                    <a16:creationId xmlns:a16="http://schemas.microsoft.com/office/drawing/2014/main" id="{2C07EBA1-72D4-EF1E-A7C8-CEC858AC58D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8" name="Freeform 898">
                <a:extLst>
                  <a:ext uri="{FF2B5EF4-FFF2-40B4-BE49-F238E27FC236}">
                    <a16:creationId xmlns:a16="http://schemas.microsoft.com/office/drawing/2014/main" id="{2E036CA1-4F8A-C9E2-8052-E2396A2EF4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9" name="Freeform 899">
                <a:extLst>
                  <a:ext uri="{FF2B5EF4-FFF2-40B4-BE49-F238E27FC236}">
                    <a16:creationId xmlns:a16="http://schemas.microsoft.com/office/drawing/2014/main" id="{882EDC40-7494-0539-73AD-169B4EFD1D3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0" name="Freeform 900">
                <a:extLst>
                  <a:ext uri="{FF2B5EF4-FFF2-40B4-BE49-F238E27FC236}">
                    <a16:creationId xmlns:a16="http://schemas.microsoft.com/office/drawing/2014/main" id="{CDB8983D-BD10-3295-1E10-DA462DE90A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1" name="Freeform 901">
                <a:extLst>
                  <a:ext uri="{FF2B5EF4-FFF2-40B4-BE49-F238E27FC236}">
                    <a16:creationId xmlns:a16="http://schemas.microsoft.com/office/drawing/2014/main" id="{A84356EA-4C17-6D6B-0B48-EB5BCC2F542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2" name="Freeform 902">
                <a:extLst>
                  <a:ext uri="{FF2B5EF4-FFF2-40B4-BE49-F238E27FC236}">
                    <a16:creationId xmlns:a16="http://schemas.microsoft.com/office/drawing/2014/main" id="{2CAE9F0A-F805-F997-0C50-D03C3390FD2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3" name="Freeform 903">
                <a:extLst>
                  <a:ext uri="{FF2B5EF4-FFF2-40B4-BE49-F238E27FC236}">
                    <a16:creationId xmlns:a16="http://schemas.microsoft.com/office/drawing/2014/main" id="{347F5601-29CD-84C4-D794-E14338AF78C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4">
                <a:extLst>
                  <a:ext uri="{FF2B5EF4-FFF2-40B4-BE49-F238E27FC236}">
                    <a16:creationId xmlns:a16="http://schemas.microsoft.com/office/drawing/2014/main" id="{B253CC67-F5E9-BB63-7BC1-80C20443F2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5">
                <a:extLst>
                  <a:ext uri="{FF2B5EF4-FFF2-40B4-BE49-F238E27FC236}">
                    <a16:creationId xmlns:a16="http://schemas.microsoft.com/office/drawing/2014/main" id="{012D8055-A7CC-E7BC-2688-4EB70D97D63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6">
                <a:extLst>
                  <a:ext uri="{FF2B5EF4-FFF2-40B4-BE49-F238E27FC236}">
                    <a16:creationId xmlns:a16="http://schemas.microsoft.com/office/drawing/2014/main" id="{342651D8-DB76-00DB-9E48-601101E2FCA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7">
                <a:extLst>
                  <a:ext uri="{FF2B5EF4-FFF2-40B4-BE49-F238E27FC236}">
                    <a16:creationId xmlns:a16="http://schemas.microsoft.com/office/drawing/2014/main" id="{BB0A1B80-3466-677C-5D0D-61217F439BF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8">
                <a:extLst>
                  <a:ext uri="{FF2B5EF4-FFF2-40B4-BE49-F238E27FC236}">
                    <a16:creationId xmlns:a16="http://schemas.microsoft.com/office/drawing/2014/main" id="{84375F2A-EADA-A2C8-C37D-1D8612AC2C3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9">
                <a:extLst>
                  <a:ext uri="{FF2B5EF4-FFF2-40B4-BE49-F238E27FC236}">
                    <a16:creationId xmlns:a16="http://schemas.microsoft.com/office/drawing/2014/main" id="{2E94EFC4-7E09-C7CA-DB60-29A506511EA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10">
                <a:extLst>
                  <a:ext uri="{FF2B5EF4-FFF2-40B4-BE49-F238E27FC236}">
                    <a16:creationId xmlns:a16="http://schemas.microsoft.com/office/drawing/2014/main" id="{B8A51F23-546E-96D2-65BA-E5A34A7B897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1">
                <a:extLst>
                  <a:ext uri="{FF2B5EF4-FFF2-40B4-BE49-F238E27FC236}">
                    <a16:creationId xmlns:a16="http://schemas.microsoft.com/office/drawing/2014/main" id="{0EE82EB6-D7DA-6DA3-7F00-219C2AA977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2">
                <a:extLst>
                  <a:ext uri="{FF2B5EF4-FFF2-40B4-BE49-F238E27FC236}">
                    <a16:creationId xmlns:a16="http://schemas.microsoft.com/office/drawing/2014/main" id="{3C53BFF6-736F-593C-8609-FB67CCF772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3">
                <a:extLst>
                  <a:ext uri="{FF2B5EF4-FFF2-40B4-BE49-F238E27FC236}">
                    <a16:creationId xmlns:a16="http://schemas.microsoft.com/office/drawing/2014/main" id="{16785A95-7DC4-1E9B-12C7-38039395CEC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4">
                <a:extLst>
                  <a:ext uri="{FF2B5EF4-FFF2-40B4-BE49-F238E27FC236}">
                    <a16:creationId xmlns:a16="http://schemas.microsoft.com/office/drawing/2014/main" id="{4DA903F5-80EF-F943-1361-589C5AF26BC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5">
                <a:extLst>
                  <a:ext uri="{FF2B5EF4-FFF2-40B4-BE49-F238E27FC236}">
                    <a16:creationId xmlns:a16="http://schemas.microsoft.com/office/drawing/2014/main" id="{08A0006A-6F65-8153-2C32-05E62866AB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6">
                <a:extLst>
                  <a:ext uri="{FF2B5EF4-FFF2-40B4-BE49-F238E27FC236}">
                    <a16:creationId xmlns:a16="http://schemas.microsoft.com/office/drawing/2014/main" id="{EEEAEBF3-4A74-40E8-A491-8068073487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7">
                <a:extLst>
                  <a:ext uri="{FF2B5EF4-FFF2-40B4-BE49-F238E27FC236}">
                    <a16:creationId xmlns:a16="http://schemas.microsoft.com/office/drawing/2014/main" id="{B2FC28AA-DF27-A3F9-DBE4-9F2A308F0E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8">
                <a:extLst>
                  <a:ext uri="{FF2B5EF4-FFF2-40B4-BE49-F238E27FC236}">
                    <a16:creationId xmlns:a16="http://schemas.microsoft.com/office/drawing/2014/main" id="{68564A46-15CA-859E-D8D2-DB0C8EA990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9">
                <a:extLst>
                  <a:ext uri="{FF2B5EF4-FFF2-40B4-BE49-F238E27FC236}">
                    <a16:creationId xmlns:a16="http://schemas.microsoft.com/office/drawing/2014/main" id="{CC062446-CA69-E7C8-9C23-7BBE5FC1723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20">
                <a:extLst>
                  <a:ext uri="{FF2B5EF4-FFF2-40B4-BE49-F238E27FC236}">
                    <a16:creationId xmlns:a16="http://schemas.microsoft.com/office/drawing/2014/main" id="{3C792263-CD94-0C41-C32B-7E8215ECFF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1">
                <a:extLst>
                  <a:ext uri="{FF2B5EF4-FFF2-40B4-BE49-F238E27FC236}">
                    <a16:creationId xmlns:a16="http://schemas.microsoft.com/office/drawing/2014/main" id="{1B0FE1B7-EE1C-2696-A6DD-C41BD908C5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2">
                <a:extLst>
                  <a:ext uri="{FF2B5EF4-FFF2-40B4-BE49-F238E27FC236}">
                    <a16:creationId xmlns:a16="http://schemas.microsoft.com/office/drawing/2014/main" id="{7928814D-64A9-EDE6-3DDC-36E0322291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3">
                <a:extLst>
                  <a:ext uri="{FF2B5EF4-FFF2-40B4-BE49-F238E27FC236}">
                    <a16:creationId xmlns:a16="http://schemas.microsoft.com/office/drawing/2014/main" id="{7F646E37-ADA0-70C5-E857-2952D790CA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4">
                <a:extLst>
                  <a:ext uri="{FF2B5EF4-FFF2-40B4-BE49-F238E27FC236}">
                    <a16:creationId xmlns:a16="http://schemas.microsoft.com/office/drawing/2014/main" id="{5B958352-3A12-C7E0-6B08-A326F3790C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5">
                <a:extLst>
                  <a:ext uri="{FF2B5EF4-FFF2-40B4-BE49-F238E27FC236}">
                    <a16:creationId xmlns:a16="http://schemas.microsoft.com/office/drawing/2014/main" id="{5B562762-57C1-3DCC-7932-0620B231C3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6">
                <a:extLst>
                  <a:ext uri="{FF2B5EF4-FFF2-40B4-BE49-F238E27FC236}">
                    <a16:creationId xmlns:a16="http://schemas.microsoft.com/office/drawing/2014/main" id="{562A46D8-7E1F-55ED-B0B1-63C77995A7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7">
                <a:extLst>
                  <a:ext uri="{FF2B5EF4-FFF2-40B4-BE49-F238E27FC236}">
                    <a16:creationId xmlns:a16="http://schemas.microsoft.com/office/drawing/2014/main" id="{284BD068-AEC2-4A21-A357-7CA9589F0A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8">
                <a:extLst>
                  <a:ext uri="{FF2B5EF4-FFF2-40B4-BE49-F238E27FC236}">
                    <a16:creationId xmlns:a16="http://schemas.microsoft.com/office/drawing/2014/main" id="{18EFABB5-6CF8-33F7-E030-C4B341D6E3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9">
                <a:extLst>
                  <a:ext uri="{FF2B5EF4-FFF2-40B4-BE49-F238E27FC236}">
                    <a16:creationId xmlns:a16="http://schemas.microsoft.com/office/drawing/2014/main" id="{44D7C55F-0480-C28A-F9D6-E9DB3E8D58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30">
                <a:extLst>
                  <a:ext uri="{FF2B5EF4-FFF2-40B4-BE49-F238E27FC236}">
                    <a16:creationId xmlns:a16="http://schemas.microsoft.com/office/drawing/2014/main" id="{43312C92-8DD3-110B-4F37-A356BDE151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1">
                <a:extLst>
                  <a:ext uri="{FF2B5EF4-FFF2-40B4-BE49-F238E27FC236}">
                    <a16:creationId xmlns:a16="http://schemas.microsoft.com/office/drawing/2014/main" id="{89DDA82A-1A78-A6C0-055C-ED32159105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2">
                <a:extLst>
                  <a:ext uri="{FF2B5EF4-FFF2-40B4-BE49-F238E27FC236}">
                    <a16:creationId xmlns:a16="http://schemas.microsoft.com/office/drawing/2014/main" id="{2FF6D8B8-651A-FAE6-9498-C09BD26285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3">
                <a:extLst>
                  <a:ext uri="{FF2B5EF4-FFF2-40B4-BE49-F238E27FC236}">
                    <a16:creationId xmlns:a16="http://schemas.microsoft.com/office/drawing/2014/main" id="{19493E17-1E09-9D56-74D2-431CE01867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4">
                <a:extLst>
                  <a:ext uri="{FF2B5EF4-FFF2-40B4-BE49-F238E27FC236}">
                    <a16:creationId xmlns:a16="http://schemas.microsoft.com/office/drawing/2014/main" id="{B5638102-DBCC-D7EB-1CE2-B8A7CDDCBF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5">
                <a:extLst>
                  <a:ext uri="{FF2B5EF4-FFF2-40B4-BE49-F238E27FC236}">
                    <a16:creationId xmlns:a16="http://schemas.microsoft.com/office/drawing/2014/main" id="{26F20DCD-46ED-9B48-3089-7108D869C4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6">
                <a:extLst>
                  <a:ext uri="{FF2B5EF4-FFF2-40B4-BE49-F238E27FC236}">
                    <a16:creationId xmlns:a16="http://schemas.microsoft.com/office/drawing/2014/main" id="{A7EBE521-B83B-8761-2B05-4A8F002FB4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7">
                <a:extLst>
                  <a:ext uri="{FF2B5EF4-FFF2-40B4-BE49-F238E27FC236}">
                    <a16:creationId xmlns:a16="http://schemas.microsoft.com/office/drawing/2014/main" id="{98DF857D-601E-DDFC-3EB7-294B1AD576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8">
                <a:extLst>
                  <a:ext uri="{FF2B5EF4-FFF2-40B4-BE49-F238E27FC236}">
                    <a16:creationId xmlns:a16="http://schemas.microsoft.com/office/drawing/2014/main" id="{D07DBE79-F4B5-A111-5C58-E341CBE7C2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9">
                <a:extLst>
                  <a:ext uri="{FF2B5EF4-FFF2-40B4-BE49-F238E27FC236}">
                    <a16:creationId xmlns:a16="http://schemas.microsoft.com/office/drawing/2014/main" id="{CC25071C-7EFC-A15C-B894-E76225833E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40">
                <a:extLst>
                  <a:ext uri="{FF2B5EF4-FFF2-40B4-BE49-F238E27FC236}">
                    <a16:creationId xmlns:a16="http://schemas.microsoft.com/office/drawing/2014/main" id="{0CAD2B0E-B965-79D4-A113-048ABA72C6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1">
                <a:extLst>
                  <a:ext uri="{FF2B5EF4-FFF2-40B4-BE49-F238E27FC236}">
                    <a16:creationId xmlns:a16="http://schemas.microsoft.com/office/drawing/2014/main" id="{1970FADA-E804-02C4-0EB3-81E7A4F452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2">
                <a:extLst>
                  <a:ext uri="{FF2B5EF4-FFF2-40B4-BE49-F238E27FC236}">
                    <a16:creationId xmlns:a16="http://schemas.microsoft.com/office/drawing/2014/main" id="{380547F7-5749-8FBF-B870-687CEAD712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3">
                <a:extLst>
                  <a:ext uri="{FF2B5EF4-FFF2-40B4-BE49-F238E27FC236}">
                    <a16:creationId xmlns:a16="http://schemas.microsoft.com/office/drawing/2014/main" id="{9BF74133-AF21-849A-FBE2-234079CA22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4">
                <a:extLst>
                  <a:ext uri="{FF2B5EF4-FFF2-40B4-BE49-F238E27FC236}">
                    <a16:creationId xmlns:a16="http://schemas.microsoft.com/office/drawing/2014/main" id="{941D092B-77B4-4F66-73A5-AF1EA88466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5">
                <a:extLst>
                  <a:ext uri="{FF2B5EF4-FFF2-40B4-BE49-F238E27FC236}">
                    <a16:creationId xmlns:a16="http://schemas.microsoft.com/office/drawing/2014/main" id="{11D874D1-CDCC-7F95-0351-A6B66227C6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6">
                <a:extLst>
                  <a:ext uri="{FF2B5EF4-FFF2-40B4-BE49-F238E27FC236}">
                    <a16:creationId xmlns:a16="http://schemas.microsoft.com/office/drawing/2014/main" id="{C2CE7618-714E-D907-4F2B-3CB3C2025B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7">
                <a:extLst>
                  <a:ext uri="{FF2B5EF4-FFF2-40B4-BE49-F238E27FC236}">
                    <a16:creationId xmlns:a16="http://schemas.microsoft.com/office/drawing/2014/main" id="{47D680F4-BE30-FB5C-8BC9-60518FE8B6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8">
                <a:extLst>
                  <a:ext uri="{FF2B5EF4-FFF2-40B4-BE49-F238E27FC236}">
                    <a16:creationId xmlns:a16="http://schemas.microsoft.com/office/drawing/2014/main" id="{AB6DB8A5-1188-92AE-FE3A-870BBDE04A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9">
                <a:extLst>
                  <a:ext uri="{FF2B5EF4-FFF2-40B4-BE49-F238E27FC236}">
                    <a16:creationId xmlns:a16="http://schemas.microsoft.com/office/drawing/2014/main" id="{B831A493-3793-A55F-C8A1-A70EF116BB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50">
                <a:extLst>
                  <a:ext uri="{FF2B5EF4-FFF2-40B4-BE49-F238E27FC236}">
                    <a16:creationId xmlns:a16="http://schemas.microsoft.com/office/drawing/2014/main" id="{F4E6EBD8-65CD-6054-ADDE-8107D51FCA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951">
                <a:extLst>
                  <a:ext uri="{FF2B5EF4-FFF2-40B4-BE49-F238E27FC236}">
                    <a16:creationId xmlns:a16="http://schemas.microsoft.com/office/drawing/2014/main" id="{0600992D-7296-4526-25ED-080274FFD7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2">
                <a:extLst>
                  <a:ext uri="{FF2B5EF4-FFF2-40B4-BE49-F238E27FC236}">
                    <a16:creationId xmlns:a16="http://schemas.microsoft.com/office/drawing/2014/main" id="{EEA1EBEC-CFB1-93E0-0E20-28592AA830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3">
                <a:extLst>
                  <a:ext uri="{FF2B5EF4-FFF2-40B4-BE49-F238E27FC236}">
                    <a16:creationId xmlns:a16="http://schemas.microsoft.com/office/drawing/2014/main" id="{C258432E-4F83-8F6C-0470-AB7046677C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4">
                <a:extLst>
                  <a:ext uri="{FF2B5EF4-FFF2-40B4-BE49-F238E27FC236}">
                    <a16:creationId xmlns:a16="http://schemas.microsoft.com/office/drawing/2014/main" id="{5159CB36-2BE5-7E96-E612-F68A1117EF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5">
                <a:extLst>
                  <a:ext uri="{FF2B5EF4-FFF2-40B4-BE49-F238E27FC236}">
                    <a16:creationId xmlns:a16="http://schemas.microsoft.com/office/drawing/2014/main" id="{8BF70E86-5B92-C0EB-EBB9-70CEB20F49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6">
                <a:extLst>
                  <a:ext uri="{FF2B5EF4-FFF2-40B4-BE49-F238E27FC236}">
                    <a16:creationId xmlns:a16="http://schemas.microsoft.com/office/drawing/2014/main" id="{22A7548B-4DC6-9A78-BA20-469D296997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7">
                <a:extLst>
                  <a:ext uri="{FF2B5EF4-FFF2-40B4-BE49-F238E27FC236}">
                    <a16:creationId xmlns:a16="http://schemas.microsoft.com/office/drawing/2014/main" id="{D2510959-96AC-9691-BB74-BF0D4EB64E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8">
                <a:extLst>
                  <a:ext uri="{FF2B5EF4-FFF2-40B4-BE49-F238E27FC236}">
                    <a16:creationId xmlns:a16="http://schemas.microsoft.com/office/drawing/2014/main" id="{C231A3BB-6853-9A0E-A079-9A17C57376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959">
                <a:extLst>
                  <a:ext uri="{FF2B5EF4-FFF2-40B4-BE49-F238E27FC236}">
                    <a16:creationId xmlns:a16="http://schemas.microsoft.com/office/drawing/2014/main" id="{1403C125-65C0-9D75-0EE2-15BD941495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960">
                <a:extLst>
                  <a:ext uri="{FF2B5EF4-FFF2-40B4-BE49-F238E27FC236}">
                    <a16:creationId xmlns:a16="http://schemas.microsoft.com/office/drawing/2014/main" id="{C81A0A44-E799-3055-BF2D-06FB5E7CC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961">
                <a:extLst>
                  <a:ext uri="{FF2B5EF4-FFF2-40B4-BE49-F238E27FC236}">
                    <a16:creationId xmlns:a16="http://schemas.microsoft.com/office/drawing/2014/main" id="{6BDFEEC9-6A21-CBC7-193B-B92BA79ACD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2">
                <a:extLst>
                  <a:ext uri="{FF2B5EF4-FFF2-40B4-BE49-F238E27FC236}">
                    <a16:creationId xmlns:a16="http://schemas.microsoft.com/office/drawing/2014/main" id="{5771AC09-E1C3-0E47-1884-BA15668C54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963">
                <a:extLst>
                  <a:ext uri="{FF2B5EF4-FFF2-40B4-BE49-F238E27FC236}">
                    <a16:creationId xmlns:a16="http://schemas.microsoft.com/office/drawing/2014/main" id="{13298752-0F3F-20D8-FDC6-40944BE458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4">
                <a:extLst>
                  <a:ext uri="{FF2B5EF4-FFF2-40B4-BE49-F238E27FC236}">
                    <a16:creationId xmlns:a16="http://schemas.microsoft.com/office/drawing/2014/main" id="{4B4EC09A-228A-040E-304B-4B00B4FFC5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5">
                <a:extLst>
                  <a:ext uri="{FF2B5EF4-FFF2-40B4-BE49-F238E27FC236}">
                    <a16:creationId xmlns:a16="http://schemas.microsoft.com/office/drawing/2014/main" id="{26ADB141-0671-68E8-B498-FFCCFC5C9C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6">
                <a:extLst>
                  <a:ext uri="{FF2B5EF4-FFF2-40B4-BE49-F238E27FC236}">
                    <a16:creationId xmlns:a16="http://schemas.microsoft.com/office/drawing/2014/main" id="{B22B92BB-206A-12CF-D2F8-377430C7BE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4" name="Freeform 967">
                <a:extLst>
                  <a:ext uri="{FF2B5EF4-FFF2-40B4-BE49-F238E27FC236}">
                    <a16:creationId xmlns:a16="http://schemas.microsoft.com/office/drawing/2014/main" id="{07EF09A5-2101-6F60-6451-945A613A48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5" name="Freeform 968">
                <a:extLst>
                  <a:ext uri="{FF2B5EF4-FFF2-40B4-BE49-F238E27FC236}">
                    <a16:creationId xmlns:a16="http://schemas.microsoft.com/office/drawing/2014/main" id="{005F48CF-FC6F-C8D0-5FA2-D12C3DEB13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6" name="Freeform 969">
                <a:extLst>
                  <a:ext uri="{FF2B5EF4-FFF2-40B4-BE49-F238E27FC236}">
                    <a16:creationId xmlns:a16="http://schemas.microsoft.com/office/drawing/2014/main" id="{2194F53E-8636-9A57-FB51-CDFE640F4E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7" name="Freeform 970">
                <a:extLst>
                  <a:ext uri="{FF2B5EF4-FFF2-40B4-BE49-F238E27FC236}">
                    <a16:creationId xmlns:a16="http://schemas.microsoft.com/office/drawing/2014/main" id="{039EF9D0-1FAA-156A-9333-D18D72D80C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8" name="Freeform 971">
                <a:extLst>
                  <a:ext uri="{FF2B5EF4-FFF2-40B4-BE49-F238E27FC236}">
                    <a16:creationId xmlns:a16="http://schemas.microsoft.com/office/drawing/2014/main" id="{254455C1-6122-9DF4-44F6-55E5851401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9" name="Freeform 972">
                <a:extLst>
                  <a:ext uri="{FF2B5EF4-FFF2-40B4-BE49-F238E27FC236}">
                    <a16:creationId xmlns:a16="http://schemas.microsoft.com/office/drawing/2014/main" id="{8B6F2565-4891-CDE0-BAAA-7032D8F2DB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0" name="Freeform 973">
                <a:extLst>
                  <a:ext uri="{FF2B5EF4-FFF2-40B4-BE49-F238E27FC236}">
                    <a16:creationId xmlns:a16="http://schemas.microsoft.com/office/drawing/2014/main" id="{A66E35E7-30FA-24C3-2A8C-51F4A28B6C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1" name="Freeform 974">
                <a:extLst>
                  <a:ext uri="{FF2B5EF4-FFF2-40B4-BE49-F238E27FC236}">
                    <a16:creationId xmlns:a16="http://schemas.microsoft.com/office/drawing/2014/main" id="{FBBDD784-8923-D3F4-AABE-90349428D5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2" name="Freeform 975">
                <a:extLst>
                  <a:ext uri="{FF2B5EF4-FFF2-40B4-BE49-F238E27FC236}">
                    <a16:creationId xmlns:a16="http://schemas.microsoft.com/office/drawing/2014/main" id="{CECB331C-D585-6668-127C-511E1F2E48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3" name="Freeform 976">
                <a:extLst>
                  <a:ext uri="{FF2B5EF4-FFF2-40B4-BE49-F238E27FC236}">
                    <a16:creationId xmlns:a16="http://schemas.microsoft.com/office/drawing/2014/main" id="{BAD38D44-102D-BE33-20C9-72CB12B62F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4" name="Freeform 977">
                <a:extLst>
                  <a:ext uri="{FF2B5EF4-FFF2-40B4-BE49-F238E27FC236}">
                    <a16:creationId xmlns:a16="http://schemas.microsoft.com/office/drawing/2014/main" id="{77FD3113-E837-8CDB-2978-60C71726DC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5" name="Freeform 978">
                <a:extLst>
                  <a:ext uri="{FF2B5EF4-FFF2-40B4-BE49-F238E27FC236}">
                    <a16:creationId xmlns:a16="http://schemas.microsoft.com/office/drawing/2014/main" id="{C66F714D-5DC3-5CD6-0B30-61E2459BEE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6" name="Freeform 979">
                <a:extLst>
                  <a:ext uri="{FF2B5EF4-FFF2-40B4-BE49-F238E27FC236}">
                    <a16:creationId xmlns:a16="http://schemas.microsoft.com/office/drawing/2014/main" id="{5ED561DA-C797-F88C-232A-9C5AECD9A6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7" name="Freeform 980">
                <a:extLst>
                  <a:ext uri="{FF2B5EF4-FFF2-40B4-BE49-F238E27FC236}">
                    <a16:creationId xmlns:a16="http://schemas.microsoft.com/office/drawing/2014/main" id="{1006D24E-E755-C204-8330-317A545E47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8" name="Freeform 981">
                <a:extLst>
                  <a:ext uri="{FF2B5EF4-FFF2-40B4-BE49-F238E27FC236}">
                    <a16:creationId xmlns:a16="http://schemas.microsoft.com/office/drawing/2014/main" id="{CBD30BD3-1473-C7DF-E03A-6C33FAAA56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9" name="Freeform 982">
                <a:extLst>
                  <a:ext uri="{FF2B5EF4-FFF2-40B4-BE49-F238E27FC236}">
                    <a16:creationId xmlns:a16="http://schemas.microsoft.com/office/drawing/2014/main" id="{2FBB86D8-C75C-82BA-8135-BDABE8BE76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0" name="Freeform 983">
                <a:extLst>
                  <a:ext uri="{FF2B5EF4-FFF2-40B4-BE49-F238E27FC236}">
                    <a16:creationId xmlns:a16="http://schemas.microsoft.com/office/drawing/2014/main" id="{6C682470-A9FF-DF82-8CC5-15C030FB08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1" name="Freeform 984">
                <a:extLst>
                  <a:ext uri="{FF2B5EF4-FFF2-40B4-BE49-F238E27FC236}">
                    <a16:creationId xmlns:a16="http://schemas.microsoft.com/office/drawing/2014/main" id="{C01B81CF-83AC-099E-1FCA-2EEDE70E41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2" name="Freeform 985">
                <a:extLst>
                  <a:ext uri="{FF2B5EF4-FFF2-40B4-BE49-F238E27FC236}">
                    <a16:creationId xmlns:a16="http://schemas.microsoft.com/office/drawing/2014/main" id="{80226238-83A7-639B-059E-606B9EBBB6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3" name="Freeform 986">
                <a:extLst>
                  <a:ext uri="{FF2B5EF4-FFF2-40B4-BE49-F238E27FC236}">
                    <a16:creationId xmlns:a16="http://schemas.microsoft.com/office/drawing/2014/main" id="{020DEBF3-9A3A-4E5A-0E79-7D52FD6E8D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4" name="Freeform 987">
                <a:extLst>
                  <a:ext uri="{FF2B5EF4-FFF2-40B4-BE49-F238E27FC236}">
                    <a16:creationId xmlns:a16="http://schemas.microsoft.com/office/drawing/2014/main" id="{F3A7D536-745B-7105-8F66-9C5F0090DE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5" name="Freeform 988">
                <a:extLst>
                  <a:ext uri="{FF2B5EF4-FFF2-40B4-BE49-F238E27FC236}">
                    <a16:creationId xmlns:a16="http://schemas.microsoft.com/office/drawing/2014/main" id="{E6529F13-2F71-BEB3-5EB0-E8384B5519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6" name="Freeform 989">
                <a:extLst>
                  <a:ext uri="{FF2B5EF4-FFF2-40B4-BE49-F238E27FC236}">
                    <a16:creationId xmlns:a16="http://schemas.microsoft.com/office/drawing/2014/main" id="{7DCFAF0E-AF74-A52D-2E5E-EBD1929A29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7" name="Freeform 990">
                <a:extLst>
                  <a:ext uri="{FF2B5EF4-FFF2-40B4-BE49-F238E27FC236}">
                    <a16:creationId xmlns:a16="http://schemas.microsoft.com/office/drawing/2014/main" id="{06600B67-2F45-ED0C-4447-8B1048C849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8" name="Freeform 991">
                <a:extLst>
                  <a:ext uri="{FF2B5EF4-FFF2-40B4-BE49-F238E27FC236}">
                    <a16:creationId xmlns:a16="http://schemas.microsoft.com/office/drawing/2014/main" id="{4B06D1C5-9544-6FBA-A974-21EE177ED6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9" name="Freeform 992">
                <a:extLst>
                  <a:ext uri="{FF2B5EF4-FFF2-40B4-BE49-F238E27FC236}">
                    <a16:creationId xmlns:a16="http://schemas.microsoft.com/office/drawing/2014/main" id="{A3DE86FB-2199-ADC1-AFF0-E6F809ECAA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0D61D6D7-760A-AA36-2F3A-86F47E6F7C90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1066498D-D628-F95D-7721-ABEBC06FC5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DA2D7B46-A03F-B5E2-5E5A-FDA01F042B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30F43661-BBB4-3D9A-158E-4809EB1F2A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E28952C2-9C1A-4348-99D9-0D24A7FC10D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FCD05887-B5D7-F1C6-6D1F-5DFF1BCD6A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D9341E18-124C-2714-A359-B41F4CAB0D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8C5E58D7-A135-C8E8-92D8-38C3D834A0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6FFF1586-B724-D568-F5F7-62920CBB28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9DAFF2E6-B1F5-315C-F8AE-E96DC6787BC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23E454E6-F931-A740-961B-A755FF76525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A9327641-57E3-3275-A1E2-991D224FE9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7FBB2D25-CF82-D916-EAB3-C73CDA2919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C9134272-B95D-F02F-AB1B-2C18138154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C9967A4C-A215-AC04-991E-0C50323DE2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C4D7C9E0-151E-260C-0003-BF16269BB7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51CC3EE1-B21A-FEB9-5F46-4E0B6B384F1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F8ACF93C-7678-19EE-D6E4-93C8A0214C0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5566ED1F-DBFE-EED0-74E2-9B719AFAA5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83A7E2EF-A33D-0307-13BE-791FEBD3AD5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9DDAD594-CCD8-D707-C158-7975A49FF7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2CCCD808-A028-8C73-BD96-BE65522C8A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7A3B7E1E-33FC-2EDB-045A-AF2F4EEF2EE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B7909EA7-5DB0-DE42-6E7C-A16B2135542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5300967E-43D7-5430-9740-FB600D9D1C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E62CE14B-16F0-09D4-8072-310414A89A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6BB5FDEE-63B1-6FF0-429D-AB552CDB5A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8A25D9FF-3D1E-9739-8D8A-F7F5781D62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56FF6CBE-5C05-E7B8-252D-D07E24042D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E083006C-8101-3A7E-C01D-C8DCA9D643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6E3053C5-367E-0190-E473-967C3EFD04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6BA1B506-D9EA-1600-1A81-390B8845EB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F23D8A11-BB75-CB8B-4E0F-6A0DF9DCC25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CE299113-E700-399C-1BF6-6888C5D7E9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E0EBEE20-23E4-2E5A-08E8-00FA86FFA0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59BEA5BA-24B6-8F3F-23D9-474BE5D53B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DC5F6EF0-8F6B-370F-1262-F45B312B5C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EF35E754-47F3-F0A8-BC5A-8ECE3E76B7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190DBDC4-2298-C1BE-F476-24ABAC1971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E8D9161E-8E24-21C2-83A5-09460E816B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340A1C36-4F46-A22B-8A06-13532F535A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6A51601F-8B83-367A-7F21-A75E438315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25B9ABC7-A6B0-D411-0EBE-8C4A613486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01CB5BD7-9620-FD4D-AD73-1DAA6157F9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641114A5-83ED-9798-EBCF-2E7EA81D0F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5F3290DA-E8BB-74A8-35EE-80DE8BED52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D7832071-30A0-F827-70BF-DABF20DB1C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05C2CFF9-7326-AF4E-58D2-F36E542679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BC878162-C040-BCB0-5451-237FF565D5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9B7C635F-8963-AEB4-3B92-4C1C22F613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D8514081-6895-545F-DEF7-74EF17A313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74A1AFE9-90C8-2BEB-CC33-BBBD2C2F2D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4443689D-FE3C-CE01-46E7-DB8C17097A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A19AB568-6945-475C-C096-E7C5F08820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61F524E2-C962-0DFA-3CC3-E6CDE6ACF2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BC0A6FC9-23EA-E6AC-D12E-F7173E92B0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9E9BDBA4-94DD-E374-61B8-ABF515F4A8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D82E8083-260F-8E2E-D497-9D86673372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B03E95F7-796C-1DB2-D84D-E7944CBFAC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0" name="Freeform 946">
                <a:extLst>
                  <a:ext uri="{FF2B5EF4-FFF2-40B4-BE49-F238E27FC236}">
                    <a16:creationId xmlns:a16="http://schemas.microsoft.com/office/drawing/2014/main" id="{4BA52B4F-37BF-5314-87A7-888F5A1C3B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1" name="Freeform 947">
                <a:extLst>
                  <a:ext uri="{FF2B5EF4-FFF2-40B4-BE49-F238E27FC236}">
                    <a16:creationId xmlns:a16="http://schemas.microsoft.com/office/drawing/2014/main" id="{5103E94F-0EB7-29AC-521C-4B19730579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2" name="Freeform 948">
                <a:extLst>
                  <a:ext uri="{FF2B5EF4-FFF2-40B4-BE49-F238E27FC236}">
                    <a16:creationId xmlns:a16="http://schemas.microsoft.com/office/drawing/2014/main" id="{24BE6CF6-074B-E136-B42F-02B4D7CC1B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3" name="Freeform 949">
                <a:extLst>
                  <a:ext uri="{FF2B5EF4-FFF2-40B4-BE49-F238E27FC236}">
                    <a16:creationId xmlns:a16="http://schemas.microsoft.com/office/drawing/2014/main" id="{4E4144B0-15B8-4AE7-7F7B-1D7D2401A6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4" name="Freeform 950">
                <a:extLst>
                  <a:ext uri="{FF2B5EF4-FFF2-40B4-BE49-F238E27FC236}">
                    <a16:creationId xmlns:a16="http://schemas.microsoft.com/office/drawing/2014/main" id="{26DCC075-EDA9-4290-5C95-21928CE216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5" name="Freeform 951">
                <a:extLst>
                  <a:ext uri="{FF2B5EF4-FFF2-40B4-BE49-F238E27FC236}">
                    <a16:creationId xmlns:a16="http://schemas.microsoft.com/office/drawing/2014/main" id="{898244D2-EDF8-C6C9-46F8-49D05BBFDA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6" name="Freeform 952">
                <a:extLst>
                  <a:ext uri="{FF2B5EF4-FFF2-40B4-BE49-F238E27FC236}">
                    <a16:creationId xmlns:a16="http://schemas.microsoft.com/office/drawing/2014/main" id="{64DB5C89-73CD-F36E-5CE5-FA8B9F3142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7" name="Freeform 953">
                <a:extLst>
                  <a:ext uri="{FF2B5EF4-FFF2-40B4-BE49-F238E27FC236}">
                    <a16:creationId xmlns:a16="http://schemas.microsoft.com/office/drawing/2014/main" id="{BB034252-E135-BBCA-357A-5BEE2AB8D6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9" name="Freeform 954">
                <a:extLst>
                  <a:ext uri="{FF2B5EF4-FFF2-40B4-BE49-F238E27FC236}">
                    <a16:creationId xmlns:a16="http://schemas.microsoft.com/office/drawing/2014/main" id="{29601DCD-AA17-B79C-E1B1-595D88F11B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0" name="Freeform 955">
                <a:extLst>
                  <a:ext uri="{FF2B5EF4-FFF2-40B4-BE49-F238E27FC236}">
                    <a16:creationId xmlns:a16="http://schemas.microsoft.com/office/drawing/2014/main" id="{53082289-778F-D79A-345F-003C21192C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1" name="Freeform 956">
                <a:extLst>
                  <a:ext uri="{FF2B5EF4-FFF2-40B4-BE49-F238E27FC236}">
                    <a16:creationId xmlns:a16="http://schemas.microsoft.com/office/drawing/2014/main" id="{D690B305-93E6-B5F6-378A-E9F4E47BDD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2" name="Freeform 957">
                <a:extLst>
                  <a:ext uri="{FF2B5EF4-FFF2-40B4-BE49-F238E27FC236}">
                    <a16:creationId xmlns:a16="http://schemas.microsoft.com/office/drawing/2014/main" id="{7754F6F8-EBBF-817D-E939-C920E76086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3" name="Freeform 958">
                <a:extLst>
                  <a:ext uri="{FF2B5EF4-FFF2-40B4-BE49-F238E27FC236}">
                    <a16:creationId xmlns:a16="http://schemas.microsoft.com/office/drawing/2014/main" id="{351C6FF5-C2D9-75AB-847D-3AD2B4644D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4" name="Freeform 959">
                <a:extLst>
                  <a:ext uri="{FF2B5EF4-FFF2-40B4-BE49-F238E27FC236}">
                    <a16:creationId xmlns:a16="http://schemas.microsoft.com/office/drawing/2014/main" id="{A7E39296-57D1-19BA-2C88-0AB652EFDB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5" name="Freeform 960">
                <a:extLst>
                  <a:ext uri="{FF2B5EF4-FFF2-40B4-BE49-F238E27FC236}">
                    <a16:creationId xmlns:a16="http://schemas.microsoft.com/office/drawing/2014/main" id="{2CC5AFA6-A145-E4F8-61A5-A3A2B10037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6" name="Freeform 961">
                <a:extLst>
                  <a:ext uri="{FF2B5EF4-FFF2-40B4-BE49-F238E27FC236}">
                    <a16:creationId xmlns:a16="http://schemas.microsoft.com/office/drawing/2014/main" id="{CD290DC0-43AC-70A2-7794-709A292B69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7" name="Freeform 962">
                <a:extLst>
                  <a:ext uri="{FF2B5EF4-FFF2-40B4-BE49-F238E27FC236}">
                    <a16:creationId xmlns:a16="http://schemas.microsoft.com/office/drawing/2014/main" id="{ED2973DC-2A32-0115-CDB6-5354C6F995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8" name="Freeform 963">
                <a:extLst>
                  <a:ext uri="{FF2B5EF4-FFF2-40B4-BE49-F238E27FC236}">
                    <a16:creationId xmlns:a16="http://schemas.microsoft.com/office/drawing/2014/main" id="{4AF7B5AD-7931-60A3-9718-15FB5C0DFD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9" name="Freeform 964">
                <a:extLst>
                  <a:ext uri="{FF2B5EF4-FFF2-40B4-BE49-F238E27FC236}">
                    <a16:creationId xmlns:a16="http://schemas.microsoft.com/office/drawing/2014/main" id="{6B69F111-88B1-07BC-24C0-F4C7A34C1C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0" name="Freeform 965">
                <a:extLst>
                  <a:ext uri="{FF2B5EF4-FFF2-40B4-BE49-F238E27FC236}">
                    <a16:creationId xmlns:a16="http://schemas.microsoft.com/office/drawing/2014/main" id="{4FBE3B51-5007-3789-6552-9053F9A0BA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1" name="Freeform 966">
                <a:extLst>
                  <a:ext uri="{FF2B5EF4-FFF2-40B4-BE49-F238E27FC236}">
                    <a16:creationId xmlns:a16="http://schemas.microsoft.com/office/drawing/2014/main" id="{F9D6E4E5-621B-ABFB-C227-A6579BAFEB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2" name="Freeform 967">
                <a:extLst>
                  <a:ext uri="{FF2B5EF4-FFF2-40B4-BE49-F238E27FC236}">
                    <a16:creationId xmlns:a16="http://schemas.microsoft.com/office/drawing/2014/main" id="{2382751A-4258-E639-D36D-2CE07EA6DC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3" name="Freeform 968">
                <a:extLst>
                  <a:ext uri="{FF2B5EF4-FFF2-40B4-BE49-F238E27FC236}">
                    <a16:creationId xmlns:a16="http://schemas.microsoft.com/office/drawing/2014/main" id="{D9CA8CF4-3FD1-9BE3-C637-13A8950A54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4" name="Freeform 969">
                <a:extLst>
                  <a:ext uri="{FF2B5EF4-FFF2-40B4-BE49-F238E27FC236}">
                    <a16:creationId xmlns:a16="http://schemas.microsoft.com/office/drawing/2014/main" id="{919D05D8-56BD-C124-9B49-637AE1CB47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5" name="Freeform 970">
                <a:extLst>
                  <a:ext uri="{FF2B5EF4-FFF2-40B4-BE49-F238E27FC236}">
                    <a16:creationId xmlns:a16="http://schemas.microsoft.com/office/drawing/2014/main" id="{7C08BC33-B174-6B43-2E76-24BA3391D7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6" name="Freeform 971">
                <a:extLst>
                  <a:ext uri="{FF2B5EF4-FFF2-40B4-BE49-F238E27FC236}">
                    <a16:creationId xmlns:a16="http://schemas.microsoft.com/office/drawing/2014/main" id="{636E8D4A-605A-73D0-70ED-E9D2A12E5A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7" name="Freeform 972">
                <a:extLst>
                  <a:ext uri="{FF2B5EF4-FFF2-40B4-BE49-F238E27FC236}">
                    <a16:creationId xmlns:a16="http://schemas.microsoft.com/office/drawing/2014/main" id="{20FF28EC-5678-B636-D96E-878C628EB4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8" name="Freeform 973">
                <a:extLst>
                  <a:ext uri="{FF2B5EF4-FFF2-40B4-BE49-F238E27FC236}">
                    <a16:creationId xmlns:a16="http://schemas.microsoft.com/office/drawing/2014/main" id="{7FBA233E-BDC2-8B77-A4C9-2BDD9EF40E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9" name="Freeform 974">
                <a:extLst>
                  <a:ext uri="{FF2B5EF4-FFF2-40B4-BE49-F238E27FC236}">
                    <a16:creationId xmlns:a16="http://schemas.microsoft.com/office/drawing/2014/main" id="{8B49D92C-BFE1-F978-3454-7B5CD54A1F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0" name="Freeform 975">
                <a:extLst>
                  <a:ext uri="{FF2B5EF4-FFF2-40B4-BE49-F238E27FC236}">
                    <a16:creationId xmlns:a16="http://schemas.microsoft.com/office/drawing/2014/main" id="{D841A40D-F2EF-80F0-0F57-42C63A088E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1" name="Freeform 976">
                <a:extLst>
                  <a:ext uri="{FF2B5EF4-FFF2-40B4-BE49-F238E27FC236}">
                    <a16:creationId xmlns:a16="http://schemas.microsoft.com/office/drawing/2014/main" id="{C743A034-6AF5-8762-82BC-38F3CC23C3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2" name="Freeform 977">
                <a:extLst>
                  <a:ext uri="{FF2B5EF4-FFF2-40B4-BE49-F238E27FC236}">
                    <a16:creationId xmlns:a16="http://schemas.microsoft.com/office/drawing/2014/main" id="{260F184B-9F2D-8460-5F32-42AF58D6C1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3" name="Freeform 978">
                <a:extLst>
                  <a:ext uri="{FF2B5EF4-FFF2-40B4-BE49-F238E27FC236}">
                    <a16:creationId xmlns:a16="http://schemas.microsoft.com/office/drawing/2014/main" id="{3D00E7DC-5717-E207-8714-5FAA5FCBB9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4" name="Freeform 979">
                <a:extLst>
                  <a:ext uri="{FF2B5EF4-FFF2-40B4-BE49-F238E27FC236}">
                    <a16:creationId xmlns:a16="http://schemas.microsoft.com/office/drawing/2014/main" id="{828B9F20-C5B9-8A51-CC4E-64884ADDA1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5" name="Freeform 980">
                <a:extLst>
                  <a:ext uri="{FF2B5EF4-FFF2-40B4-BE49-F238E27FC236}">
                    <a16:creationId xmlns:a16="http://schemas.microsoft.com/office/drawing/2014/main" id="{FB9D253F-7836-EB17-DA8B-80553E2FF1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6" name="Freeform 981">
                <a:extLst>
                  <a:ext uri="{FF2B5EF4-FFF2-40B4-BE49-F238E27FC236}">
                    <a16:creationId xmlns:a16="http://schemas.microsoft.com/office/drawing/2014/main" id="{93728F0E-3B59-480E-9B3E-FA0036C5D4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7" name="Freeform 982">
                <a:extLst>
                  <a:ext uri="{FF2B5EF4-FFF2-40B4-BE49-F238E27FC236}">
                    <a16:creationId xmlns:a16="http://schemas.microsoft.com/office/drawing/2014/main" id="{32953A97-EB12-5B4A-E337-BEBB9A2A0E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8" name="Freeform 983">
                <a:extLst>
                  <a:ext uri="{FF2B5EF4-FFF2-40B4-BE49-F238E27FC236}">
                    <a16:creationId xmlns:a16="http://schemas.microsoft.com/office/drawing/2014/main" id="{7BB37251-789B-7C92-EB22-C508507831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9" name="Freeform 984">
                <a:extLst>
                  <a:ext uri="{FF2B5EF4-FFF2-40B4-BE49-F238E27FC236}">
                    <a16:creationId xmlns:a16="http://schemas.microsoft.com/office/drawing/2014/main" id="{A81D009C-CD19-C885-FA4E-C259D13C88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0" name="Freeform 985">
                <a:extLst>
                  <a:ext uri="{FF2B5EF4-FFF2-40B4-BE49-F238E27FC236}">
                    <a16:creationId xmlns:a16="http://schemas.microsoft.com/office/drawing/2014/main" id="{74D0B3C7-AAF7-B955-0B00-9CA1C3B094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1" name="Freeform 986">
                <a:extLst>
                  <a:ext uri="{FF2B5EF4-FFF2-40B4-BE49-F238E27FC236}">
                    <a16:creationId xmlns:a16="http://schemas.microsoft.com/office/drawing/2014/main" id="{3F6C7C65-C856-2FC0-AFBF-9B18DDB865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2" name="Freeform 987">
                <a:extLst>
                  <a:ext uri="{FF2B5EF4-FFF2-40B4-BE49-F238E27FC236}">
                    <a16:creationId xmlns:a16="http://schemas.microsoft.com/office/drawing/2014/main" id="{F2873B66-014D-DCD3-6832-84C628AC43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3" name="Freeform 988">
                <a:extLst>
                  <a:ext uri="{FF2B5EF4-FFF2-40B4-BE49-F238E27FC236}">
                    <a16:creationId xmlns:a16="http://schemas.microsoft.com/office/drawing/2014/main" id="{1485BCA0-41A9-7B26-E923-1D88077622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4" name="Freeform 989">
                <a:extLst>
                  <a:ext uri="{FF2B5EF4-FFF2-40B4-BE49-F238E27FC236}">
                    <a16:creationId xmlns:a16="http://schemas.microsoft.com/office/drawing/2014/main" id="{684C632A-73D0-D5BA-4FD6-DBA07339F1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5" name="Freeform 990">
                <a:extLst>
                  <a:ext uri="{FF2B5EF4-FFF2-40B4-BE49-F238E27FC236}">
                    <a16:creationId xmlns:a16="http://schemas.microsoft.com/office/drawing/2014/main" id="{20A5D87F-655D-73A2-E275-1482D5E8A4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6" name="Freeform 991">
                <a:extLst>
                  <a:ext uri="{FF2B5EF4-FFF2-40B4-BE49-F238E27FC236}">
                    <a16:creationId xmlns:a16="http://schemas.microsoft.com/office/drawing/2014/main" id="{85C4D634-99A8-54EE-8A81-F2F0231F1B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7" name="Freeform 992">
                <a:extLst>
                  <a:ext uri="{FF2B5EF4-FFF2-40B4-BE49-F238E27FC236}">
                    <a16:creationId xmlns:a16="http://schemas.microsoft.com/office/drawing/2014/main" id="{05D96B59-CF0D-7355-A36D-26B8086C0C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648" name="Picture Placeholder 647"/>
          <p:cNvSpPr>
            <a:spLocks noGrp="1"/>
          </p:cNvSpPr>
          <p:nvPr>
            <p:ph type="pic" sz="quarter" idx="10"/>
          </p:nvPr>
        </p:nvSpPr>
        <p:spPr>
          <a:xfrm>
            <a:off x="824151" y="0"/>
            <a:ext cx="5858332" cy="6858000"/>
          </a:xfrm>
          <a:custGeom>
            <a:avLst/>
            <a:gdLst>
              <a:gd name="connsiteX0" fmla="*/ 413071 w 4708760"/>
              <a:gd name="connsiteY0" fmla="*/ 0 h 6858000"/>
              <a:gd name="connsiteX1" fmla="*/ 4172340 w 4708760"/>
              <a:gd name="connsiteY1" fmla="*/ 0 h 6858000"/>
              <a:gd name="connsiteX2" fmla="*/ 4017244 w 4708760"/>
              <a:gd name="connsiteY2" fmla="*/ 259732 h 6858000"/>
              <a:gd name="connsiteX3" fmla="*/ 4070861 w 4708760"/>
              <a:gd name="connsiteY3" fmla="*/ 569276 h 6858000"/>
              <a:gd name="connsiteX4" fmla="*/ 4706031 w 4708760"/>
              <a:gd name="connsiteY4" fmla="*/ 1035371 h 6858000"/>
              <a:gd name="connsiteX5" fmla="*/ 4454438 w 4708760"/>
              <a:gd name="connsiteY5" fmla="*/ 1821684 h 6858000"/>
              <a:gd name="connsiteX6" fmla="*/ 4083233 w 4708760"/>
              <a:gd name="connsiteY6" fmla="*/ 2323359 h 6858000"/>
              <a:gd name="connsiteX7" fmla="*/ 4283271 w 4708760"/>
              <a:gd name="connsiteY7" fmla="*/ 3760573 h 6858000"/>
              <a:gd name="connsiteX8" fmla="*/ 3801022 w 4708760"/>
              <a:gd name="connsiteY8" fmla="*/ 5651157 h 6858000"/>
              <a:gd name="connsiteX9" fmla="*/ 4588854 w 4708760"/>
              <a:gd name="connsiteY9" fmla="*/ 6491416 h 6858000"/>
              <a:gd name="connsiteX10" fmla="*/ 4708760 w 4708760"/>
              <a:gd name="connsiteY10" fmla="*/ 6858000 h 6858000"/>
              <a:gd name="connsiteX11" fmla="*/ 611819 w 4708760"/>
              <a:gd name="connsiteY11" fmla="*/ 6857654 h 6858000"/>
              <a:gd name="connsiteX12" fmla="*/ 888087 w 4708760"/>
              <a:gd name="connsiteY12" fmla="*/ 6589222 h 6858000"/>
              <a:gd name="connsiteX13" fmla="*/ 272215 w 4708760"/>
              <a:gd name="connsiteY13" fmla="*/ 5827966 h 6858000"/>
              <a:gd name="connsiteX14" fmla="*/ 1233219 w 4708760"/>
              <a:gd name="connsiteY14" fmla="*/ 5482842 h 6858000"/>
              <a:gd name="connsiteX15" fmla="*/ 251594 w 4708760"/>
              <a:gd name="connsiteY15" fmla="*/ 5020305 h 6858000"/>
              <a:gd name="connsiteX16" fmla="*/ 589801 w 4708760"/>
              <a:gd name="connsiteY16" fmla="*/ 3604230 h 6858000"/>
              <a:gd name="connsiteX17" fmla="*/ 0 w 4708760"/>
              <a:gd name="connsiteY17" fmla="*/ 3219969 h 6858000"/>
              <a:gd name="connsiteX18" fmla="*/ 680540 w 4708760"/>
              <a:gd name="connsiteY18" fmla="*/ 2394518 h 6858000"/>
              <a:gd name="connsiteX19" fmla="*/ 247470 w 4708760"/>
              <a:gd name="connsiteY19" fmla="*/ 33800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08760" h="6858000">
                <a:moveTo>
                  <a:pt x="413071" y="0"/>
                </a:moveTo>
                <a:lnTo>
                  <a:pt x="4172340" y="0"/>
                </a:lnTo>
                <a:cubicBezTo>
                  <a:pt x="4094520" y="136389"/>
                  <a:pt x="4128059" y="80646"/>
                  <a:pt x="4017244" y="259732"/>
                </a:cubicBezTo>
                <a:cubicBezTo>
                  <a:pt x="4059864" y="505232"/>
                  <a:pt x="4028241" y="323776"/>
                  <a:pt x="4070861" y="569276"/>
                </a:cubicBezTo>
                <a:cubicBezTo>
                  <a:pt x="4444814" y="846798"/>
                  <a:pt x="4348577" y="782754"/>
                  <a:pt x="4706031" y="1035371"/>
                </a:cubicBezTo>
                <a:cubicBezTo>
                  <a:pt x="4605668" y="1352031"/>
                  <a:pt x="4635460" y="1256856"/>
                  <a:pt x="4454438" y="1821684"/>
                </a:cubicBezTo>
                <a:cubicBezTo>
                  <a:pt x="4305957" y="2043466"/>
                  <a:pt x="4317187" y="2021227"/>
                  <a:pt x="4083233" y="2323359"/>
                </a:cubicBezTo>
                <a:cubicBezTo>
                  <a:pt x="4158157" y="2777626"/>
                  <a:pt x="4188566" y="2984204"/>
                  <a:pt x="4283271" y="3760573"/>
                </a:cubicBezTo>
                <a:cubicBezTo>
                  <a:pt x="4147108" y="4402390"/>
                  <a:pt x="3983168" y="4998995"/>
                  <a:pt x="3801022" y="5651157"/>
                </a:cubicBezTo>
                <a:lnTo>
                  <a:pt x="4588854" y="6491416"/>
                </a:lnTo>
                <a:cubicBezTo>
                  <a:pt x="4682847" y="6754341"/>
                  <a:pt x="4656185" y="6654858"/>
                  <a:pt x="4708760" y="6858000"/>
                </a:cubicBezTo>
                <a:lnTo>
                  <a:pt x="611819" y="6857654"/>
                </a:lnTo>
                <a:cubicBezTo>
                  <a:pt x="745070" y="6720694"/>
                  <a:pt x="753960" y="6727001"/>
                  <a:pt x="888087" y="6589222"/>
                </a:cubicBezTo>
                <a:cubicBezTo>
                  <a:pt x="659425" y="6303448"/>
                  <a:pt x="513251" y="6124414"/>
                  <a:pt x="272215" y="5827966"/>
                </a:cubicBezTo>
                <a:lnTo>
                  <a:pt x="1233219" y="5482842"/>
                </a:lnTo>
                <a:cubicBezTo>
                  <a:pt x="868890" y="5315617"/>
                  <a:pt x="702536" y="5237344"/>
                  <a:pt x="251594" y="5020305"/>
                </a:cubicBezTo>
                <a:cubicBezTo>
                  <a:pt x="365704" y="4547095"/>
                  <a:pt x="471566" y="4095231"/>
                  <a:pt x="589801" y="3604230"/>
                </a:cubicBezTo>
                <a:cubicBezTo>
                  <a:pt x="281840" y="3408543"/>
                  <a:pt x="361579" y="3458353"/>
                  <a:pt x="0" y="3219969"/>
                </a:cubicBezTo>
                <a:cubicBezTo>
                  <a:pt x="299713" y="2858242"/>
                  <a:pt x="430321" y="2706434"/>
                  <a:pt x="680540" y="2394518"/>
                </a:cubicBezTo>
                <a:cubicBezTo>
                  <a:pt x="537558" y="1700714"/>
                  <a:pt x="382203" y="1028255"/>
                  <a:pt x="247470" y="338008"/>
                </a:cubicBez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431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8717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7033900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187E0A0C-DB27-4BB7-21FD-0CE5ED275647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10F6B8FD-35FC-E498-889C-62D235A11406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10599738" y="669925"/>
            <a:ext cx="1055687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84B9C4ED-5878-4230-D629-BFAE919179CA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2" name="Freeform 888">
                <a:extLst>
                  <a:ext uri="{FF2B5EF4-FFF2-40B4-BE49-F238E27FC236}">
                    <a16:creationId xmlns:a16="http://schemas.microsoft.com/office/drawing/2014/main" id="{F7FCE9F2-03CC-F7FC-859E-A795B684441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89">
                <a:extLst>
                  <a:ext uri="{FF2B5EF4-FFF2-40B4-BE49-F238E27FC236}">
                    <a16:creationId xmlns:a16="http://schemas.microsoft.com/office/drawing/2014/main" id="{BA005D0D-D211-15B8-93E7-6BA59C5BC61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0">
                <a:extLst>
                  <a:ext uri="{FF2B5EF4-FFF2-40B4-BE49-F238E27FC236}">
                    <a16:creationId xmlns:a16="http://schemas.microsoft.com/office/drawing/2014/main" id="{6514A4AC-952D-A629-A784-DD86B902E84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1">
                <a:extLst>
                  <a:ext uri="{FF2B5EF4-FFF2-40B4-BE49-F238E27FC236}">
                    <a16:creationId xmlns:a16="http://schemas.microsoft.com/office/drawing/2014/main" id="{A7E36A1A-C196-A052-B951-84363F771B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2">
                <a:extLst>
                  <a:ext uri="{FF2B5EF4-FFF2-40B4-BE49-F238E27FC236}">
                    <a16:creationId xmlns:a16="http://schemas.microsoft.com/office/drawing/2014/main" id="{705BEE83-B813-D310-949A-6F3B7FD207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3">
                <a:extLst>
                  <a:ext uri="{FF2B5EF4-FFF2-40B4-BE49-F238E27FC236}">
                    <a16:creationId xmlns:a16="http://schemas.microsoft.com/office/drawing/2014/main" id="{F3C2D74E-6031-041B-1C90-369F36CA9F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4">
                <a:extLst>
                  <a:ext uri="{FF2B5EF4-FFF2-40B4-BE49-F238E27FC236}">
                    <a16:creationId xmlns:a16="http://schemas.microsoft.com/office/drawing/2014/main" id="{C29C74AE-D9AB-6D41-DD27-F56B510C86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5">
                <a:extLst>
                  <a:ext uri="{FF2B5EF4-FFF2-40B4-BE49-F238E27FC236}">
                    <a16:creationId xmlns:a16="http://schemas.microsoft.com/office/drawing/2014/main" id="{1D76E19C-0F32-21B0-608C-A3B2870DEAF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6">
                <a:extLst>
                  <a:ext uri="{FF2B5EF4-FFF2-40B4-BE49-F238E27FC236}">
                    <a16:creationId xmlns:a16="http://schemas.microsoft.com/office/drawing/2014/main" id="{53255984-D278-F72E-D29D-EDAB001BF0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7">
                <a:extLst>
                  <a:ext uri="{FF2B5EF4-FFF2-40B4-BE49-F238E27FC236}">
                    <a16:creationId xmlns:a16="http://schemas.microsoft.com/office/drawing/2014/main" id="{26309309-002B-D016-C48D-4213358640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8">
                <a:extLst>
                  <a:ext uri="{FF2B5EF4-FFF2-40B4-BE49-F238E27FC236}">
                    <a16:creationId xmlns:a16="http://schemas.microsoft.com/office/drawing/2014/main" id="{8A780241-B258-DF8C-024C-5C365B68B6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9">
                <a:extLst>
                  <a:ext uri="{FF2B5EF4-FFF2-40B4-BE49-F238E27FC236}">
                    <a16:creationId xmlns:a16="http://schemas.microsoft.com/office/drawing/2014/main" id="{3C8409FF-FF4C-EF9F-251D-47DA2E1D54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0">
                <a:extLst>
                  <a:ext uri="{FF2B5EF4-FFF2-40B4-BE49-F238E27FC236}">
                    <a16:creationId xmlns:a16="http://schemas.microsoft.com/office/drawing/2014/main" id="{BE6C7D68-F7C6-2CAD-7290-39C924B90E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1">
                <a:extLst>
                  <a:ext uri="{FF2B5EF4-FFF2-40B4-BE49-F238E27FC236}">
                    <a16:creationId xmlns:a16="http://schemas.microsoft.com/office/drawing/2014/main" id="{1AC3CC47-E148-CF3B-C890-FBE062288A3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2">
                <a:extLst>
                  <a:ext uri="{FF2B5EF4-FFF2-40B4-BE49-F238E27FC236}">
                    <a16:creationId xmlns:a16="http://schemas.microsoft.com/office/drawing/2014/main" id="{9FBF675D-C3BA-5277-A1C0-2297EF60FF5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3">
                <a:extLst>
                  <a:ext uri="{FF2B5EF4-FFF2-40B4-BE49-F238E27FC236}">
                    <a16:creationId xmlns:a16="http://schemas.microsoft.com/office/drawing/2014/main" id="{E0A89372-0A25-681B-918A-B8CC7B48E90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4">
                <a:extLst>
                  <a:ext uri="{FF2B5EF4-FFF2-40B4-BE49-F238E27FC236}">
                    <a16:creationId xmlns:a16="http://schemas.microsoft.com/office/drawing/2014/main" id="{3706C7A0-DA67-83B1-FC42-342E95E816A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5">
                <a:extLst>
                  <a:ext uri="{FF2B5EF4-FFF2-40B4-BE49-F238E27FC236}">
                    <a16:creationId xmlns:a16="http://schemas.microsoft.com/office/drawing/2014/main" id="{6C7A90AD-942E-F6D5-C4CE-329F754723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6">
                <a:extLst>
                  <a:ext uri="{FF2B5EF4-FFF2-40B4-BE49-F238E27FC236}">
                    <a16:creationId xmlns:a16="http://schemas.microsoft.com/office/drawing/2014/main" id="{F130F377-3975-9EBD-D1C8-A6B7B7E2677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7">
                <a:extLst>
                  <a:ext uri="{FF2B5EF4-FFF2-40B4-BE49-F238E27FC236}">
                    <a16:creationId xmlns:a16="http://schemas.microsoft.com/office/drawing/2014/main" id="{5F878BD8-228F-40D4-F6E7-E391047D89F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8">
                <a:extLst>
                  <a:ext uri="{FF2B5EF4-FFF2-40B4-BE49-F238E27FC236}">
                    <a16:creationId xmlns:a16="http://schemas.microsoft.com/office/drawing/2014/main" id="{BC26E831-E584-272F-9A99-303D104795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9">
                <a:extLst>
                  <a:ext uri="{FF2B5EF4-FFF2-40B4-BE49-F238E27FC236}">
                    <a16:creationId xmlns:a16="http://schemas.microsoft.com/office/drawing/2014/main" id="{83AE6101-0819-45C4-8F7E-2E7B3B75CE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0">
                <a:extLst>
                  <a:ext uri="{FF2B5EF4-FFF2-40B4-BE49-F238E27FC236}">
                    <a16:creationId xmlns:a16="http://schemas.microsoft.com/office/drawing/2014/main" id="{32F73BC9-D024-5960-729A-C8D70F05A8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1">
                <a:extLst>
                  <a:ext uri="{FF2B5EF4-FFF2-40B4-BE49-F238E27FC236}">
                    <a16:creationId xmlns:a16="http://schemas.microsoft.com/office/drawing/2014/main" id="{53BADCE0-2500-32DB-DDDD-E8EA083A686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2">
                <a:extLst>
                  <a:ext uri="{FF2B5EF4-FFF2-40B4-BE49-F238E27FC236}">
                    <a16:creationId xmlns:a16="http://schemas.microsoft.com/office/drawing/2014/main" id="{7A357971-2020-A8AB-D425-8F1A454558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3">
                <a:extLst>
                  <a:ext uri="{FF2B5EF4-FFF2-40B4-BE49-F238E27FC236}">
                    <a16:creationId xmlns:a16="http://schemas.microsoft.com/office/drawing/2014/main" id="{899AB6B8-C1CC-8C38-D924-04E55A2F61A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4">
                <a:extLst>
                  <a:ext uri="{FF2B5EF4-FFF2-40B4-BE49-F238E27FC236}">
                    <a16:creationId xmlns:a16="http://schemas.microsoft.com/office/drawing/2014/main" id="{E15206D9-4EE3-40DA-39F2-CCC23C4027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5">
                <a:extLst>
                  <a:ext uri="{FF2B5EF4-FFF2-40B4-BE49-F238E27FC236}">
                    <a16:creationId xmlns:a16="http://schemas.microsoft.com/office/drawing/2014/main" id="{3F507803-7161-7817-15D9-3F14DAD148F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6">
                <a:extLst>
                  <a:ext uri="{FF2B5EF4-FFF2-40B4-BE49-F238E27FC236}">
                    <a16:creationId xmlns:a16="http://schemas.microsoft.com/office/drawing/2014/main" id="{3C90A999-AFEF-EAF0-6CFF-735D5A9BA4F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7">
                <a:extLst>
                  <a:ext uri="{FF2B5EF4-FFF2-40B4-BE49-F238E27FC236}">
                    <a16:creationId xmlns:a16="http://schemas.microsoft.com/office/drawing/2014/main" id="{839ACB67-57D4-1FA4-4179-3D20AC9DD5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8">
                <a:extLst>
                  <a:ext uri="{FF2B5EF4-FFF2-40B4-BE49-F238E27FC236}">
                    <a16:creationId xmlns:a16="http://schemas.microsoft.com/office/drawing/2014/main" id="{21A657EF-710F-1E08-F5DE-B330215A7CC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9">
                <a:extLst>
                  <a:ext uri="{FF2B5EF4-FFF2-40B4-BE49-F238E27FC236}">
                    <a16:creationId xmlns:a16="http://schemas.microsoft.com/office/drawing/2014/main" id="{8D64B81B-8634-2A72-53E7-0F1995F2E8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0">
                <a:extLst>
                  <a:ext uri="{FF2B5EF4-FFF2-40B4-BE49-F238E27FC236}">
                    <a16:creationId xmlns:a16="http://schemas.microsoft.com/office/drawing/2014/main" id="{FD138908-D1F6-4C7D-0BAD-25B4B115E8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1">
                <a:extLst>
                  <a:ext uri="{FF2B5EF4-FFF2-40B4-BE49-F238E27FC236}">
                    <a16:creationId xmlns:a16="http://schemas.microsoft.com/office/drawing/2014/main" id="{73F804AB-E5D0-4C0B-6059-4DC08AA59B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2">
                <a:extLst>
                  <a:ext uri="{FF2B5EF4-FFF2-40B4-BE49-F238E27FC236}">
                    <a16:creationId xmlns:a16="http://schemas.microsoft.com/office/drawing/2014/main" id="{9B464688-77E4-87C5-2357-66A371C174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3">
                <a:extLst>
                  <a:ext uri="{FF2B5EF4-FFF2-40B4-BE49-F238E27FC236}">
                    <a16:creationId xmlns:a16="http://schemas.microsoft.com/office/drawing/2014/main" id="{76FD1DB3-4352-F892-5C65-41A010B24E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4">
                <a:extLst>
                  <a:ext uri="{FF2B5EF4-FFF2-40B4-BE49-F238E27FC236}">
                    <a16:creationId xmlns:a16="http://schemas.microsoft.com/office/drawing/2014/main" id="{606ACE84-A89A-0EFA-56D0-7ACA8EC800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5">
                <a:extLst>
                  <a:ext uri="{FF2B5EF4-FFF2-40B4-BE49-F238E27FC236}">
                    <a16:creationId xmlns:a16="http://schemas.microsoft.com/office/drawing/2014/main" id="{EB17E946-35C8-1F55-F702-ECC087C470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6">
                <a:extLst>
                  <a:ext uri="{FF2B5EF4-FFF2-40B4-BE49-F238E27FC236}">
                    <a16:creationId xmlns:a16="http://schemas.microsoft.com/office/drawing/2014/main" id="{84FFA267-8662-F855-95E3-A36A104728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7">
                <a:extLst>
                  <a:ext uri="{FF2B5EF4-FFF2-40B4-BE49-F238E27FC236}">
                    <a16:creationId xmlns:a16="http://schemas.microsoft.com/office/drawing/2014/main" id="{53999C3E-0B4D-AD0D-58CD-EF35B06037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8">
                <a:extLst>
                  <a:ext uri="{FF2B5EF4-FFF2-40B4-BE49-F238E27FC236}">
                    <a16:creationId xmlns:a16="http://schemas.microsoft.com/office/drawing/2014/main" id="{F8E09CC3-1D76-A048-AD50-5540E33DFD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9">
                <a:extLst>
                  <a:ext uri="{FF2B5EF4-FFF2-40B4-BE49-F238E27FC236}">
                    <a16:creationId xmlns:a16="http://schemas.microsoft.com/office/drawing/2014/main" id="{193BAFB3-4C18-778A-8E0A-1B83C8B840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0">
                <a:extLst>
                  <a:ext uri="{FF2B5EF4-FFF2-40B4-BE49-F238E27FC236}">
                    <a16:creationId xmlns:a16="http://schemas.microsoft.com/office/drawing/2014/main" id="{5E19230A-CA16-9677-4CFE-24FD8101BF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1">
                <a:extLst>
                  <a:ext uri="{FF2B5EF4-FFF2-40B4-BE49-F238E27FC236}">
                    <a16:creationId xmlns:a16="http://schemas.microsoft.com/office/drawing/2014/main" id="{E6DAEF28-8D14-A43C-0E73-21D060DA12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2">
                <a:extLst>
                  <a:ext uri="{FF2B5EF4-FFF2-40B4-BE49-F238E27FC236}">
                    <a16:creationId xmlns:a16="http://schemas.microsoft.com/office/drawing/2014/main" id="{088ED83F-2C3B-E64B-C857-B147B2C25F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3">
                <a:extLst>
                  <a:ext uri="{FF2B5EF4-FFF2-40B4-BE49-F238E27FC236}">
                    <a16:creationId xmlns:a16="http://schemas.microsoft.com/office/drawing/2014/main" id="{180CF4F6-2C74-900E-AD96-022BE549BF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4">
                <a:extLst>
                  <a:ext uri="{FF2B5EF4-FFF2-40B4-BE49-F238E27FC236}">
                    <a16:creationId xmlns:a16="http://schemas.microsoft.com/office/drawing/2014/main" id="{382338D2-75B2-2D25-A40F-44D94332B9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5">
                <a:extLst>
                  <a:ext uri="{FF2B5EF4-FFF2-40B4-BE49-F238E27FC236}">
                    <a16:creationId xmlns:a16="http://schemas.microsoft.com/office/drawing/2014/main" id="{10AE4262-EF40-8D28-6470-7FD129F759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6">
                <a:extLst>
                  <a:ext uri="{FF2B5EF4-FFF2-40B4-BE49-F238E27FC236}">
                    <a16:creationId xmlns:a16="http://schemas.microsoft.com/office/drawing/2014/main" id="{2E20FFEF-ADDA-C5BD-A8C5-23F19DBC99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7">
                <a:extLst>
                  <a:ext uri="{FF2B5EF4-FFF2-40B4-BE49-F238E27FC236}">
                    <a16:creationId xmlns:a16="http://schemas.microsoft.com/office/drawing/2014/main" id="{EE51A308-20D6-FF4C-01B3-A3C54C30F9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8">
                <a:extLst>
                  <a:ext uri="{FF2B5EF4-FFF2-40B4-BE49-F238E27FC236}">
                    <a16:creationId xmlns:a16="http://schemas.microsoft.com/office/drawing/2014/main" id="{753982A1-53A0-8FCF-4702-B92251D5B4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9">
                <a:extLst>
                  <a:ext uri="{FF2B5EF4-FFF2-40B4-BE49-F238E27FC236}">
                    <a16:creationId xmlns:a16="http://schemas.microsoft.com/office/drawing/2014/main" id="{6FB63F43-AFD5-05B6-628D-35EBF65921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0">
                <a:extLst>
                  <a:ext uri="{FF2B5EF4-FFF2-40B4-BE49-F238E27FC236}">
                    <a16:creationId xmlns:a16="http://schemas.microsoft.com/office/drawing/2014/main" id="{0E2E22C5-5168-AC53-0626-329907DF53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1">
                <a:extLst>
                  <a:ext uri="{FF2B5EF4-FFF2-40B4-BE49-F238E27FC236}">
                    <a16:creationId xmlns:a16="http://schemas.microsoft.com/office/drawing/2014/main" id="{14AD7F99-EE93-AE46-AC97-0547F06FF1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2">
                <a:extLst>
                  <a:ext uri="{FF2B5EF4-FFF2-40B4-BE49-F238E27FC236}">
                    <a16:creationId xmlns:a16="http://schemas.microsoft.com/office/drawing/2014/main" id="{E937874F-88D2-4275-32A6-8A769FA294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3">
                <a:extLst>
                  <a:ext uri="{FF2B5EF4-FFF2-40B4-BE49-F238E27FC236}">
                    <a16:creationId xmlns:a16="http://schemas.microsoft.com/office/drawing/2014/main" id="{186435D8-4E39-400E-EBFC-4B20568162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4">
                <a:extLst>
                  <a:ext uri="{FF2B5EF4-FFF2-40B4-BE49-F238E27FC236}">
                    <a16:creationId xmlns:a16="http://schemas.microsoft.com/office/drawing/2014/main" id="{9393E8A4-6BE0-4A9D-A85E-BAEE8E3255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5">
                <a:extLst>
                  <a:ext uri="{FF2B5EF4-FFF2-40B4-BE49-F238E27FC236}">
                    <a16:creationId xmlns:a16="http://schemas.microsoft.com/office/drawing/2014/main" id="{D203FAD6-1133-C7BB-06E4-DE32FFE076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6">
                <a:extLst>
                  <a:ext uri="{FF2B5EF4-FFF2-40B4-BE49-F238E27FC236}">
                    <a16:creationId xmlns:a16="http://schemas.microsoft.com/office/drawing/2014/main" id="{8C2A8BC2-9E49-3062-FC6A-25ECB7822C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7">
                <a:extLst>
                  <a:ext uri="{FF2B5EF4-FFF2-40B4-BE49-F238E27FC236}">
                    <a16:creationId xmlns:a16="http://schemas.microsoft.com/office/drawing/2014/main" id="{7903D4B5-83A5-0A91-55B3-2B1E7FF8B3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8">
                <a:extLst>
                  <a:ext uri="{FF2B5EF4-FFF2-40B4-BE49-F238E27FC236}">
                    <a16:creationId xmlns:a16="http://schemas.microsoft.com/office/drawing/2014/main" id="{18EF043E-AE46-D5F3-64CC-6AB67A9902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9">
                <a:extLst>
                  <a:ext uri="{FF2B5EF4-FFF2-40B4-BE49-F238E27FC236}">
                    <a16:creationId xmlns:a16="http://schemas.microsoft.com/office/drawing/2014/main" id="{9B5E7600-FD7A-ABBE-1110-AFCF5D5038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0">
                <a:extLst>
                  <a:ext uri="{FF2B5EF4-FFF2-40B4-BE49-F238E27FC236}">
                    <a16:creationId xmlns:a16="http://schemas.microsoft.com/office/drawing/2014/main" id="{FD3EE7BC-888D-30D2-2D62-06C705E8F9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1">
                <a:extLst>
                  <a:ext uri="{FF2B5EF4-FFF2-40B4-BE49-F238E27FC236}">
                    <a16:creationId xmlns:a16="http://schemas.microsoft.com/office/drawing/2014/main" id="{244EF24D-FDC7-C73B-2956-7A36FF6148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2">
                <a:extLst>
                  <a:ext uri="{FF2B5EF4-FFF2-40B4-BE49-F238E27FC236}">
                    <a16:creationId xmlns:a16="http://schemas.microsoft.com/office/drawing/2014/main" id="{F59D09B3-5365-F6F1-45B2-AAC5ABEE5D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3">
                <a:extLst>
                  <a:ext uri="{FF2B5EF4-FFF2-40B4-BE49-F238E27FC236}">
                    <a16:creationId xmlns:a16="http://schemas.microsoft.com/office/drawing/2014/main" id="{F62E7BFC-7703-C74F-D826-6CAF978C98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4">
                <a:extLst>
                  <a:ext uri="{FF2B5EF4-FFF2-40B4-BE49-F238E27FC236}">
                    <a16:creationId xmlns:a16="http://schemas.microsoft.com/office/drawing/2014/main" id="{0B09557E-F66F-3A06-0420-850013258D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5">
                <a:extLst>
                  <a:ext uri="{FF2B5EF4-FFF2-40B4-BE49-F238E27FC236}">
                    <a16:creationId xmlns:a16="http://schemas.microsoft.com/office/drawing/2014/main" id="{94469DDE-423E-8105-BF9E-97A2E0883C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6">
                <a:extLst>
                  <a:ext uri="{FF2B5EF4-FFF2-40B4-BE49-F238E27FC236}">
                    <a16:creationId xmlns:a16="http://schemas.microsoft.com/office/drawing/2014/main" id="{43E47FAA-5CFC-DA48-B47A-3003A919AA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7">
                <a:extLst>
                  <a:ext uri="{FF2B5EF4-FFF2-40B4-BE49-F238E27FC236}">
                    <a16:creationId xmlns:a16="http://schemas.microsoft.com/office/drawing/2014/main" id="{C4531BAF-A929-14E4-6B5A-6BEB3BFFA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8">
                <a:extLst>
                  <a:ext uri="{FF2B5EF4-FFF2-40B4-BE49-F238E27FC236}">
                    <a16:creationId xmlns:a16="http://schemas.microsoft.com/office/drawing/2014/main" id="{20999DF4-C31E-BC37-6FC8-830CE3EB09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9">
                <a:extLst>
                  <a:ext uri="{FF2B5EF4-FFF2-40B4-BE49-F238E27FC236}">
                    <a16:creationId xmlns:a16="http://schemas.microsoft.com/office/drawing/2014/main" id="{77EE8684-37A5-33EB-26CA-3C179D11CD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0">
                <a:extLst>
                  <a:ext uri="{FF2B5EF4-FFF2-40B4-BE49-F238E27FC236}">
                    <a16:creationId xmlns:a16="http://schemas.microsoft.com/office/drawing/2014/main" id="{A5A6B77A-5BA3-1468-5B03-5CD363CE05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1">
                <a:extLst>
                  <a:ext uri="{FF2B5EF4-FFF2-40B4-BE49-F238E27FC236}">
                    <a16:creationId xmlns:a16="http://schemas.microsoft.com/office/drawing/2014/main" id="{6FDCD444-EDD2-B541-F3C8-44981A5427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2">
                <a:extLst>
                  <a:ext uri="{FF2B5EF4-FFF2-40B4-BE49-F238E27FC236}">
                    <a16:creationId xmlns:a16="http://schemas.microsoft.com/office/drawing/2014/main" id="{4BAD7432-BCA8-F73A-3445-491EA85B3B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3">
                <a:extLst>
                  <a:ext uri="{FF2B5EF4-FFF2-40B4-BE49-F238E27FC236}">
                    <a16:creationId xmlns:a16="http://schemas.microsoft.com/office/drawing/2014/main" id="{7902015B-73BC-604D-D070-DFB1EEAA2B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4">
                <a:extLst>
                  <a:ext uri="{FF2B5EF4-FFF2-40B4-BE49-F238E27FC236}">
                    <a16:creationId xmlns:a16="http://schemas.microsoft.com/office/drawing/2014/main" id="{0ADECBEA-A5FF-7372-078D-DC78DA0FB6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5">
                <a:extLst>
                  <a:ext uri="{FF2B5EF4-FFF2-40B4-BE49-F238E27FC236}">
                    <a16:creationId xmlns:a16="http://schemas.microsoft.com/office/drawing/2014/main" id="{A66D7F25-8B5A-C19A-63B9-436D99BD5A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6">
                <a:extLst>
                  <a:ext uri="{FF2B5EF4-FFF2-40B4-BE49-F238E27FC236}">
                    <a16:creationId xmlns:a16="http://schemas.microsoft.com/office/drawing/2014/main" id="{E48DEC6F-9F6F-250C-DF3C-36F98B1B94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7">
                <a:extLst>
                  <a:ext uri="{FF2B5EF4-FFF2-40B4-BE49-F238E27FC236}">
                    <a16:creationId xmlns:a16="http://schemas.microsoft.com/office/drawing/2014/main" id="{1CDC5AD4-3962-2BAD-2179-C75EBE4661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8">
                <a:extLst>
                  <a:ext uri="{FF2B5EF4-FFF2-40B4-BE49-F238E27FC236}">
                    <a16:creationId xmlns:a16="http://schemas.microsoft.com/office/drawing/2014/main" id="{CCAC295E-0438-F505-B2FA-5D5E4B4098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9">
                <a:extLst>
                  <a:ext uri="{FF2B5EF4-FFF2-40B4-BE49-F238E27FC236}">
                    <a16:creationId xmlns:a16="http://schemas.microsoft.com/office/drawing/2014/main" id="{56BA8956-9C3B-32D2-8FF2-5BEA38AAE4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0">
                <a:extLst>
                  <a:ext uri="{FF2B5EF4-FFF2-40B4-BE49-F238E27FC236}">
                    <a16:creationId xmlns:a16="http://schemas.microsoft.com/office/drawing/2014/main" id="{39627745-32EE-39A8-ABE3-40AC685965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1">
                <a:extLst>
                  <a:ext uri="{FF2B5EF4-FFF2-40B4-BE49-F238E27FC236}">
                    <a16:creationId xmlns:a16="http://schemas.microsoft.com/office/drawing/2014/main" id="{C1D516FC-3403-EBE6-0257-9A3B5E99F0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2">
                <a:extLst>
                  <a:ext uri="{FF2B5EF4-FFF2-40B4-BE49-F238E27FC236}">
                    <a16:creationId xmlns:a16="http://schemas.microsoft.com/office/drawing/2014/main" id="{A641A039-FE5D-81C8-5D83-0C7D13CAD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3">
                <a:extLst>
                  <a:ext uri="{FF2B5EF4-FFF2-40B4-BE49-F238E27FC236}">
                    <a16:creationId xmlns:a16="http://schemas.microsoft.com/office/drawing/2014/main" id="{42AC8B5C-BC91-AD74-BAC4-4E4FC8F7E7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4">
                <a:extLst>
                  <a:ext uri="{FF2B5EF4-FFF2-40B4-BE49-F238E27FC236}">
                    <a16:creationId xmlns:a16="http://schemas.microsoft.com/office/drawing/2014/main" id="{54C074BC-40D6-6EAD-E246-6C64F73F33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5">
                <a:extLst>
                  <a:ext uri="{FF2B5EF4-FFF2-40B4-BE49-F238E27FC236}">
                    <a16:creationId xmlns:a16="http://schemas.microsoft.com/office/drawing/2014/main" id="{8F0E80AB-2402-2A2C-7166-5638C4A02F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6">
                <a:extLst>
                  <a:ext uri="{FF2B5EF4-FFF2-40B4-BE49-F238E27FC236}">
                    <a16:creationId xmlns:a16="http://schemas.microsoft.com/office/drawing/2014/main" id="{CAF801CE-1081-C0FE-5048-B935CF1525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7">
                <a:extLst>
                  <a:ext uri="{FF2B5EF4-FFF2-40B4-BE49-F238E27FC236}">
                    <a16:creationId xmlns:a16="http://schemas.microsoft.com/office/drawing/2014/main" id="{8D1ABD91-F09D-EEBA-91FB-DC052DF275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8">
                <a:extLst>
                  <a:ext uri="{FF2B5EF4-FFF2-40B4-BE49-F238E27FC236}">
                    <a16:creationId xmlns:a16="http://schemas.microsoft.com/office/drawing/2014/main" id="{A093BF77-1A9E-FA63-2D8C-40D89354AF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9">
                <a:extLst>
                  <a:ext uri="{FF2B5EF4-FFF2-40B4-BE49-F238E27FC236}">
                    <a16:creationId xmlns:a16="http://schemas.microsoft.com/office/drawing/2014/main" id="{FD9C1E03-8E37-DF50-B416-306362FC52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0">
                <a:extLst>
                  <a:ext uri="{FF2B5EF4-FFF2-40B4-BE49-F238E27FC236}">
                    <a16:creationId xmlns:a16="http://schemas.microsoft.com/office/drawing/2014/main" id="{E98AD136-8AF6-DD26-A13E-4751BDEFD8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1">
                <a:extLst>
                  <a:ext uri="{FF2B5EF4-FFF2-40B4-BE49-F238E27FC236}">
                    <a16:creationId xmlns:a16="http://schemas.microsoft.com/office/drawing/2014/main" id="{74FB4F94-D35E-B2BD-C02F-9DD3A98E7A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2">
                <a:extLst>
                  <a:ext uri="{FF2B5EF4-FFF2-40B4-BE49-F238E27FC236}">
                    <a16:creationId xmlns:a16="http://schemas.microsoft.com/office/drawing/2014/main" id="{8E4023AA-80D4-8461-86E4-655497B49B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3">
                <a:extLst>
                  <a:ext uri="{FF2B5EF4-FFF2-40B4-BE49-F238E27FC236}">
                    <a16:creationId xmlns:a16="http://schemas.microsoft.com/office/drawing/2014/main" id="{59B34E8D-81A2-B753-03A3-880A41675A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4">
                <a:extLst>
                  <a:ext uri="{FF2B5EF4-FFF2-40B4-BE49-F238E27FC236}">
                    <a16:creationId xmlns:a16="http://schemas.microsoft.com/office/drawing/2014/main" id="{18834521-79FC-BCBF-8CDD-FEA4A44011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5">
                <a:extLst>
                  <a:ext uri="{FF2B5EF4-FFF2-40B4-BE49-F238E27FC236}">
                    <a16:creationId xmlns:a16="http://schemas.microsoft.com/office/drawing/2014/main" id="{B4EE8C63-70FF-D95E-D8A0-591391CDB5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6">
                <a:extLst>
                  <a:ext uri="{FF2B5EF4-FFF2-40B4-BE49-F238E27FC236}">
                    <a16:creationId xmlns:a16="http://schemas.microsoft.com/office/drawing/2014/main" id="{DF41D1A2-0AA4-3560-8DD2-ECAF3A6470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7">
                <a:extLst>
                  <a:ext uri="{FF2B5EF4-FFF2-40B4-BE49-F238E27FC236}">
                    <a16:creationId xmlns:a16="http://schemas.microsoft.com/office/drawing/2014/main" id="{989880C6-9E65-5F2D-D75E-CC2E37DBEF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8">
                <a:extLst>
                  <a:ext uri="{FF2B5EF4-FFF2-40B4-BE49-F238E27FC236}">
                    <a16:creationId xmlns:a16="http://schemas.microsoft.com/office/drawing/2014/main" id="{CC145F28-50A0-5CF2-7783-3BDADB5F62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9">
                <a:extLst>
                  <a:ext uri="{FF2B5EF4-FFF2-40B4-BE49-F238E27FC236}">
                    <a16:creationId xmlns:a16="http://schemas.microsoft.com/office/drawing/2014/main" id="{41167259-3939-3C39-A976-132C2A7364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0">
                <a:extLst>
                  <a:ext uri="{FF2B5EF4-FFF2-40B4-BE49-F238E27FC236}">
                    <a16:creationId xmlns:a16="http://schemas.microsoft.com/office/drawing/2014/main" id="{8D67AEBA-D5F5-EA00-DA50-519D26C897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1">
                <a:extLst>
                  <a:ext uri="{FF2B5EF4-FFF2-40B4-BE49-F238E27FC236}">
                    <a16:creationId xmlns:a16="http://schemas.microsoft.com/office/drawing/2014/main" id="{A1EFD4EC-4A67-0AE8-DDDD-6587825820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2">
                <a:extLst>
                  <a:ext uri="{FF2B5EF4-FFF2-40B4-BE49-F238E27FC236}">
                    <a16:creationId xmlns:a16="http://schemas.microsoft.com/office/drawing/2014/main" id="{41E6A1D1-52D8-1403-A95A-41421CCC22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F73C9FA9-57F4-4DEF-0E89-59BC204EB83A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5F8F74C6-4912-4D8F-DEC2-18CC4FF2DD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FD16F895-7BDC-12E1-497D-D569ACBD70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361C7A84-E54B-5F99-1593-DED55CB6CF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3E8942B4-1D22-D45A-A542-A76EF76C17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F41FDDDA-3062-AA88-3ED7-F2E5ABEFAF6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6AFFCB06-FE58-0630-20C0-5F5C7088DB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1A4C7207-4C5D-1FD1-EDDA-829497C808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00F19CFE-3B8E-77AD-B7D9-E4D93112158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835E602B-6393-0D84-001D-A7D93CC9973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119EFC40-C338-74AA-CD35-C02A87F29A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96502F59-1CBE-1EA6-27B9-44EDEC470DE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363508B5-A533-874D-22F8-3C9A6DF72B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35849633-39B0-7601-7B4B-E777F95D98E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DDC91FAD-C53B-9699-BF39-8EBFBC5A869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54922426-76E2-77F2-A263-E020B45118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C0028A0D-F335-B565-C7A2-F5759EA9B9B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14717DD8-D1F9-58B9-84B6-8D68D3A328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9F538552-D63C-3D6C-3D68-C01925527A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A7CA712F-43E6-1008-BC26-F8DBB0C450B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BC2BEA98-B001-CAC7-E2BC-CA653690B0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CD892B67-DD5C-38A6-4F59-24598EEC8D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1D047F3D-C507-9561-571B-97A447E0DF2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32FBB8A0-3617-7E36-9EE3-FD929BCCAE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B0E9DF70-4226-9412-6E4B-5F4D25B5FE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6C610E9A-7E73-BA71-3228-C26FB8D4AE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84E4F004-9605-46A4-F980-53E957283F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65A0C120-7F77-08DB-C8D8-36641E8C4E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E80E5EDC-280D-7B92-DFB6-B164440CE24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44B0FFC6-507C-FD4D-30AD-A30E8A69197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2035E820-17FD-E5E8-40CA-6BF8233DE7F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B6E2BF9E-3C16-8C42-BDC5-25B0535BA6A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E163599E-2E40-25FC-11A1-81E6822FE8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A30617BF-BFEF-BE56-2267-5F79A1CC8D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A651CCED-2285-0DBD-69C9-741B613060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EF02584B-5B71-0839-F868-0EB951744F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9FC5405C-7B9B-54E3-2790-8331B507E3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EA9C9BE1-9CA4-BCF1-BA73-B91F9DC8DE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A80C132B-FC19-765B-D2BD-5A358649F4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A2E04399-15A0-238D-9216-CA65BC2502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39243AA9-3AA2-F3D0-6B8D-F12EBBD213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0B2694CC-D123-3631-454C-BC7404B4D3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F1FF6A4C-19C7-B870-991B-BEE92AC879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89265B12-FF9B-B00E-AA99-BEA1C0D3D0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A58D3AAC-0F6C-D68D-FAED-E80E2E03AA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989FC20A-F2EF-A411-9A48-CEC30A5BE0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7EC57DE6-0A84-C610-908D-EB6B9206A2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E70FEE96-C55D-4D23-1FD1-9685E2EB93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9FEF5D8D-1BD9-2E07-818D-ED0E59134E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24C15D85-B7E5-4F70-08E4-01D7362C4E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2907A222-6ED7-152D-7F12-608A73AC92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FB17B21E-7F17-7E41-EDCB-36AD61BA3C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4B35CF4B-3FB6-6D4F-C03A-A57B5A6178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C0644E86-1B9D-BFA5-AEEF-49A90C01A1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CF093305-9292-2A7E-DE71-D731DCB171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22B0609D-81AD-F164-6BA6-383E3A4199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93438E66-2917-4411-82CC-A9FEF53602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F598C143-3959-07C4-166F-34390B76F3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F33D2BC8-A13F-B2C4-CC49-4204695EFF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F0C0C7BE-41F8-E74C-319A-1F172D1D9F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2C0C158F-F962-5000-3F9E-4247CAE938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C9CA6883-0906-8E1D-3010-ED74D2CAA2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7FE20C58-049C-516F-F528-1980C53E26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DF857F5C-C5FA-8C3C-ECBA-52BBEB2B77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6941AC63-5055-67EA-860D-811EF947E6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721F0059-5FF7-B64E-899F-2E383E57F1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605704D7-E9A0-2D5E-4A49-3C8C4527B9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FD49FA0B-6AC0-5D40-4469-C1909C8264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9394A5FB-EBF3-EBB7-404F-8D624A9F91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834D36A7-77C2-35BC-E48A-F6377A8454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36A20A34-C92D-EB31-B99A-BF91A3480C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6F8A7869-77B9-B319-C89D-427ECA940E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E07F7F36-5E19-6F82-0963-2A100329AF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5102AFDF-EC02-D6E2-09B6-02C6C72AC7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4A7D5652-E572-E6E7-758B-1CD282E930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14BB4289-706A-47A4-3183-5634E33299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7D577152-A174-9DB3-46C6-1DB65230D3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71CF0355-F033-1C88-6677-32FEFEC2E0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467EDEE6-A579-3D7D-42B2-C246F1EE1B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68A66562-7053-83D0-A452-44F3BB6B49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B86915AE-E4F6-B071-A5D8-2A6C1724EE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9A434247-B1CA-75B9-94FE-A532DEFE66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79F25CF0-DF24-BCB0-B8D6-700A4683D4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9FB02AE8-E232-5960-3DC5-8437D0117A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D8199D2A-7576-67C7-2740-175EFCC737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D5466E37-A032-FDD3-429E-E8A07BE66D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3">
                <a:extLst>
                  <a:ext uri="{FF2B5EF4-FFF2-40B4-BE49-F238E27FC236}">
                    <a16:creationId xmlns:a16="http://schemas.microsoft.com/office/drawing/2014/main" id="{DA694FA6-69CD-E0C8-671F-F5E631BD10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4">
                <a:extLst>
                  <a:ext uri="{FF2B5EF4-FFF2-40B4-BE49-F238E27FC236}">
                    <a16:creationId xmlns:a16="http://schemas.microsoft.com/office/drawing/2014/main" id="{23203DA1-C2F6-FB83-AA15-F500E950E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5">
                <a:extLst>
                  <a:ext uri="{FF2B5EF4-FFF2-40B4-BE49-F238E27FC236}">
                    <a16:creationId xmlns:a16="http://schemas.microsoft.com/office/drawing/2014/main" id="{AE072408-A49A-01B8-DA36-67EBF0D26F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6">
                <a:extLst>
                  <a:ext uri="{FF2B5EF4-FFF2-40B4-BE49-F238E27FC236}">
                    <a16:creationId xmlns:a16="http://schemas.microsoft.com/office/drawing/2014/main" id="{88500334-2048-4908-0568-A71DCDDA1E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7">
                <a:extLst>
                  <a:ext uri="{FF2B5EF4-FFF2-40B4-BE49-F238E27FC236}">
                    <a16:creationId xmlns:a16="http://schemas.microsoft.com/office/drawing/2014/main" id="{45D79A6C-F689-38FC-A2F4-3522999C3D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8">
                <a:extLst>
                  <a:ext uri="{FF2B5EF4-FFF2-40B4-BE49-F238E27FC236}">
                    <a16:creationId xmlns:a16="http://schemas.microsoft.com/office/drawing/2014/main" id="{95AB907D-FE01-2F7B-E932-733238FC91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79">
                <a:extLst>
                  <a:ext uri="{FF2B5EF4-FFF2-40B4-BE49-F238E27FC236}">
                    <a16:creationId xmlns:a16="http://schemas.microsoft.com/office/drawing/2014/main" id="{7ACFD05E-DE17-04DE-7066-A2570B8982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0">
                <a:extLst>
                  <a:ext uri="{FF2B5EF4-FFF2-40B4-BE49-F238E27FC236}">
                    <a16:creationId xmlns:a16="http://schemas.microsoft.com/office/drawing/2014/main" id="{205FB9FB-F518-AE63-98EF-E7F99A3F82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1">
                <a:extLst>
                  <a:ext uri="{FF2B5EF4-FFF2-40B4-BE49-F238E27FC236}">
                    <a16:creationId xmlns:a16="http://schemas.microsoft.com/office/drawing/2014/main" id="{C6EAF642-0E31-C47A-23AF-B7695815F9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2">
                <a:extLst>
                  <a:ext uri="{FF2B5EF4-FFF2-40B4-BE49-F238E27FC236}">
                    <a16:creationId xmlns:a16="http://schemas.microsoft.com/office/drawing/2014/main" id="{505421CB-CCA1-09EE-A8DD-388B8B07FD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3">
                <a:extLst>
                  <a:ext uri="{FF2B5EF4-FFF2-40B4-BE49-F238E27FC236}">
                    <a16:creationId xmlns:a16="http://schemas.microsoft.com/office/drawing/2014/main" id="{45A5BF49-E271-0C6F-3031-1A678EF628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4">
                <a:extLst>
                  <a:ext uri="{FF2B5EF4-FFF2-40B4-BE49-F238E27FC236}">
                    <a16:creationId xmlns:a16="http://schemas.microsoft.com/office/drawing/2014/main" id="{8E5D663A-20ED-2C6F-D264-EB790BBED7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5">
                <a:extLst>
                  <a:ext uri="{FF2B5EF4-FFF2-40B4-BE49-F238E27FC236}">
                    <a16:creationId xmlns:a16="http://schemas.microsoft.com/office/drawing/2014/main" id="{8EDCECC2-C304-9770-AE81-B14DFD9CC4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6">
                <a:extLst>
                  <a:ext uri="{FF2B5EF4-FFF2-40B4-BE49-F238E27FC236}">
                    <a16:creationId xmlns:a16="http://schemas.microsoft.com/office/drawing/2014/main" id="{8DF82FBD-922A-D65D-8F12-922E2E0F10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7">
                <a:extLst>
                  <a:ext uri="{FF2B5EF4-FFF2-40B4-BE49-F238E27FC236}">
                    <a16:creationId xmlns:a16="http://schemas.microsoft.com/office/drawing/2014/main" id="{ABC93CFE-4D1A-1065-0986-9CF7D19359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8">
                <a:extLst>
                  <a:ext uri="{FF2B5EF4-FFF2-40B4-BE49-F238E27FC236}">
                    <a16:creationId xmlns:a16="http://schemas.microsoft.com/office/drawing/2014/main" id="{A02A0038-A00B-143B-C4B7-B943DB077C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9">
                <a:extLst>
                  <a:ext uri="{FF2B5EF4-FFF2-40B4-BE49-F238E27FC236}">
                    <a16:creationId xmlns:a16="http://schemas.microsoft.com/office/drawing/2014/main" id="{72C494C4-E88E-B716-2BBA-B5C32C6379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0">
                <a:extLst>
                  <a:ext uri="{FF2B5EF4-FFF2-40B4-BE49-F238E27FC236}">
                    <a16:creationId xmlns:a16="http://schemas.microsoft.com/office/drawing/2014/main" id="{A6860519-C5C1-FBB5-0CF0-D4B5BC24AD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1">
                <a:extLst>
                  <a:ext uri="{FF2B5EF4-FFF2-40B4-BE49-F238E27FC236}">
                    <a16:creationId xmlns:a16="http://schemas.microsoft.com/office/drawing/2014/main" id="{4CD7852E-D385-14E1-092A-C3166A64EE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2">
                <a:extLst>
                  <a:ext uri="{FF2B5EF4-FFF2-40B4-BE49-F238E27FC236}">
                    <a16:creationId xmlns:a16="http://schemas.microsoft.com/office/drawing/2014/main" id="{7698EAE1-F6D6-AC06-F97F-1A408BB24F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0" name="Picture Placeholder 219"/>
          <p:cNvSpPr>
            <a:spLocks noGrp="1"/>
          </p:cNvSpPr>
          <p:nvPr>
            <p:ph type="pic" sz="quarter" idx="10"/>
          </p:nvPr>
        </p:nvSpPr>
        <p:spPr>
          <a:xfrm>
            <a:off x="1142833" y="1628131"/>
            <a:ext cx="2176462" cy="4502150"/>
          </a:xfrm>
          <a:prstGeom prst="roundRect">
            <a:avLst>
              <a:gd name="adj" fmla="val 10389"/>
            </a:avLst>
          </a:pr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23" name="Picture Placeholder 222"/>
          <p:cNvSpPr>
            <a:spLocks noGrp="1"/>
          </p:cNvSpPr>
          <p:nvPr>
            <p:ph type="pic" sz="quarter" idx="11"/>
          </p:nvPr>
        </p:nvSpPr>
        <p:spPr>
          <a:xfrm>
            <a:off x="2943225" y="1020763"/>
            <a:ext cx="1779204" cy="5097462"/>
          </a:xfrm>
          <a:custGeom>
            <a:avLst/>
            <a:gdLst>
              <a:gd name="connsiteX0" fmla="*/ 0 w 1800225"/>
              <a:gd name="connsiteY0" fmla="*/ 258008 h 5097462"/>
              <a:gd name="connsiteX1" fmla="*/ 258008 w 1800225"/>
              <a:gd name="connsiteY1" fmla="*/ 0 h 5097462"/>
              <a:gd name="connsiteX2" fmla="*/ 1542217 w 1800225"/>
              <a:gd name="connsiteY2" fmla="*/ 0 h 5097462"/>
              <a:gd name="connsiteX3" fmla="*/ 1800225 w 1800225"/>
              <a:gd name="connsiteY3" fmla="*/ 258008 h 5097462"/>
              <a:gd name="connsiteX4" fmla="*/ 1800225 w 1800225"/>
              <a:gd name="connsiteY4" fmla="*/ 4839454 h 5097462"/>
              <a:gd name="connsiteX5" fmla="*/ 1542217 w 1800225"/>
              <a:gd name="connsiteY5" fmla="*/ 5097462 h 5097462"/>
              <a:gd name="connsiteX6" fmla="*/ 258008 w 1800225"/>
              <a:gd name="connsiteY6" fmla="*/ 5097462 h 5097462"/>
              <a:gd name="connsiteX7" fmla="*/ 0 w 1800225"/>
              <a:gd name="connsiteY7" fmla="*/ 4839454 h 5097462"/>
              <a:gd name="connsiteX8" fmla="*/ 0 w 1800225"/>
              <a:gd name="connsiteY8" fmla="*/ 258008 h 5097462"/>
              <a:gd name="connsiteX0" fmla="*/ 0 w 1800225"/>
              <a:gd name="connsiteY0" fmla="*/ 258008 h 5097462"/>
              <a:gd name="connsiteX1" fmla="*/ 258008 w 1800225"/>
              <a:gd name="connsiteY1" fmla="*/ 0 h 5097462"/>
              <a:gd name="connsiteX2" fmla="*/ 1542217 w 1800225"/>
              <a:gd name="connsiteY2" fmla="*/ 0 h 5097462"/>
              <a:gd name="connsiteX3" fmla="*/ 1779204 w 1800225"/>
              <a:gd name="connsiteY3" fmla="*/ 604849 h 5097462"/>
              <a:gd name="connsiteX4" fmla="*/ 1800225 w 1800225"/>
              <a:gd name="connsiteY4" fmla="*/ 4839454 h 5097462"/>
              <a:gd name="connsiteX5" fmla="*/ 1542217 w 1800225"/>
              <a:gd name="connsiteY5" fmla="*/ 5097462 h 5097462"/>
              <a:gd name="connsiteX6" fmla="*/ 258008 w 1800225"/>
              <a:gd name="connsiteY6" fmla="*/ 5097462 h 5097462"/>
              <a:gd name="connsiteX7" fmla="*/ 0 w 1800225"/>
              <a:gd name="connsiteY7" fmla="*/ 4839454 h 5097462"/>
              <a:gd name="connsiteX8" fmla="*/ 0 w 1800225"/>
              <a:gd name="connsiteY8" fmla="*/ 258008 h 5097462"/>
              <a:gd name="connsiteX0" fmla="*/ 0 w 1800225"/>
              <a:gd name="connsiteY0" fmla="*/ 258008 h 5097462"/>
              <a:gd name="connsiteX1" fmla="*/ 258008 w 1800225"/>
              <a:gd name="connsiteY1" fmla="*/ 0 h 5097462"/>
              <a:gd name="connsiteX2" fmla="*/ 1584258 w 1800225"/>
              <a:gd name="connsiteY2" fmla="*/ 147145 h 5097462"/>
              <a:gd name="connsiteX3" fmla="*/ 1779204 w 1800225"/>
              <a:gd name="connsiteY3" fmla="*/ 604849 h 5097462"/>
              <a:gd name="connsiteX4" fmla="*/ 1800225 w 1800225"/>
              <a:gd name="connsiteY4" fmla="*/ 4839454 h 5097462"/>
              <a:gd name="connsiteX5" fmla="*/ 1542217 w 1800225"/>
              <a:gd name="connsiteY5" fmla="*/ 5097462 h 5097462"/>
              <a:gd name="connsiteX6" fmla="*/ 258008 w 1800225"/>
              <a:gd name="connsiteY6" fmla="*/ 5097462 h 5097462"/>
              <a:gd name="connsiteX7" fmla="*/ 0 w 1800225"/>
              <a:gd name="connsiteY7" fmla="*/ 4839454 h 5097462"/>
              <a:gd name="connsiteX8" fmla="*/ 0 w 1800225"/>
              <a:gd name="connsiteY8" fmla="*/ 258008 h 5097462"/>
              <a:gd name="connsiteX0" fmla="*/ 0 w 1779204"/>
              <a:gd name="connsiteY0" fmla="*/ 258008 h 5097462"/>
              <a:gd name="connsiteX1" fmla="*/ 258008 w 1779204"/>
              <a:gd name="connsiteY1" fmla="*/ 0 h 5097462"/>
              <a:gd name="connsiteX2" fmla="*/ 1584258 w 1779204"/>
              <a:gd name="connsiteY2" fmla="*/ 147145 h 5097462"/>
              <a:gd name="connsiteX3" fmla="*/ 1779204 w 1779204"/>
              <a:gd name="connsiteY3" fmla="*/ 604849 h 5097462"/>
              <a:gd name="connsiteX4" fmla="*/ 1768693 w 1779204"/>
              <a:gd name="connsiteY4" fmla="*/ 4597716 h 5097462"/>
              <a:gd name="connsiteX5" fmla="*/ 1542217 w 1779204"/>
              <a:gd name="connsiteY5" fmla="*/ 5097462 h 5097462"/>
              <a:gd name="connsiteX6" fmla="*/ 258008 w 1779204"/>
              <a:gd name="connsiteY6" fmla="*/ 5097462 h 5097462"/>
              <a:gd name="connsiteX7" fmla="*/ 0 w 1779204"/>
              <a:gd name="connsiteY7" fmla="*/ 4839454 h 5097462"/>
              <a:gd name="connsiteX8" fmla="*/ 0 w 1779204"/>
              <a:gd name="connsiteY8" fmla="*/ 258008 h 5097462"/>
              <a:gd name="connsiteX0" fmla="*/ 0 w 1779204"/>
              <a:gd name="connsiteY0" fmla="*/ 258008 h 5097462"/>
              <a:gd name="connsiteX1" fmla="*/ 258008 w 1779204"/>
              <a:gd name="connsiteY1" fmla="*/ 0 h 5097462"/>
              <a:gd name="connsiteX2" fmla="*/ 1584258 w 1779204"/>
              <a:gd name="connsiteY2" fmla="*/ 147145 h 5097462"/>
              <a:gd name="connsiteX3" fmla="*/ 1779204 w 1779204"/>
              <a:gd name="connsiteY3" fmla="*/ 604849 h 5097462"/>
              <a:gd name="connsiteX4" fmla="*/ 1768693 w 1779204"/>
              <a:gd name="connsiteY4" fmla="*/ 4597716 h 5097462"/>
              <a:gd name="connsiteX5" fmla="*/ 1563238 w 1779204"/>
              <a:gd name="connsiteY5" fmla="*/ 4918786 h 5097462"/>
              <a:gd name="connsiteX6" fmla="*/ 258008 w 1779204"/>
              <a:gd name="connsiteY6" fmla="*/ 5097462 h 5097462"/>
              <a:gd name="connsiteX7" fmla="*/ 0 w 1779204"/>
              <a:gd name="connsiteY7" fmla="*/ 4839454 h 5097462"/>
              <a:gd name="connsiteX8" fmla="*/ 0 w 1779204"/>
              <a:gd name="connsiteY8" fmla="*/ 258008 h 5097462"/>
              <a:gd name="connsiteX0" fmla="*/ 0 w 1779204"/>
              <a:gd name="connsiteY0" fmla="*/ 258008 h 5097462"/>
              <a:gd name="connsiteX1" fmla="*/ 258008 w 1779204"/>
              <a:gd name="connsiteY1" fmla="*/ 0 h 5097462"/>
              <a:gd name="connsiteX2" fmla="*/ 1584258 w 1779204"/>
              <a:gd name="connsiteY2" fmla="*/ 178676 h 5097462"/>
              <a:gd name="connsiteX3" fmla="*/ 1779204 w 1779204"/>
              <a:gd name="connsiteY3" fmla="*/ 604849 h 5097462"/>
              <a:gd name="connsiteX4" fmla="*/ 1768693 w 1779204"/>
              <a:gd name="connsiteY4" fmla="*/ 4597716 h 5097462"/>
              <a:gd name="connsiteX5" fmla="*/ 1563238 w 1779204"/>
              <a:gd name="connsiteY5" fmla="*/ 4918786 h 5097462"/>
              <a:gd name="connsiteX6" fmla="*/ 258008 w 1779204"/>
              <a:gd name="connsiteY6" fmla="*/ 5097462 h 5097462"/>
              <a:gd name="connsiteX7" fmla="*/ 0 w 1779204"/>
              <a:gd name="connsiteY7" fmla="*/ 4839454 h 5097462"/>
              <a:gd name="connsiteX8" fmla="*/ 0 w 1779204"/>
              <a:gd name="connsiteY8" fmla="*/ 258008 h 5097462"/>
              <a:gd name="connsiteX0" fmla="*/ 0 w 1779204"/>
              <a:gd name="connsiteY0" fmla="*/ 258008 h 5097462"/>
              <a:gd name="connsiteX1" fmla="*/ 258008 w 1779204"/>
              <a:gd name="connsiteY1" fmla="*/ 0 h 5097462"/>
              <a:gd name="connsiteX2" fmla="*/ 1584258 w 1779204"/>
              <a:gd name="connsiteY2" fmla="*/ 178676 h 5097462"/>
              <a:gd name="connsiteX3" fmla="*/ 1779204 w 1779204"/>
              <a:gd name="connsiteY3" fmla="*/ 604849 h 5097462"/>
              <a:gd name="connsiteX4" fmla="*/ 1768693 w 1779204"/>
              <a:gd name="connsiteY4" fmla="*/ 4597716 h 5097462"/>
              <a:gd name="connsiteX5" fmla="*/ 1563238 w 1779204"/>
              <a:gd name="connsiteY5" fmla="*/ 4918786 h 5097462"/>
              <a:gd name="connsiteX6" fmla="*/ 258008 w 1779204"/>
              <a:gd name="connsiteY6" fmla="*/ 5097462 h 5097462"/>
              <a:gd name="connsiteX7" fmla="*/ 0 w 1779204"/>
              <a:gd name="connsiteY7" fmla="*/ 4839454 h 5097462"/>
              <a:gd name="connsiteX8" fmla="*/ 0 w 1779204"/>
              <a:gd name="connsiteY8" fmla="*/ 258008 h 5097462"/>
              <a:gd name="connsiteX0" fmla="*/ 0 w 1779204"/>
              <a:gd name="connsiteY0" fmla="*/ 258008 h 5097462"/>
              <a:gd name="connsiteX1" fmla="*/ 258008 w 1779204"/>
              <a:gd name="connsiteY1" fmla="*/ 0 h 5097462"/>
              <a:gd name="connsiteX2" fmla="*/ 1584258 w 1779204"/>
              <a:gd name="connsiteY2" fmla="*/ 178676 h 5097462"/>
              <a:gd name="connsiteX3" fmla="*/ 1779204 w 1779204"/>
              <a:gd name="connsiteY3" fmla="*/ 604849 h 5097462"/>
              <a:gd name="connsiteX4" fmla="*/ 1768693 w 1779204"/>
              <a:gd name="connsiteY4" fmla="*/ 4597716 h 5097462"/>
              <a:gd name="connsiteX5" fmla="*/ 1563238 w 1779204"/>
              <a:gd name="connsiteY5" fmla="*/ 4918786 h 5097462"/>
              <a:gd name="connsiteX6" fmla="*/ 258008 w 1779204"/>
              <a:gd name="connsiteY6" fmla="*/ 5097462 h 5097462"/>
              <a:gd name="connsiteX7" fmla="*/ 0 w 1779204"/>
              <a:gd name="connsiteY7" fmla="*/ 4839454 h 5097462"/>
              <a:gd name="connsiteX8" fmla="*/ 0 w 1779204"/>
              <a:gd name="connsiteY8" fmla="*/ 258008 h 5097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9204" h="5097462">
                <a:moveTo>
                  <a:pt x="0" y="258008"/>
                </a:moveTo>
                <a:cubicBezTo>
                  <a:pt x="0" y="115514"/>
                  <a:pt x="115514" y="0"/>
                  <a:pt x="258008" y="0"/>
                </a:cubicBezTo>
                <a:cubicBezTo>
                  <a:pt x="700091" y="59559"/>
                  <a:pt x="1142175" y="66566"/>
                  <a:pt x="1584258" y="178676"/>
                </a:cubicBezTo>
                <a:cubicBezTo>
                  <a:pt x="1726752" y="178676"/>
                  <a:pt x="1779204" y="462355"/>
                  <a:pt x="1779204" y="604849"/>
                </a:cubicBezTo>
                <a:cubicBezTo>
                  <a:pt x="1779204" y="2131998"/>
                  <a:pt x="1768693" y="3070567"/>
                  <a:pt x="1768693" y="4597716"/>
                </a:cubicBezTo>
                <a:cubicBezTo>
                  <a:pt x="1768693" y="4740210"/>
                  <a:pt x="1726753" y="4824193"/>
                  <a:pt x="1563238" y="4918786"/>
                </a:cubicBezTo>
                <a:lnTo>
                  <a:pt x="258008" y="5097462"/>
                </a:lnTo>
                <a:cubicBezTo>
                  <a:pt x="115514" y="5097462"/>
                  <a:pt x="0" y="4981948"/>
                  <a:pt x="0" y="4839454"/>
                </a:cubicBezTo>
                <a:lnTo>
                  <a:pt x="0" y="258008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776365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0678F8C0-C3FF-7FB1-BB6B-0914D21D068B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9A270D35-67CD-1C02-1AA8-4B2BD848890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DFB8AABB-8EFB-FA3D-BF31-2314CD34E0A5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42264AC9-233A-AC90-7EEC-364DC70A123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ED24AE11-D742-B998-F6F7-7DC188039A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76D97442-EECF-9452-9072-FF66319AD5F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72E6904E-973B-CD53-1B93-6E28DB7195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BC0669CA-37D7-82B6-912D-D25461CE5AA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8757694C-62DD-4D95-A039-6373790D6A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466A25EB-4A1E-F23A-06B9-95F3121DD78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DA300E9E-0500-BE97-27F0-35D3FC1E5D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1279D555-E254-9C9D-6289-B34EC2E676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6BABC6A3-5B2B-F793-58CA-AD99D4793F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02141A0F-BD3D-94C0-5778-64D79EE61F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14D2B555-DD72-E350-6BE9-E4FB3D9000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3C353BD3-9995-A562-BB3E-95EAB6C819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BC492106-0CAE-1BE0-03BB-F2530670F08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FA52F827-0F55-8294-4549-8367BFB5423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785A9E5D-CBF8-6876-0DC5-DAE713051B2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4">
                <a:extLst>
                  <a:ext uri="{FF2B5EF4-FFF2-40B4-BE49-F238E27FC236}">
                    <a16:creationId xmlns:a16="http://schemas.microsoft.com/office/drawing/2014/main" id="{4125707F-B451-66AC-D485-A0EC2B5755C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5">
                <a:extLst>
                  <a:ext uri="{FF2B5EF4-FFF2-40B4-BE49-F238E27FC236}">
                    <a16:creationId xmlns:a16="http://schemas.microsoft.com/office/drawing/2014/main" id="{DF6C4AA6-6669-4F05-A110-895EB16F4B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6">
                <a:extLst>
                  <a:ext uri="{FF2B5EF4-FFF2-40B4-BE49-F238E27FC236}">
                    <a16:creationId xmlns:a16="http://schemas.microsoft.com/office/drawing/2014/main" id="{3BE00A38-03A4-06CA-407C-B4689F7BBB7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7">
                <a:extLst>
                  <a:ext uri="{FF2B5EF4-FFF2-40B4-BE49-F238E27FC236}">
                    <a16:creationId xmlns:a16="http://schemas.microsoft.com/office/drawing/2014/main" id="{3485A7A3-8D9D-E9C0-5C43-2118BB7890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8">
                <a:extLst>
                  <a:ext uri="{FF2B5EF4-FFF2-40B4-BE49-F238E27FC236}">
                    <a16:creationId xmlns:a16="http://schemas.microsoft.com/office/drawing/2014/main" id="{9B4DABA5-231D-4781-67EA-FE18572C08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9">
                <a:extLst>
                  <a:ext uri="{FF2B5EF4-FFF2-40B4-BE49-F238E27FC236}">
                    <a16:creationId xmlns:a16="http://schemas.microsoft.com/office/drawing/2014/main" id="{8346002D-990D-F4BC-C40A-654F3E33D0E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10">
                <a:extLst>
                  <a:ext uri="{FF2B5EF4-FFF2-40B4-BE49-F238E27FC236}">
                    <a16:creationId xmlns:a16="http://schemas.microsoft.com/office/drawing/2014/main" id="{4E634F01-D326-31CD-6CFE-E4FC26FA92C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1">
                <a:extLst>
                  <a:ext uri="{FF2B5EF4-FFF2-40B4-BE49-F238E27FC236}">
                    <a16:creationId xmlns:a16="http://schemas.microsoft.com/office/drawing/2014/main" id="{5450319A-8767-4DF0-397E-998CF006789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2">
                <a:extLst>
                  <a:ext uri="{FF2B5EF4-FFF2-40B4-BE49-F238E27FC236}">
                    <a16:creationId xmlns:a16="http://schemas.microsoft.com/office/drawing/2014/main" id="{127A2173-3E81-5647-8F9E-2AF4A576EE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3">
                <a:extLst>
                  <a:ext uri="{FF2B5EF4-FFF2-40B4-BE49-F238E27FC236}">
                    <a16:creationId xmlns:a16="http://schemas.microsoft.com/office/drawing/2014/main" id="{DDA2F071-69F7-F196-1109-F4750D93881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4">
                <a:extLst>
                  <a:ext uri="{FF2B5EF4-FFF2-40B4-BE49-F238E27FC236}">
                    <a16:creationId xmlns:a16="http://schemas.microsoft.com/office/drawing/2014/main" id="{1946708E-89E1-739F-2107-D60CCBBC0E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5">
                <a:extLst>
                  <a:ext uri="{FF2B5EF4-FFF2-40B4-BE49-F238E27FC236}">
                    <a16:creationId xmlns:a16="http://schemas.microsoft.com/office/drawing/2014/main" id="{1A20999E-26C8-C186-7162-4C36552BA45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6">
                <a:extLst>
                  <a:ext uri="{FF2B5EF4-FFF2-40B4-BE49-F238E27FC236}">
                    <a16:creationId xmlns:a16="http://schemas.microsoft.com/office/drawing/2014/main" id="{DA796B9B-3056-03B1-B04A-9A3B36B7379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7">
                <a:extLst>
                  <a:ext uri="{FF2B5EF4-FFF2-40B4-BE49-F238E27FC236}">
                    <a16:creationId xmlns:a16="http://schemas.microsoft.com/office/drawing/2014/main" id="{7AD4E3AE-30F0-9129-89DA-7E949C61D2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8">
                <a:extLst>
                  <a:ext uri="{FF2B5EF4-FFF2-40B4-BE49-F238E27FC236}">
                    <a16:creationId xmlns:a16="http://schemas.microsoft.com/office/drawing/2014/main" id="{6BF2A8D3-B592-27E2-04F5-419322843C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9">
                <a:extLst>
                  <a:ext uri="{FF2B5EF4-FFF2-40B4-BE49-F238E27FC236}">
                    <a16:creationId xmlns:a16="http://schemas.microsoft.com/office/drawing/2014/main" id="{99086388-DF8E-93ED-9688-DE9F339ECF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20">
                <a:extLst>
                  <a:ext uri="{FF2B5EF4-FFF2-40B4-BE49-F238E27FC236}">
                    <a16:creationId xmlns:a16="http://schemas.microsoft.com/office/drawing/2014/main" id="{007F5C27-1A24-5B88-C6B8-1992D93C6A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1">
                <a:extLst>
                  <a:ext uri="{FF2B5EF4-FFF2-40B4-BE49-F238E27FC236}">
                    <a16:creationId xmlns:a16="http://schemas.microsoft.com/office/drawing/2014/main" id="{C094D68C-BC32-8FCE-CA4D-979589EEF5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2">
                <a:extLst>
                  <a:ext uri="{FF2B5EF4-FFF2-40B4-BE49-F238E27FC236}">
                    <a16:creationId xmlns:a16="http://schemas.microsoft.com/office/drawing/2014/main" id="{2D07026F-5FF1-A8A0-546E-BF6694A4F9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3">
                <a:extLst>
                  <a:ext uri="{FF2B5EF4-FFF2-40B4-BE49-F238E27FC236}">
                    <a16:creationId xmlns:a16="http://schemas.microsoft.com/office/drawing/2014/main" id="{7A424876-3902-5959-111D-BB94026532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4">
                <a:extLst>
                  <a:ext uri="{FF2B5EF4-FFF2-40B4-BE49-F238E27FC236}">
                    <a16:creationId xmlns:a16="http://schemas.microsoft.com/office/drawing/2014/main" id="{8B9DF7DB-38E6-7B8D-D075-3995A3D63D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5">
                <a:extLst>
                  <a:ext uri="{FF2B5EF4-FFF2-40B4-BE49-F238E27FC236}">
                    <a16:creationId xmlns:a16="http://schemas.microsoft.com/office/drawing/2014/main" id="{2101785F-F81A-625A-63CD-44C9808C1D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6">
                <a:extLst>
                  <a:ext uri="{FF2B5EF4-FFF2-40B4-BE49-F238E27FC236}">
                    <a16:creationId xmlns:a16="http://schemas.microsoft.com/office/drawing/2014/main" id="{F5492A53-4EE9-3F03-B4DB-F5B7AD03C1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7">
                <a:extLst>
                  <a:ext uri="{FF2B5EF4-FFF2-40B4-BE49-F238E27FC236}">
                    <a16:creationId xmlns:a16="http://schemas.microsoft.com/office/drawing/2014/main" id="{9EBB480C-102D-E5F0-4385-770251E564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8">
                <a:extLst>
                  <a:ext uri="{FF2B5EF4-FFF2-40B4-BE49-F238E27FC236}">
                    <a16:creationId xmlns:a16="http://schemas.microsoft.com/office/drawing/2014/main" id="{2759BA48-64F8-A5DE-9469-FA7304A395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9">
                <a:extLst>
                  <a:ext uri="{FF2B5EF4-FFF2-40B4-BE49-F238E27FC236}">
                    <a16:creationId xmlns:a16="http://schemas.microsoft.com/office/drawing/2014/main" id="{2C3EB704-4D65-F234-692E-D3026E198E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30">
                <a:extLst>
                  <a:ext uri="{FF2B5EF4-FFF2-40B4-BE49-F238E27FC236}">
                    <a16:creationId xmlns:a16="http://schemas.microsoft.com/office/drawing/2014/main" id="{36A53B0E-C7DE-9687-CACF-4A16513626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1">
                <a:extLst>
                  <a:ext uri="{FF2B5EF4-FFF2-40B4-BE49-F238E27FC236}">
                    <a16:creationId xmlns:a16="http://schemas.microsoft.com/office/drawing/2014/main" id="{DB7B72E8-760F-7B54-55E3-F52F60EC16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2">
                <a:extLst>
                  <a:ext uri="{FF2B5EF4-FFF2-40B4-BE49-F238E27FC236}">
                    <a16:creationId xmlns:a16="http://schemas.microsoft.com/office/drawing/2014/main" id="{83564841-D8C3-2740-28E4-620CE05A61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3">
                <a:extLst>
                  <a:ext uri="{FF2B5EF4-FFF2-40B4-BE49-F238E27FC236}">
                    <a16:creationId xmlns:a16="http://schemas.microsoft.com/office/drawing/2014/main" id="{52E58F75-DA84-B6D2-C427-D480D90342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4">
                <a:extLst>
                  <a:ext uri="{FF2B5EF4-FFF2-40B4-BE49-F238E27FC236}">
                    <a16:creationId xmlns:a16="http://schemas.microsoft.com/office/drawing/2014/main" id="{8D4A381A-9A90-1A5B-B2BB-9C5BCC8512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5">
                <a:extLst>
                  <a:ext uri="{FF2B5EF4-FFF2-40B4-BE49-F238E27FC236}">
                    <a16:creationId xmlns:a16="http://schemas.microsoft.com/office/drawing/2014/main" id="{3ED365F6-5FF9-0904-B60C-2D9A8A1426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6">
                <a:extLst>
                  <a:ext uri="{FF2B5EF4-FFF2-40B4-BE49-F238E27FC236}">
                    <a16:creationId xmlns:a16="http://schemas.microsoft.com/office/drawing/2014/main" id="{3666F073-AB0C-CFC1-6918-0408BEA3A1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7">
                <a:extLst>
                  <a:ext uri="{FF2B5EF4-FFF2-40B4-BE49-F238E27FC236}">
                    <a16:creationId xmlns:a16="http://schemas.microsoft.com/office/drawing/2014/main" id="{82D59D9D-3EF6-04CA-26FD-A10BC94BAD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8">
                <a:extLst>
                  <a:ext uri="{FF2B5EF4-FFF2-40B4-BE49-F238E27FC236}">
                    <a16:creationId xmlns:a16="http://schemas.microsoft.com/office/drawing/2014/main" id="{475CBF79-9D49-67FB-0608-66EA724C11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9">
                <a:extLst>
                  <a:ext uri="{FF2B5EF4-FFF2-40B4-BE49-F238E27FC236}">
                    <a16:creationId xmlns:a16="http://schemas.microsoft.com/office/drawing/2014/main" id="{FF8FDF70-DD3A-7C65-7021-3BBA8EEB1B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40">
                <a:extLst>
                  <a:ext uri="{FF2B5EF4-FFF2-40B4-BE49-F238E27FC236}">
                    <a16:creationId xmlns:a16="http://schemas.microsoft.com/office/drawing/2014/main" id="{CC9A521A-68BB-3618-E841-8FD689DCA0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1">
                <a:extLst>
                  <a:ext uri="{FF2B5EF4-FFF2-40B4-BE49-F238E27FC236}">
                    <a16:creationId xmlns:a16="http://schemas.microsoft.com/office/drawing/2014/main" id="{6472820A-6B18-BF13-E09B-D16B05CCA1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2">
                <a:extLst>
                  <a:ext uri="{FF2B5EF4-FFF2-40B4-BE49-F238E27FC236}">
                    <a16:creationId xmlns:a16="http://schemas.microsoft.com/office/drawing/2014/main" id="{F58EA741-4A9D-64C6-A799-F655F0A458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3">
                <a:extLst>
                  <a:ext uri="{FF2B5EF4-FFF2-40B4-BE49-F238E27FC236}">
                    <a16:creationId xmlns:a16="http://schemas.microsoft.com/office/drawing/2014/main" id="{5A35338F-68BF-1931-7E2A-A742D3F2D3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4">
                <a:extLst>
                  <a:ext uri="{FF2B5EF4-FFF2-40B4-BE49-F238E27FC236}">
                    <a16:creationId xmlns:a16="http://schemas.microsoft.com/office/drawing/2014/main" id="{A684FA4B-069D-0CA5-24F2-CD7753E356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5">
                <a:extLst>
                  <a:ext uri="{FF2B5EF4-FFF2-40B4-BE49-F238E27FC236}">
                    <a16:creationId xmlns:a16="http://schemas.microsoft.com/office/drawing/2014/main" id="{FC318BCF-B69E-0011-9B88-78FB6BFB6D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6">
                <a:extLst>
                  <a:ext uri="{FF2B5EF4-FFF2-40B4-BE49-F238E27FC236}">
                    <a16:creationId xmlns:a16="http://schemas.microsoft.com/office/drawing/2014/main" id="{D23B8088-43EF-B066-5AD5-0CEDB8F735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7">
                <a:extLst>
                  <a:ext uri="{FF2B5EF4-FFF2-40B4-BE49-F238E27FC236}">
                    <a16:creationId xmlns:a16="http://schemas.microsoft.com/office/drawing/2014/main" id="{5E5A764A-8B65-4174-9822-49BD32690F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8">
                <a:extLst>
                  <a:ext uri="{FF2B5EF4-FFF2-40B4-BE49-F238E27FC236}">
                    <a16:creationId xmlns:a16="http://schemas.microsoft.com/office/drawing/2014/main" id="{B02DAE8F-A1E1-095A-C0BC-A4AC513157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9">
                <a:extLst>
                  <a:ext uri="{FF2B5EF4-FFF2-40B4-BE49-F238E27FC236}">
                    <a16:creationId xmlns:a16="http://schemas.microsoft.com/office/drawing/2014/main" id="{35E948FF-2847-C135-F81F-9DBD033F77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50">
                <a:extLst>
                  <a:ext uri="{FF2B5EF4-FFF2-40B4-BE49-F238E27FC236}">
                    <a16:creationId xmlns:a16="http://schemas.microsoft.com/office/drawing/2014/main" id="{E844A5BE-37C8-EA4C-905C-FD3DDE2C95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951">
                <a:extLst>
                  <a:ext uri="{FF2B5EF4-FFF2-40B4-BE49-F238E27FC236}">
                    <a16:creationId xmlns:a16="http://schemas.microsoft.com/office/drawing/2014/main" id="{C160641D-0CFC-E7F4-76F4-BAD16BF467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2">
                <a:extLst>
                  <a:ext uri="{FF2B5EF4-FFF2-40B4-BE49-F238E27FC236}">
                    <a16:creationId xmlns:a16="http://schemas.microsoft.com/office/drawing/2014/main" id="{BAFD8B92-3B90-31C2-958D-94C1096C7F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3">
                <a:extLst>
                  <a:ext uri="{FF2B5EF4-FFF2-40B4-BE49-F238E27FC236}">
                    <a16:creationId xmlns:a16="http://schemas.microsoft.com/office/drawing/2014/main" id="{7B72E2C2-4DFD-9C23-793C-49FE4DC64B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4">
                <a:extLst>
                  <a:ext uri="{FF2B5EF4-FFF2-40B4-BE49-F238E27FC236}">
                    <a16:creationId xmlns:a16="http://schemas.microsoft.com/office/drawing/2014/main" id="{7C1C8CD5-65FC-C927-E239-4DA3820E15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5">
                <a:extLst>
                  <a:ext uri="{FF2B5EF4-FFF2-40B4-BE49-F238E27FC236}">
                    <a16:creationId xmlns:a16="http://schemas.microsoft.com/office/drawing/2014/main" id="{2B37AD54-7C9A-979C-B6B0-16B860B5AB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6">
                <a:extLst>
                  <a:ext uri="{FF2B5EF4-FFF2-40B4-BE49-F238E27FC236}">
                    <a16:creationId xmlns:a16="http://schemas.microsoft.com/office/drawing/2014/main" id="{A545DA28-83ED-1EF7-6C37-D25E70048B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7">
                <a:extLst>
                  <a:ext uri="{FF2B5EF4-FFF2-40B4-BE49-F238E27FC236}">
                    <a16:creationId xmlns:a16="http://schemas.microsoft.com/office/drawing/2014/main" id="{377146B5-D665-7595-ECDC-57D039BC33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8">
                <a:extLst>
                  <a:ext uri="{FF2B5EF4-FFF2-40B4-BE49-F238E27FC236}">
                    <a16:creationId xmlns:a16="http://schemas.microsoft.com/office/drawing/2014/main" id="{2C7C2314-ADFC-1881-3482-E5E4A72A68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959">
                <a:extLst>
                  <a:ext uri="{FF2B5EF4-FFF2-40B4-BE49-F238E27FC236}">
                    <a16:creationId xmlns:a16="http://schemas.microsoft.com/office/drawing/2014/main" id="{00859DC9-8572-4F63-F438-A1E6C3DECA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960">
                <a:extLst>
                  <a:ext uri="{FF2B5EF4-FFF2-40B4-BE49-F238E27FC236}">
                    <a16:creationId xmlns:a16="http://schemas.microsoft.com/office/drawing/2014/main" id="{9CEEEE33-4162-CFA6-6EB0-B1D0DE4337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961">
                <a:extLst>
                  <a:ext uri="{FF2B5EF4-FFF2-40B4-BE49-F238E27FC236}">
                    <a16:creationId xmlns:a16="http://schemas.microsoft.com/office/drawing/2014/main" id="{A45328D4-6744-FAC9-5D11-529A1E91DF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2">
                <a:extLst>
                  <a:ext uri="{FF2B5EF4-FFF2-40B4-BE49-F238E27FC236}">
                    <a16:creationId xmlns:a16="http://schemas.microsoft.com/office/drawing/2014/main" id="{75E635B5-325C-4CA3-DD3B-07A8E98271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963">
                <a:extLst>
                  <a:ext uri="{FF2B5EF4-FFF2-40B4-BE49-F238E27FC236}">
                    <a16:creationId xmlns:a16="http://schemas.microsoft.com/office/drawing/2014/main" id="{420E4B25-251C-E142-9CF0-50EFBFDA5B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4">
                <a:extLst>
                  <a:ext uri="{FF2B5EF4-FFF2-40B4-BE49-F238E27FC236}">
                    <a16:creationId xmlns:a16="http://schemas.microsoft.com/office/drawing/2014/main" id="{DFDE65AF-31D3-AFF9-CFFF-C8D39A427B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5">
                <a:extLst>
                  <a:ext uri="{FF2B5EF4-FFF2-40B4-BE49-F238E27FC236}">
                    <a16:creationId xmlns:a16="http://schemas.microsoft.com/office/drawing/2014/main" id="{F1E674BF-6C7C-72E2-DBE9-CEC5CD48C0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6">
                <a:extLst>
                  <a:ext uri="{FF2B5EF4-FFF2-40B4-BE49-F238E27FC236}">
                    <a16:creationId xmlns:a16="http://schemas.microsoft.com/office/drawing/2014/main" id="{2C7124A3-F683-055C-FD53-47966B010D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967">
                <a:extLst>
                  <a:ext uri="{FF2B5EF4-FFF2-40B4-BE49-F238E27FC236}">
                    <a16:creationId xmlns:a16="http://schemas.microsoft.com/office/drawing/2014/main" id="{5D90400A-B9DE-3FD5-14ED-9C130116A4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968">
                <a:extLst>
                  <a:ext uri="{FF2B5EF4-FFF2-40B4-BE49-F238E27FC236}">
                    <a16:creationId xmlns:a16="http://schemas.microsoft.com/office/drawing/2014/main" id="{9911F62B-D1C7-06F1-2105-537576E87E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969">
                <a:extLst>
                  <a:ext uri="{FF2B5EF4-FFF2-40B4-BE49-F238E27FC236}">
                    <a16:creationId xmlns:a16="http://schemas.microsoft.com/office/drawing/2014/main" id="{3734F2A2-6E88-BD85-B4C6-B91AC95BC1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970">
                <a:extLst>
                  <a:ext uri="{FF2B5EF4-FFF2-40B4-BE49-F238E27FC236}">
                    <a16:creationId xmlns:a16="http://schemas.microsoft.com/office/drawing/2014/main" id="{C26E5C7E-C46A-760C-A3B1-D813412331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971">
                <a:extLst>
                  <a:ext uri="{FF2B5EF4-FFF2-40B4-BE49-F238E27FC236}">
                    <a16:creationId xmlns:a16="http://schemas.microsoft.com/office/drawing/2014/main" id="{1EF5DD28-F281-B3C2-5676-FA7FD58A50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972">
                <a:extLst>
                  <a:ext uri="{FF2B5EF4-FFF2-40B4-BE49-F238E27FC236}">
                    <a16:creationId xmlns:a16="http://schemas.microsoft.com/office/drawing/2014/main" id="{24F1A4EC-030A-831E-FC1B-848769B8EC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973">
                <a:extLst>
                  <a:ext uri="{FF2B5EF4-FFF2-40B4-BE49-F238E27FC236}">
                    <a16:creationId xmlns:a16="http://schemas.microsoft.com/office/drawing/2014/main" id="{A08F1D28-555A-DDE5-1AF0-6C44AF6A1A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974">
                <a:extLst>
                  <a:ext uri="{FF2B5EF4-FFF2-40B4-BE49-F238E27FC236}">
                    <a16:creationId xmlns:a16="http://schemas.microsoft.com/office/drawing/2014/main" id="{05C0F3E2-03FE-A8B0-6394-1CA263D473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975">
                <a:extLst>
                  <a:ext uri="{FF2B5EF4-FFF2-40B4-BE49-F238E27FC236}">
                    <a16:creationId xmlns:a16="http://schemas.microsoft.com/office/drawing/2014/main" id="{0BAA8817-786A-097A-9E5B-9599C16AE1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976">
                <a:extLst>
                  <a:ext uri="{FF2B5EF4-FFF2-40B4-BE49-F238E27FC236}">
                    <a16:creationId xmlns:a16="http://schemas.microsoft.com/office/drawing/2014/main" id="{17E6DD1B-3E76-B510-65DD-B870AAC27C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977">
                <a:extLst>
                  <a:ext uri="{FF2B5EF4-FFF2-40B4-BE49-F238E27FC236}">
                    <a16:creationId xmlns:a16="http://schemas.microsoft.com/office/drawing/2014/main" id="{A85D7008-3BBD-FD3C-3013-346487370D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978">
                <a:extLst>
                  <a:ext uri="{FF2B5EF4-FFF2-40B4-BE49-F238E27FC236}">
                    <a16:creationId xmlns:a16="http://schemas.microsoft.com/office/drawing/2014/main" id="{2A458BA6-AE74-835E-3BC8-3DB2A47DCB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979">
                <a:extLst>
                  <a:ext uri="{FF2B5EF4-FFF2-40B4-BE49-F238E27FC236}">
                    <a16:creationId xmlns:a16="http://schemas.microsoft.com/office/drawing/2014/main" id="{A18D60AE-461B-3BDA-8FED-09C95F41C4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980">
                <a:extLst>
                  <a:ext uri="{FF2B5EF4-FFF2-40B4-BE49-F238E27FC236}">
                    <a16:creationId xmlns:a16="http://schemas.microsoft.com/office/drawing/2014/main" id="{9328D27F-C2AF-161B-E119-750B0F1BEA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981">
                <a:extLst>
                  <a:ext uri="{FF2B5EF4-FFF2-40B4-BE49-F238E27FC236}">
                    <a16:creationId xmlns:a16="http://schemas.microsoft.com/office/drawing/2014/main" id="{E8EBC5B2-21C8-E469-2FD2-25DE5E6102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982">
                <a:extLst>
                  <a:ext uri="{FF2B5EF4-FFF2-40B4-BE49-F238E27FC236}">
                    <a16:creationId xmlns:a16="http://schemas.microsoft.com/office/drawing/2014/main" id="{9C0A30EF-7EFE-9174-2344-3C533C91D0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983">
                <a:extLst>
                  <a:ext uri="{FF2B5EF4-FFF2-40B4-BE49-F238E27FC236}">
                    <a16:creationId xmlns:a16="http://schemas.microsoft.com/office/drawing/2014/main" id="{341006AB-B997-B0D7-F2CB-6C61067C3C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984">
                <a:extLst>
                  <a:ext uri="{FF2B5EF4-FFF2-40B4-BE49-F238E27FC236}">
                    <a16:creationId xmlns:a16="http://schemas.microsoft.com/office/drawing/2014/main" id="{1EA1E2C9-D9A9-818E-FF7F-276052EA99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985">
                <a:extLst>
                  <a:ext uri="{FF2B5EF4-FFF2-40B4-BE49-F238E27FC236}">
                    <a16:creationId xmlns:a16="http://schemas.microsoft.com/office/drawing/2014/main" id="{D7E44373-A464-2890-4EA1-0E078BC3AF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986">
                <a:extLst>
                  <a:ext uri="{FF2B5EF4-FFF2-40B4-BE49-F238E27FC236}">
                    <a16:creationId xmlns:a16="http://schemas.microsoft.com/office/drawing/2014/main" id="{661D52CE-B88F-FDB2-6E5D-F0B6B493BE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987">
                <a:extLst>
                  <a:ext uri="{FF2B5EF4-FFF2-40B4-BE49-F238E27FC236}">
                    <a16:creationId xmlns:a16="http://schemas.microsoft.com/office/drawing/2014/main" id="{AE31169E-3189-A2A5-87CA-4BED109E3F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988">
                <a:extLst>
                  <a:ext uri="{FF2B5EF4-FFF2-40B4-BE49-F238E27FC236}">
                    <a16:creationId xmlns:a16="http://schemas.microsoft.com/office/drawing/2014/main" id="{F5C1E693-4DC7-CE46-EACA-30DC9FA35A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989">
                <a:extLst>
                  <a:ext uri="{FF2B5EF4-FFF2-40B4-BE49-F238E27FC236}">
                    <a16:creationId xmlns:a16="http://schemas.microsoft.com/office/drawing/2014/main" id="{ACC82CFC-96DB-6A5B-C93E-9A261B7353E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990">
                <a:extLst>
                  <a:ext uri="{FF2B5EF4-FFF2-40B4-BE49-F238E27FC236}">
                    <a16:creationId xmlns:a16="http://schemas.microsoft.com/office/drawing/2014/main" id="{EC9A1132-5FD7-530A-CD4A-368EE97586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991">
                <a:extLst>
                  <a:ext uri="{FF2B5EF4-FFF2-40B4-BE49-F238E27FC236}">
                    <a16:creationId xmlns:a16="http://schemas.microsoft.com/office/drawing/2014/main" id="{1A45AEFD-63E5-518B-EA01-95ADCBDEC2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992">
                <a:extLst>
                  <a:ext uri="{FF2B5EF4-FFF2-40B4-BE49-F238E27FC236}">
                    <a16:creationId xmlns:a16="http://schemas.microsoft.com/office/drawing/2014/main" id="{E8F04144-5344-7C29-5335-D2972C62F5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79368F7E-F19F-10BA-64E0-D569DB6598C6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1FF70DBB-D164-D430-0EF7-3BC126B3EF3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856FC3ED-55CA-01ED-F949-E78F1F6A63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E0C7C428-171B-9D4C-5E1F-F5292517E77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DDBBF4F1-D0AE-941E-EAD8-F17CDB8AB6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B1151731-C5A4-589D-AF2B-2DC513DB717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202DDD18-C31A-C1DB-2C6A-80AECFC01C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7618D8FE-D5CC-69E3-A7E7-DB95BE3F6E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DD0233C1-115B-633F-AAD6-294AA75E76B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4E8612CB-CA98-14F6-EC9F-D7425BAFAA7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A7AD859E-A79A-0916-9249-31E085AEB8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BF1EE549-8A9F-0038-FE67-F29F438EE3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4BCCFA37-BC2D-D98A-9C7E-71B9B7240F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8079EB3B-B0BB-929F-DF5A-52C7DB059F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CE90FF25-6CF3-8C33-6F13-A62D155CB34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EF5CF374-2013-D296-1197-6E5DFF6799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6ED3DBA5-975F-58BD-94F4-DD8BBC19DE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5B89D73D-EC50-0DF3-CDE3-8E25EB6619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E4C7D717-A3B4-EE29-9AC5-08D8D5E8C9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A8973BCA-004D-F847-5B1E-284BDEA19A1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ABCE7F14-8D2A-6304-E40C-2AC0B2E1D6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DF4A11D9-73CB-C8D9-0069-8C814D0EAB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F8DFEE81-65C8-234B-FEDD-BBE7E8AA9F0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62A9B980-F9E5-609E-F3DC-E3D6BCFD171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399472FA-C450-7D02-98BD-E0C0CAF5937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B036FA81-46D9-BD27-3A74-CA7553880A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5B72B4DA-59F8-3C6E-7010-EA5B2159B5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F605C1E0-E614-9DC3-4C8E-932EC8C3BD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1DFAC380-386A-9CB2-4E85-4D564034FD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47E5AF12-CCC8-6AB1-8748-C97F8251AF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07CC1A34-D46C-D7BC-0081-829A7F7B643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162723C6-3870-AC6D-EB5B-315AE124BB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7DF9C5AF-060C-5584-A813-6B9423D049B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D62A0E1D-8CE5-5201-ADBF-BCBAC9EF92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2CE6263B-B34F-94BB-F37C-E3EE760C85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6E3925B5-F0FA-FDB2-6819-04DBA8EA8E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37E4DD99-F35C-C543-6756-C287057FEF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168050CE-8B77-877B-3CA4-3DA51F0363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1B1AFFD9-B4A6-7792-8B7B-FC2C6C2E8F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624FB4CE-90FB-A536-77BA-BEACD611A2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30C63CB1-4036-3A99-D64D-E198BD833B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018A1046-6B8E-A912-22B3-4FD49CE7EF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C7E50D3A-4755-01FB-AB49-B7044BCBDF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DB7FECD0-B46B-1B05-6B44-01CE1F3A93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46D2FF0E-DC95-1B56-73EA-87A1FEE1D8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5C6B9396-5D64-CB0E-E934-0F947CB94A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F884C9D1-AC2D-A47D-5B8C-4320F0356A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B2EBB4C6-BAF9-A82F-B945-D90859FE46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86C5853E-A808-65FF-2301-9D4A7F4F3B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9D599F5E-3B68-9516-545A-107CFDAA29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B370FAAB-D033-D128-B7C7-2DD631AF38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F0DAC230-551E-EDA7-38AB-78697A1975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7B8800C0-7992-757A-B252-7A04AB593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A249E484-3A83-CC74-1864-5575093F9C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1D7F93AF-EEAF-9894-3C52-DEA139CF46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FCAE2CA3-43AA-4839-2C26-B0D6BE2A64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FBD325BD-91A1-6220-0C15-215FDD27E8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BE5A186E-745F-164F-813C-213EC84C1C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4A9D2977-8E50-678F-3715-7745F08D8F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B64641F7-73E7-C3AB-B95C-BBE53D1887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81CDBAFB-3D92-ED18-7F48-774FC0F057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C4A78C08-3D66-9976-A2FD-2C2846B1D4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0F860C00-C50B-4F1A-B21D-6B904A495F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4F2F09AC-D077-3B90-771D-6ED9F37597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6DE4976E-F581-8493-BD89-B8049BA837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EA851D73-B86F-ABDE-EA68-3EA8B68DD3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6BB26785-97E8-33CB-0C53-7B30A77C51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6EFD0C27-8594-7E35-D6DA-A13EC78EEA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EC58F673-B47A-6DD6-3A60-DEDE22B884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D3198A10-9D75-E48C-7C2A-744FBB4727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718AABBA-7ABF-2F1F-F2E5-CF676A24BF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7F66AB6C-F0B1-5E7C-4B2D-DB2BF8BA9D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9E4ED04C-E88B-FB26-4023-C4E98264AB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5BF3E97A-217C-85C8-7FEE-0213E7D34F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10FDE152-2DEF-8A0B-5E1B-EA1B9B4266B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8C05B716-E23F-19E6-8EC5-AD2DD2F18C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2FB2730F-315B-E113-FB1B-28BB0154CE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FE104360-A442-E033-87FE-57EA43F86B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BDF8F0D8-68E3-58C7-61DF-8BB71FFA47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70E156A2-D618-E347-89C3-806BCC2744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E4DAA543-F3D4-C223-7C1D-775C9F6A57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F2D00076-9AB2-C28F-AC8F-5A5621487C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C8380E57-BABC-4429-8BDC-2273E399E8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729F81FC-E8AC-5A8A-F86A-8DCB0C2075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C5F3EB50-B700-7D86-630D-C0D8A00898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4AEA920D-CE22-4AA3-EBB0-CC22C9291D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3395429B-57AB-3DFD-19C0-A1ACCFDDAD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F532306E-65D0-BC8D-107C-D6DAC391E9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27AE751F-545C-EEC3-F510-B764CD9F4D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58F904E7-8EC1-F833-7DD6-B3B8E9859F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F0C08CDF-4997-8E33-5CE8-A6CD0D6225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2E3FA0EE-5084-5028-15F7-980F9453B8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42590E47-84DE-398F-243B-34723D4A0B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ACBB94A8-FF0E-B19B-96F2-F828980D52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A03ADF18-B0C7-81E2-D876-DED2CAF426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120A7731-39D0-ABF5-9F22-DE6144F6D5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21032668-85DF-4BE0-BD71-C389893409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5F6C9DE6-3497-BF1C-C254-D9C7D2E22D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C29F60CE-C004-A4BF-5B90-A8B7ABE754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51F05D8F-D861-73EC-C603-0D76822F47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593FAFEB-C733-C5CE-98E5-1E8FE4C546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8E0B3398-4580-4A6A-02AA-76DE9C1B99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BD80E9CE-3E22-98DD-FB1B-68552EC3BF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26F6DB52-9B29-2E61-3A68-821BD13D8E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7F7DE3A0-B191-B6F6-5098-42A9C45F70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6914C738-4537-AE09-2DB9-E99AAB7E67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432" name="Picture Placeholder 431"/>
          <p:cNvSpPr>
            <a:spLocks noGrp="1"/>
          </p:cNvSpPr>
          <p:nvPr>
            <p:ph type="pic" sz="quarter" idx="10"/>
          </p:nvPr>
        </p:nvSpPr>
        <p:spPr>
          <a:xfrm>
            <a:off x="7409794" y="1032041"/>
            <a:ext cx="3563006" cy="3361285"/>
          </a:xfrm>
          <a:custGeom>
            <a:avLst/>
            <a:gdLst>
              <a:gd name="connsiteX0" fmla="*/ 3489433 w 3489433"/>
              <a:gd name="connsiteY0" fmla="*/ 0 h 3321269"/>
              <a:gd name="connsiteX1" fmla="*/ 3297623 w 3489433"/>
              <a:gd name="connsiteY1" fmla="*/ 3090041 h 3321269"/>
              <a:gd name="connsiteX2" fmla="*/ 0 w 3489433"/>
              <a:gd name="connsiteY2" fmla="*/ 3321269 h 3321269"/>
              <a:gd name="connsiteX3" fmla="*/ 170790 w 3489433"/>
              <a:gd name="connsiteY3" fmla="*/ 1030013 h 3321269"/>
              <a:gd name="connsiteX0" fmla="*/ 3489433 w 3489433"/>
              <a:gd name="connsiteY0" fmla="*/ 0 h 3321269"/>
              <a:gd name="connsiteX1" fmla="*/ 3297623 w 3489433"/>
              <a:gd name="connsiteY1" fmla="*/ 3090041 h 3321269"/>
              <a:gd name="connsiteX2" fmla="*/ 0 w 3489433"/>
              <a:gd name="connsiteY2" fmla="*/ 3321269 h 3321269"/>
              <a:gd name="connsiteX3" fmla="*/ 201946 w 3489433"/>
              <a:gd name="connsiteY3" fmla="*/ 1040398 h 3321269"/>
              <a:gd name="connsiteX4" fmla="*/ 3489433 w 3489433"/>
              <a:gd name="connsiteY4" fmla="*/ 0 h 3321269"/>
              <a:gd name="connsiteX0" fmla="*/ 3520589 w 3520589"/>
              <a:gd name="connsiteY0" fmla="*/ 0 h 3321269"/>
              <a:gd name="connsiteX1" fmla="*/ 3328779 w 3520589"/>
              <a:gd name="connsiteY1" fmla="*/ 3090041 h 3321269"/>
              <a:gd name="connsiteX2" fmla="*/ 0 w 3520589"/>
              <a:gd name="connsiteY2" fmla="*/ 3321269 h 3321269"/>
              <a:gd name="connsiteX3" fmla="*/ 233102 w 3520589"/>
              <a:gd name="connsiteY3" fmla="*/ 1040398 h 3321269"/>
              <a:gd name="connsiteX4" fmla="*/ 3520589 w 3520589"/>
              <a:gd name="connsiteY4" fmla="*/ 0 h 3321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0589" h="3321269">
                <a:moveTo>
                  <a:pt x="3520589" y="0"/>
                </a:moveTo>
                <a:lnTo>
                  <a:pt x="3328779" y="3090041"/>
                </a:lnTo>
                <a:lnTo>
                  <a:pt x="0" y="3321269"/>
                </a:lnTo>
                <a:lnTo>
                  <a:pt x="233102" y="1040398"/>
                </a:lnTo>
                <a:lnTo>
                  <a:pt x="3520589" y="0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218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1799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8CE4F0BF-C1D1-8A97-72D8-887F88DD0970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493AC2E5-AA1A-5EE0-CA75-06FB4CFFDCD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C1E2FA4D-D54E-FDB9-B50A-5B2F36D231A5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1" name="Freeform 888">
                <a:extLst>
                  <a:ext uri="{FF2B5EF4-FFF2-40B4-BE49-F238E27FC236}">
                    <a16:creationId xmlns:a16="http://schemas.microsoft.com/office/drawing/2014/main" id="{8BCC17F3-BC69-95D1-D890-ADAC1975BE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89">
                <a:extLst>
                  <a:ext uri="{FF2B5EF4-FFF2-40B4-BE49-F238E27FC236}">
                    <a16:creationId xmlns:a16="http://schemas.microsoft.com/office/drawing/2014/main" id="{DF92A22B-0FED-D150-6871-6183B57203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0">
                <a:extLst>
                  <a:ext uri="{FF2B5EF4-FFF2-40B4-BE49-F238E27FC236}">
                    <a16:creationId xmlns:a16="http://schemas.microsoft.com/office/drawing/2014/main" id="{C9112DA4-4889-E81C-C6EA-947D264442A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1">
                <a:extLst>
                  <a:ext uri="{FF2B5EF4-FFF2-40B4-BE49-F238E27FC236}">
                    <a16:creationId xmlns:a16="http://schemas.microsoft.com/office/drawing/2014/main" id="{97FB86A4-3B7F-E8AE-D8B7-DDBBC45CF0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2">
                <a:extLst>
                  <a:ext uri="{FF2B5EF4-FFF2-40B4-BE49-F238E27FC236}">
                    <a16:creationId xmlns:a16="http://schemas.microsoft.com/office/drawing/2014/main" id="{1AA57510-597C-DD41-CEFA-461AD92B7A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3">
                <a:extLst>
                  <a:ext uri="{FF2B5EF4-FFF2-40B4-BE49-F238E27FC236}">
                    <a16:creationId xmlns:a16="http://schemas.microsoft.com/office/drawing/2014/main" id="{C681A881-D7F4-757C-1854-5BCD87CF1E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4">
                <a:extLst>
                  <a:ext uri="{FF2B5EF4-FFF2-40B4-BE49-F238E27FC236}">
                    <a16:creationId xmlns:a16="http://schemas.microsoft.com/office/drawing/2014/main" id="{71D0C826-2954-185E-C75F-263ED1BC02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5">
                <a:extLst>
                  <a:ext uri="{FF2B5EF4-FFF2-40B4-BE49-F238E27FC236}">
                    <a16:creationId xmlns:a16="http://schemas.microsoft.com/office/drawing/2014/main" id="{2AF4AC05-6800-BAD4-31BE-F6FDF45D7F5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6">
                <a:extLst>
                  <a:ext uri="{FF2B5EF4-FFF2-40B4-BE49-F238E27FC236}">
                    <a16:creationId xmlns:a16="http://schemas.microsoft.com/office/drawing/2014/main" id="{CBCD6E24-9DDF-E65E-B743-AB3CD7D2B3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7">
                <a:extLst>
                  <a:ext uri="{FF2B5EF4-FFF2-40B4-BE49-F238E27FC236}">
                    <a16:creationId xmlns:a16="http://schemas.microsoft.com/office/drawing/2014/main" id="{65503C23-038A-1E60-3F19-31EB8006B31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8">
                <a:extLst>
                  <a:ext uri="{FF2B5EF4-FFF2-40B4-BE49-F238E27FC236}">
                    <a16:creationId xmlns:a16="http://schemas.microsoft.com/office/drawing/2014/main" id="{9F37E238-2E96-C740-C400-399F36895A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9">
                <a:extLst>
                  <a:ext uri="{FF2B5EF4-FFF2-40B4-BE49-F238E27FC236}">
                    <a16:creationId xmlns:a16="http://schemas.microsoft.com/office/drawing/2014/main" id="{B18C228F-E27E-33F9-1EE0-6166B1EC5AD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0">
                <a:extLst>
                  <a:ext uri="{FF2B5EF4-FFF2-40B4-BE49-F238E27FC236}">
                    <a16:creationId xmlns:a16="http://schemas.microsoft.com/office/drawing/2014/main" id="{99E021D4-142A-4A6F-43AA-9D2D7D48FF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1">
                <a:extLst>
                  <a:ext uri="{FF2B5EF4-FFF2-40B4-BE49-F238E27FC236}">
                    <a16:creationId xmlns:a16="http://schemas.microsoft.com/office/drawing/2014/main" id="{5FE6B772-73CD-895C-616C-6D06EAFA9C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2">
                <a:extLst>
                  <a:ext uri="{FF2B5EF4-FFF2-40B4-BE49-F238E27FC236}">
                    <a16:creationId xmlns:a16="http://schemas.microsoft.com/office/drawing/2014/main" id="{AA8DDBC7-BD69-AAD0-1606-CBFC745D18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3">
                <a:extLst>
                  <a:ext uri="{FF2B5EF4-FFF2-40B4-BE49-F238E27FC236}">
                    <a16:creationId xmlns:a16="http://schemas.microsoft.com/office/drawing/2014/main" id="{24B49722-0BFF-984F-71E0-122F53F58F0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4">
                <a:extLst>
                  <a:ext uri="{FF2B5EF4-FFF2-40B4-BE49-F238E27FC236}">
                    <a16:creationId xmlns:a16="http://schemas.microsoft.com/office/drawing/2014/main" id="{C45D6EBB-1B3D-A82C-B5D8-C17F3D419C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5">
                <a:extLst>
                  <a:ext uri="{FF2B5EF4-FFF2-40B4-BE49-F238E27FC236}">
                    <a16:creationId xmlns:a16="http://schemas.microsoft.com/office/drawing/2014/main" id="{2834B17A-7DED-D459-C172-63C715ADD8F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6">
                <a:extLst>
                  <a:ext uri="{FF2B5EF4-FFF2-40B4-BE49-F238E27FC236}">
                    <a16:creationId xmlns:a16="http://schemas.microsoft.com/office/drawing/2014/main" id="{CD5C1CA6-D375-B99C-B55F-75CBA76B964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7">
                <a:extLst>
                  <a:ext uri="{FF2B5EF4-FFF2-40B4-BE49-F238E27FC236}">
                    <a16:creationId xmlns:a16="http://schemas.microsoft.com/office/drawing/2014/main" id="{3E90EBB0-039D-B4EF-4D54-D4B806C320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8">
                <a:extLst>
                  <a:ext uri="{FF2B5EF4-FFF2-40B4-BE49-F238E27FC236}">
                    <a16:creationId xmlns:a16="http://schemas.microsoft.com/office/drawing/2014/main" id="{4CCEECFE-8EDB-DCCE-0391-DC113B91C07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9">
                <a:extLst>
                  <a:ext uri="{FF2B5EF4-FFF2-40B4-BE49-F238E27FC236}">
                    <a16:creationId xmlns:a16="http://schemas.microsoft.com/office/drawing/2014/main" id="{B3641B6A-8A46-527E-6DA8-E931F2A2B07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10">
                <a:extLst>
                  <a:ext uri="{FF2B5EF4-FFF2-40B4-BE49-F238E27FC236}">
                    <a16:creationId xmlns:a16="http://schemas.microsoft.com/office/drawing/2014/main" id="{5115335F-954B-850B-F7D3-2F899EB7B8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1">
                <a:extLst>
                  <a:ext uri="{FF2B5EF4-FFF2-40B4-BE49-F238E27FC236}">
                    <a16:creationId xmlns:a16="http://schemas.microsoft.com/office/drawing/2014/main" id="{F4315975-590F-8912-9135-1129A618CC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2">
                <a:extLst>
                  <a:ext uri="{FF2B5EF4-FFF2-40B4-BE49-F238E27FC236}">
                    <a16:creationId xmlns:a16="http://schemas.microsoft.com/office/drawing/2014/main" id="{FB5557FA-C676-B9C9-86DE-3A29EE2D58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3">
                <a:extLst>
                  <a:ext uri="{FF2B5EF4-FFF2-40B4-BE49-F238E27FC236}">
                    <a16:creationId xmlns:a16="http://schemas.microsoft.com/office/drawing/2014/main" id="{F1240AA8-37FF-BFEB-444C-D8525E2A8CC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4">
                <a:extLst>
                  <a:ext uri="{FF2B5EF4-FFF2-40B4-BE49-F238E27FC236}">
                    <a16:creationId xmlns:a16="http://schemas.microsoft.com/office/drawing/2014/main" id="{B022DDFF-DD42-B6B5-6408-E1AC402711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5">
                <a:extLst>
                  <a:ext uri="{FF2B5EF4-FFF2-40B4-BE49-F238E27FC236}">
                    <a16:creationId xmlns:a16="http://schemas.microsoft.com/office/drawing/2014/main" id="{A5482733-4D3B-F037-542C-82016287E53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6">
                <a:extLst>
                  <a:ext uri="{FF2B5EF4-FFF2-40B4-BE49-F238E27FC236}">
                    <a16:creationId xmlns:a16="http://schemas.microsoft.com/office/drawing/2014/main" id="{8A27BF39-26CC-6EBE-7E6E-2A2EBF2F50B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7">
                <a:extLst>
                  <a:ext uri="{FF2B5EF4-FFF2-40B4-BE49-F238E27FC236}">
                    <a16:creationId xmlns:a16="http://schemas.microsoft.com/office/drawing/2014/main" id="{7D7EF807-B1A0-ED2A-B9DC-BC0F0F9691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8">
                <a:extLst>
                  <a:ext uri="{FF2B5EF4-FFF2-40B4-BE49-F238E27FC236}">
                    <a16:creationId xmlns:a16="http://schemas.microsoft.com/office/drawing/2014/main" id="{6F6FC5A1-CA40-231D-150E-5EDA55B341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9">
                <a:extLst>
                  <a:ext uri="{FF2B5EF4-FFF2-40B4-BE49-F238E27FC236}">
                    <a16:creationId xmlns:a16="http://schemas.microsoft.com/office/drawing/2014/main" id="{9579CA4E-1958-6E26-FE2C-7D0DC724C53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20">
                <a:extLst>
                  <a:ext uri="{FF2B5EF4-FFF2-40B4-BE49-F238E27FC236}">
                    <a16:creationId xmlns:a16="http://schemas.microsoft.com/office/drawing/2014/main" id="{886A21FC-1132-F87F-9B6A-3BF07C2053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1">
                <a:extLst>
                  <a:ext uri="{FF2B5EF4-FFF2-40B4-BE49-F238E27FC236}">
                    <a16:creationId xmlns:a16="http://schemas.microsoft.com/office/drawing/2014/main" id="{E5B74023-6DC9-AE9D-FC04-F87BD9A89D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2">
                <a:extLst>
                  <a:ext uri="{FF2B5EF4-FFF2-40B4-BE49-F238E27FC236}">
                    <a16:creationId xmlns:a16="http://schemas.microsoft.com/office/drawing/2014/main" id="{637BA436-542C-55E1-27AA-5AB9129417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3">
                <a:extLst>
                  <a:ext uri="{FF2B5EF4-FFF2-40B4-BE49-F238E27FC236}">
                    <a16:creationId xmlns:a16="http://schemas.microsoft.com/office/drawing/2014/main" id="{3E5904DC-BC6C-A2A8-F5A7-DB9935F7C6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4">
                <a:extLst>
                  <a:ext uri="{FF2B5EF4-FFF2-40B4-BE49-F238E27FC236}">
                    <a16:creationId xmlns:a16="http://schemas.microsoft.com/office/drawing/2014/main" id="{B26852DE-AF64-C709-851C-B422E5F2CE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5">
                <a:extLst>
                  <a:ext uri="{FF2B5EF4-FFF2-40B4-BE49-F238E27FC236}">
                    <a16:creationId xmlns:a16="http://schemas.microsoft.com/office/drawing/2014/main" id="{0B34B0D7-0E45-35CC-F905-F49F5EB8AC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6">
                <a:extLst>
                  <a:ext uri="{FF2B5EF4-FFF2-40B4-BE49-F238E27FC236}">
                    <a16:creationId xmlns:a16="http://schemas.microsoft.com/office/drawing/2014/main" id="{A4A0AD12-C88E-B1E0-CAEA-B8971E808F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7">
                <a:extLst>
                  <a:ext uri="{FF2B5EF4-FFF2-40B4-BE49-F238E27FC236}">
                    <a16:creationId xmlns:a16="http://schemas.microsoft.com/office/drawing/2014/main" id="{C021503B-E5B4-CBDB-A586-BF12B8FD3D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8">
                <a:extLst>
                  <a:ext uri="{FF2B5EF4-FFF2-40B4-BE49-F238E27FC236}">
                    <a16:creationId xmlns:a16="http://schemas.microsoft.com/office/drawing/2014/main" id="{F8D3C2F3-CC0E-7521-922D-D041B82CF3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9">
                <a:extLst>
                  <a:ext uri="{FF2B5EF4-FFF2-40B4-BE49-F238E27FC236}">
                    <a16:creationId xmlns:a16="http://schemas.microsoft.com/office/drawing/2014/main" id="{CE94F56B-1DF6-DDEC-CCCF-557895C7C8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30">
                <a:extLst>
                  <a:ext uri="{FF2B5EF4-FFF2-40B4-BE49-F238E27FC236}">
                    <a16:creationId xmlns:a16="http://schemas.microsoft.com/office/drawing/2014/main" id="{57B7AE4E-5A50-145A-D38C-AD0647A268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1">
                <a:extLst>
                  <a:ext uri="{FF2B5EF4-FFF2-40B4-BE49-F238E27FC236}">
                    <a16:creationId xmlns:a16="http://schemas.microsoft.com/office/drawing/2014/main" id="{4E21DB28-BCD1-3D3E-CB4A-A7021D514C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2">
                <a:extLst>
                  <a:ext uri="{FF2B5EF4-FFF2-40B4-BE49-F238E27FC236}">
                    <a16:creationId xmlns:a16="http://schemas.microsoft.com/office/drawing/2014/main" id="{47A4A75B-BD47-7A09-77D4-00706AC8C9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3">
                <a:extLst>
                  <a:ext uri="{FF2B5EF4-FFF2-40B4-BE49-F238E27FC236}">
                    <a16:creationId xmlns:a16="http://schemas.microsoft.com/office/drawing/2014/main" id="{56F5D024-3518-FDE2-6CF5-BD183DAB81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4">
                <a:extLst>
                  <a:ext uri="{FF2B5EF4-FFF2-40B4-BE49-F238E27FC236}">
                    <a16:creationId xmlns:a16="http://schemas.microsoft.com/office/drawing/2014/main" id="{08140B79-46BF-C68B-D5AF-3872ED4E2F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5">
                <a:extLst>
                  <a:ext uri="{FF2B5EF4-FFF2-40B4-BE49-F238E27FC236}">
                    <a16:creationId xmlns:a16="http://schemas.microsoft.com/office/drawing/2014/main" id="{23636484-1EC7-66DE-AC9A-FE8669E516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6">
                <a:extLst>
                  <a:ext uri="{FF2B5EF4-FFF2-40B4-BE49-F238E27FC236}">
                    <a16:creationId xmlns:a16="http://schemas.microsoft.com/office/drawing/2014/main" id="{A0E201BB-B5F1-0242-F93B-4AE6872BF8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7">
                <a:extLst>
                  <a:ext uri="{FF2B5EF4-FFF2-40B4-BE49-F238E27FC236}">
                    <a16:creationId xmlns:a16="http://schemas.microsoft.com/office/drawing/2014/main" id="{A7B16523-5266-6581-7C09-2554FDCA81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8">
                <a:extLst>
                  <a:ext uri="{FF2B5EF4-FFF2-40B4-BE49-F238E27FC236}">
                    <a16:creationId xmlns:a16="http://schemas.microsoft.com/office/drawing/2014/main" id="{43BE99C8-83D3-1622-563C-98C878CD62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9">
                <a:extLst>
                  <a:ext uri="{FF2B5EF4-FFF2-40B4-BE49-F238E27FC236}">
                    <a16:creationId xmlns:a16="http://schemas.microsoft.com/office/drawing/2014/main" id="{DB9C1B1D-97C9-F5E7-0B19-5343CE6914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40">
                <a:extLst>
                  <a:ext uri="{FF2B5EF4-FFF2-40B4-BE49-F238E27FC236}">
                    <a16:creationId xmlns:a16="http://schemas.microsoft.com/office/drawing/2014/main" id="{75E8525A-970A-040C-FE50-CE3EE4A314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1">
                <a:extLst>
                  <a:ext uri="{FF2B5EF4-FFF2-40B4-BE49-F238E27FC236}">
                    <a16:creationId xmlns:a16="http://schemas.microsoft.com/office/drawing/2014/main" id="{EF3FC168-32EB-EF42-D4A2-C077AE378A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2">
                <a:extLst>
                  <a:ext uri="{FF2B5EF4-FFF2-40B4-BE49-F238E27FC236}">
                    <a16:creationId xmlns:a16="http://schemas.microsoft.com/office/drawing/2014/main" id="{CD6497EF-D57F-36C5-1318-5409A8A534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3">
                <a:extLst>
                  <a:ext uri="{FF2B5EF4-FFF2-40B4-BE49-F238E27FC236}">
                    <a16:creationId xmlns:a16="http://schemas.microsoft.com/office/drawing/2014/main" id="{94C42C55-0F3D-A8AC-D9BF-FB4F7C9C48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4">
                <a:extLst>
                  <a:ext uri="{FF2B5EF4-FFF2-40B4-BE49-F238E27FC236}">
                    <a16:creationId xmlns:a16="http://schemas.microsoft.com/office/drawing/2014/main" id="{E6EDA96F-72CA-487F-4D88-BFA3FE7247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5">
                <a:extLst>
                  <a:ext uri="{FF2B5EF4-FFF2-40B4-BE49-F238E27FC236}">
                    <a16:creationId xmlns:a16="http://schemas.microsoft.com/office/drawing/2014/main" id="{C27274E8-4297-9DBF-DD7D-826F1556A0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6">
                <a:extLst>
                  <a:ext uri="{FF2B5EF4-FFF2-40B4-BE49-F238E27FC236}">
                    <a16:creationId xmlns:a16="http://schemas.microsoft.com/office/drawing/2014/main" id="{8E494930-DE91-9359-529A-4A3346F213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7">
                <a:extLst>
                  <a:ext uri="{FF2B5EF4-FFF2-40B4-BE49-F238E27FC236}">
                    <a16:creationId xmlns:a16="http://schemas.microsoft.com/office/drawing/2014/main" id="{83F37C76-7B29-928C-A352-DB6BFCDBF9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8">
                <a:extLst>
                  <a:ext uri="{FF2B5EF4-FFF2-40B4-BE49-F238E27FC236}">
                    <a16:creationId xmlns:a16="http://schemas.microsoft.com/office/drawing/2014/main" id="{4C4E7574-D254-C728-5929-93BA3FC70E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9">
                <a:extLst>
                  <a:ext uri="{FF2B5EF4-FFF2-40B4-BE49-F238E27FC236}">
                    <a16:creationId xmlns:a16="http://schemas.microsoft.com/office/drawing/2014/main" id="{BDB1C132-8EFA-249B-A7B9-DE402D1CCA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50">
                <a:extLst>
                  <a:ext uri="{FF2B5EF4-FFF2-40B4-BE49-F238E27FC236}">
                    <a16:creationId xmlns:a16="http://schemas.microsoft.com/office/drawing/2014/main" id="{620A597F-1541-E62F-C869-5AA0259236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1">
                <a:extLst>
                  <a:ext uri="{FF2B5EF4-FFF2-40B4-BE49-F238E27FC236}">
                    <a16:creationId xmlns:a16="http://schemas.microsoft.com/office/drawing/2014/main" id="{94A7CA44-01AA-6951-D11F-D965304740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2">
                <a:extLst>
                  <a:ext uri="{FF2B5EF4-FFF2-40B4-BE49-F238E27FC236}">
                    <a16:creationId xmlns:a16="http://schemas.microsoft.com/office/drawing/2014/main" id="{9CF5EE9C-3D3B-DDF8-030B-48AFF8F495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3">
                <a:extLst>
                  <a:ext uri="{FF2B5EF4-FFF2-40B4-BE49-F238E27FC236}">
                    <a16:creationId xmlns:a16="http://schemas.microsoft.com/office/drawing/2014/main" id="{ACD32592-F1C8-66C5-E30A-0059C516A5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4">
                <a:extLst>
                  <a:ext uri="{FF2B5EF4-FFF2-40B4-BE49-F238E27FC236}">
                    <a16:creationId xmlns:a16="http://schemas.microsoft.com/office/drawing/2014/main" id="{7A5332AC-8331-C778-518D-26BCB4670D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5">
                <a:extLst>
                  <a:ext uri="{FF2B5EF4-FFF2-40B4-BE49-F238E27FC236}">
                    <a16:creationId xmlns:a16="http://schemas.microsoft.com/office/drawing/2014/main" id="{451B5643-F92A-67E0-CE7E-5997F4BDA2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6">
                <a:extLst>
                  <a:ext uri="{FF2B5EF4-FFF2-40B4-BE49-F238E27FC236}">
                    <a16:creationId xmlns:a16="http://schemas.microsoft.com/office/drawing/2014/main" id="{FC6E82C8-791F-5B3B-3CAA-9483D4E993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7">
                <a:extLst>
                  <a:ext uri="{FF2B5EF4-FFF2-40B4-BE49-F238E27FC236}">
                    <a16:creationId xmlns:a16="http://schemas.microsoft.com/office/drawing/2014/main" id="{AEB2F367-F254-6438-CE90-60B68CEC0E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8">
                <a:extLst>
                  <a:ext uri="{FF2B5EF4-FFF2-40B4-BE49-F238E27FC236}">
                    <a16:creationId xmlns:a16="http://schemas.microsoft.com/office/drawing/2014/main" id="{CC100401-3D67-E61A-CD27-D3A1A4C1BE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9">
                <a:extLst>
                  <a:ext uri="{FF2B5EF4-FFF2-40B4-BE49-F238E27FC236}">
                    <a16:creationId xmlns:a16="http://schemas.microsoft.com/office/drawing/2014/main" id="{18C0BCC3-1073-F9C3-9D1A-73B30FBD26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60">
                <a:extLst>
                  <a:ext uri="{FF2B5EF4-FFF2-40B4-BE49-F238E27FC236}">
                    <a16:creationId xmlns:a16="http://schemas.microsoft.com/office/drawing/2014/main" id="{095A0CF0-C7C2-72BA-EC6F-94B0F4C93C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1">
                <a:extLst>
                  <a:ext uri="{FF2B5EF4-FFF2-40B4-BE49-F238E27FC236}">
                    <a16:creationId xmlns:a16="http://schemas.microsoft.com/office/drawing/2014/main" id="{EF944227-DE85-6B13-7C83-726E6B719E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2">
                <a:extLst>
                  <a:ext uri="{FF2B5EF4-FFF2-40B4-BE49-F238E27FC236}">
                    <a16:creationId xmlns:a16="http://schemas.microsoft.com/office/drawing/2014/main" id="{F517F9A2-33B8-1C06-785A-1DEF83CCE8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3">
                <a:extLst>
                  <a:ext uri="{FF2B5EF4-FFF2-40B4-BE49-F238E27FC236}">
                    <a16:creationId xmlns:a16="http://schemas.microsoft.com/office/drawing/2014/main" id="{C90D4CDD-7C91-7B0F-B67A-A7E3BB2BCA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4">
                <a:extLst>
                  <a:ext uri="{FF2B5EF4-FFF2-40B4-BE49-F238E27FC236}">
                    <a16:creationId xmlns:a16="http://schemas.microsoft.com/office/drawing/2014/main" id="{6E700E21-DFE5-8546-FF0F-179F7BA86F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5">
                <a:extLst>
                  <a:ext uri="{FF2B5EF4-FFF2-40B4-BE49-F238E27FC236}">
                    <a16:creationId xmlns:a16="http://schemas.microsoft.com/office/drawing/2014/main" id="{73952EA7-A20E-46AA-F24B-11FB0C6716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6">
                <a:extLst>
                  <a:ext uri="{FF2B5EF4-FFF2-40B4-BE49-F238E27FC236}">
                    <a16:creationId xmlns:a16="http://schemas.microsoft.com/office/drawing/2014/main" id="{FBEE21A4-3AB6-BF02-CD95-5E6CC340E6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7">
                <a:extLst>
                  <a:ext uri="{FF2B5EF4-FFF2-40B4-BE49-F238E27FC236}">
                    <a16:creationId xmlns:a16="http://schemas.microsoft.com/office/drawing/2014/main" id="{E10E21E4-85F8-F3D8-3874-31BCEE3FD3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8">
                <a:extLst>
                  <a:ext uri="{FF2B5EF4-FFF2-40B4-BE49-F238E27FC236}">
                    <a16:creationId xmlns:a16="http://schemas.microsoft.com/office/drawing/2014/main" id="{DED0A960-E6E0-3C44-029A-5A928C296E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9">
                <a:extLst>
                  <a:ext uri="{FF2B5EF4-FFF2-40B4-BE49-F238E27FC236}">
                    <a16:creationId xmlns:a16="http://schemas.microsoft.com/office/drawing/2014/main" id="{7F52B8C8-2073-4440-F157-C3DFC4DF65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70">
                <a:extLst>
                  <a:ext uri="{FF2B5EF4-FFF2-40B4-BE49-F238E27FC236}">
                    <a16:creationId xmlns:a16="http://schemas.microsoft.com/office/drawing/2014/main" id="{CC13183B-B8AD-6686-38C1-54CCF93D39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1">
                <a:extLst>
                  <a:ext uri="{FF2B5EF4-FFF2-40B4-BE49-F238E27FC236}">
                    <a16:creationId xmlns:a16="http://schemas.microsoft.com/office/drawing/2014/main" id="{9E8E3BCD-E019-A87D-9589-8FBE8E26F0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2">
                <a:extLst>
                  <a:ext uri="{FF2B5EF4-FFF2-40B4-BE49-F238E27FC236}">
                    <a16:creationId xmlns:a16="http://schemas.microsoft.com/office/drawing/2014/main" id="{558B331E-48E7-B050-5B73-25B4F7B848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3">
                <a:extLst>
                  <a:ext uri="{FF2B5EF4-FFF2-40B4-BE49-F238E27FC236}">
                    <a16:creationId xmlns:a16="http://schemas.microsoft.com/office/drawing/2014/main" id="{583FC21D-64E3-41B8-74D6-3C24159ECD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4">
                <a:extLst>
                  <a:ext uri="{FF2B5EF4-FFF2-40B4-BE49-F238E27FC236}">
                    <a16:creationId xmlns:a16="http://schemas.microsoft.com/office/drawing/2014/main" id="{91D73A7B-5A58-2718-2E1D-75A2FAF8FE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5">
                <a:extLst>
                  <a:ext uri="{FF2B5EF4-FFF2-40B4-BE49-F238E27FC236}">
                    <a16:creationId xmlns:a16="http://schemas.microsoft.com/office/drawing/2014/main" id="{459B14A8-ABB7-A79D-824E-33A744A454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6">
                <a:extLst>
                  <a:ext uri="{FF2B5EF4-FFF2-40B4-BE49-F238E27FC236}">
                    <a16:creationId xmlns:a16="http://schemas.microsoft.com/office/drawing/2014/main" id="{48124AB8-1A92-8566-E142-C36DB3C3A2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7">
                <a:extLst>
                  <a:ext uri="{FF2B5EF4-FFF2-40B4-BE49-F238E27FC236}">
                    <a16:creationId xmlns:a16="http://schemas.microsoft.com/office/drawing/2014/main" id="{281B21F6-2131-C3C5-525A-F6AE5793D7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8">
                <a:extLst>
                  <a:ext uri="{FF2B5EF4-FFF2-40B4-BE49-F238E27FC236}">
                    <a16:creationId xmlns:a16="http://schemas.microsoft.com/office/drawing/2014/main" id="{329BBA31-8B37-1E51-EA5E-B6D6FE642A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9">
                <a:extLst>
                  <a:ext uri="{FF2B5EF4-FFF2-40B4-BE49-F238E27FC236}">
                    <a16:creationId xmlns:a16="http://schemas.microsoft.com/office/drawing/2014/main" id="{F8EAAA44-C04B-8631-BDC5-0DAD685569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80">
                <a:extLst>
                  <a:ext uri="{FF2B5EF4-FFF2-40B4-BE49-F238E27FC236}">
                    <a16:creationId xmlns:a16="http://schemas.microsoft.com/office/drawing/2014/main" id="{A525A70D-643F-D975-06AD-046FAE95CB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1">
                <a:extLst>
                  <a:ext uri="{FF2B5EF4-FFF2-40B4-BE49-F238E27FC236}">
                    <a16:creationId xmlns:a16="http://schemas.microsoft.com/office/drawing/2014/main" id="{1B7E255B-8954-8DC2-4118-A397E18B5A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2">
                <a:extLst>
                  <a:ext uri="{FF2B5EF4-FFF2-40B4-BE49-F238E27FC236}">
                    <a16:creationId xmlns:a16="http://schemas.microsoft.com/office/drawing/2014/main" id="{9FA90218-54DB-880B-7637-0B2439C064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3">
                <a:extLst>
                  <a:ext uri="{FF2B5EF4-FFF2-40B4-BE49-F238E27FC236}">
                    <a16:creationId xmlns:a16="http://schemas.microsoft.com/office/drawing/2014/main" id="{BFC05323-1351-13AB-D605-1A87106700B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4">
                <a:extLst>
                  <a:ext uri="{FF2B5EF4-FFF2-40B4-BE49-F238E27FC236}">
                    <a16:creationId xmlns:a16="http://schemas.microsoft.com/office/drawing/2014/main" id="{C3A203F1-4CC8-1DE3-B417-457E86C0B5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5">
                <a:extLst>
                  <a:ext uri="{FF2B5EF4-FFF2-40B4-BE49-F238E27FC236}">
                    <a16:creationId xmlns:a16="http://schemas.microsoft.com/office/drawing/2014/main" id="{BFF5B948-99ED-6822-BF95-9FE57CD3A2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6">
                <a:extLst>
                  <a:ext uri="{FF2B5EF4-FFF2-40B4-BE49-F238E27FC236}">
                    <a16:creationId xmlns:a16="http://schemas.microsoft.com/office/drawing/2014/main" id="{22DAC6F6-BCA5-1F69-851E-82343E30D3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7">
                <a:extLst>
                  <a:ext uri="{FF2B5EF4-FFF2-40B4-BE49-F238E27FC236}">
                    <a16:creationId xmlns:a16="http://schemas.microsoft.com/office/drawing/2014/main" id="{A68522DA-6DED-278C-4CEE-F5A866AFBA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8">
                <a:extLst>
                  <a:ext uri="{FF2B5EF4-FFF2-40B4-BE49-F238E27FC236}">
                    <a16:creationId xmlns:a16="http://schemas.microsoft.com/office/drawing/2014/main" id="{270A427D-F804-216C-D8D4-964D6B9779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9">
                <a:extLst>
                  <a:ext uri="{FF2B5EF4-FFF2-40B4-BE49-F238E27FC236}">
                    <a16:creationId xmlns:a16="http://schemas.microsoft.com/office/drawing/2014/main" id="{FDAC3896-F48D-27CD-549E-459ED98ACE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90">
                <a:extLst>
                  <a:ext uri="{FF2B5EF4-FFF2-40B4-BE49-F238E27FC236}">
                    <a16:creationId xmlns:a16="http://schemas.microsoft.com/office/drawing/2014/main" id="{A23A4107-2760-CA83-E238-500816872B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1">
                <a:extLst>
                  <a:ext uri="{FF2B5EF4-FFF2-40B4-BE49-F238E27FC236}">
                    <a16:creationId xmlns:a16="http://schemas.microsoft.com/office/drawing/2014/main" id="{33846683-557E-27F4-C09A-8F865CCEF6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2">
                <a:extLst>
                  <a:ext uri="{FF2B5EF4-FFF2-40B4-BE49-F238E27FC236}">
                    <a16:creationId xmlns:a16="http://schemas.microsoft.com/office/drawing/2014/main" id="{EED4449D-C805-0E56-EC48-5C8F86E33C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8C8096A8-5C5C-8FB0-138E-A70E15CBB850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EF4F86D0-D024-5644-69CA-BE74C8687AF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64F19BA7-80D8-C1BA-6AAA-22A5317055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097B9300-3251-6DA1-4200-2A1D1E966C1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21727810-0488-7609-003D-F11A9AEBCC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89548517-5427-61D5-4088-E253A3F169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5D4932C4-7CE8-184A-B9B4-158DCAAD9F7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C3609B63-1FD4-BF55-094A-5ADEFBE2EC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0ED3B32E-61BB-14E6-8E98-B5163DB5C08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DA1EBAB3-E1F7-4CB4-2BE0-6F6783382D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6ACD352E-75EB-A5B4-D987-DBC7ABF29C1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2EF14D2D-8DEC-AB74-D4FD-C714E45AB54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916A2203-055E-F6BB-0177-9AB94DA7384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C3C81A30-8368-F894-CBC8-1DD884F838F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28EADE0F-837B-69A5-EBB5-19EB1E11EED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5A3EDB64-1561-0470-BCC3-BA740AB6556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A893E0C7-22A7-C183-EF14-1690A244F1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DD4A45DB-D71C-37BD-39B9-2B05F6357B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FD0DE221-3685-0286-FED6-48C46A39A6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570288F3-8700-8C3B-CBB8-ECE8417948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58D4B6E2-74DF-3F2A-69B8-5882AF9DBF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72A9AB94-C1EE-83AB-9243-7939DD504A8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DDF41724-28E7-A939-5828-86687319E47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09F63961-0E15-4457-0255-CEDF3146EF0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548EA8C5-8C58-F084-4E90-E2D3AB6F8CC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6F1E861D-D9A0-D57D-9E39-A53352B93B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4E7B3F50-630C-A4A2-7046-EF2D3F1F72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F3127880-2D10-DFC6-F54A-1F8C935F5F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4FFFE915-F689-07A8-6544-91267FCF315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62C97CDA-C361-0E63-3213-D0DED1D5D1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EB06A3CA-3FAE-70A1-B9A4-7FD7CF87AF1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C03C835D-8251-225C-B924-9AF60BCB3A1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6C24DD32-3D7B-9C33-A392-87DFDDCD41F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E15753F7-8584-33ED-4746-D0D9BB1366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CAEE67FD-3EA9-5E05-1551-402211BBAD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AA931605-1D40-3DD4-D02C-524302A854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96F2DA28-C793-DD2E-F665-AF1648BBA0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72D39518-28B2-C169-5D43-6446DA3673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01748ADB-495E-3A4F-8CD0-75BE839D52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C36D37CE-BAEF-87FD-0F35-DBBDB97991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05D2A9D7-7DD8-C24B-8A0D-69EBAFE7B5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806F55E7-C0B4-8532-AF55-0BBA8A5A63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03330730-28F8-5600-170E-41A5B9A9ED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2852DCEE-67D3-36AC-4EC2-2483F51926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2AEA6CF0-EDB2-7171-CA4C-BE07F0378E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9880633A-49CF-AE07-2DA3-51F3100061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4588FAB1-B09B-50C4-9271-08AE5BAD89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F02F8169-84DF-098F-15E2-DB98BF966E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5498466E-77B0-DCF2-6AEA-5A4F6F1AD6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53FC058F-C6C8-F2EF-D789-F764AEE878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1AADCC0F-43B7-0470-5BBF-4F2C1228E7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DB628C4B-D57A-F1B8-8C1C-82445662F5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EEC7734C-D959-6BE1-7280-6809260104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99900EF6-2F35-6971-A414-5557AA373E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2C68E81A-0A7E-81B9-9E47-0CF7E06260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0E9C2C08-703C-65AA-2B0F-14312945A2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21A10FDE-A4A8-6E2B-AF1A-3CB431E1D3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F133B538-6124-EA96-9E2B-1E3486921C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B0D37661-257D-E851-4E41-0AE3B960DA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95EA947B-0EFC-7648-5AB2-91312B0D57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4EFBC2DA-B072-AC0D-F286-44A2B1FD72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EDAFD93D-F46F-285A-2B39-BFB7925C5D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0EC9A747-71C8-939C-C8A2-8A131E7A8D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0EA88798-78AC-E5AB-29A4-BA04E37C4D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2A3ABCB3-36C9-7F92-BA2D-087A39D3AE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7A71AC85-71BC-9FA4-B218-72A43042AF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1623FB52-30AD-C51C-1028-016936A426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E3BAC1AA-20E0-5021-20B7-53589D3CF2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0B18CD98-437F-6AB3-C5EC-68E9E77C14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95EC19E3-3370-9D22-F292-4FA9B0B953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0EDCF294-EF48-5FFB-808E-446D066D07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ABE5A477-4B11-F93B-B0BA-B8B145C0C2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E5863A31-0225-82CD-FB4F-C16C9EDBFD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F3EE5A1F-1F6C-BB59-2313-4826C3485C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E6853B55-6A59-5ED5-DAAC-06EE87D309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3A173358-5E78-D732-14F5-084C741966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65EB8940-9B98-AF01-60C7-CC1CAB96A6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792440A9-9465-B49C-654A-F2D7EDB9AD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518046B2-1C40-E503-0B32-F656BF1E32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910E0FA1-A61D-C168-510A-6BFB5062ED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1FAD7B2C-1B98-D504-8A8D-9EB9601614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73DF0523-197D-2300-DAC4-0DE40E303A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97519DDA-1C07-663F-E117-B4188C09E5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D6AEA023-4FEB-E2C7-5982-1066DD28D6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1">
                <a:extLst>
                  <a:ext uri="{FF2B5EF4-FFF2-40B4-BE49-F238E27FC236}">
                    <a16:creationId xmlns:a16="http://schemas.microsoft.com/office/drawing/2014/main" id="{733A4D90-9C9B-87F4-3F58-39DD979B0A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2">
                <a:extLst>
                  <a:ext uri="{FF2B5EF4-FFF2-40B4-BE49-F238E27FC236}">
                    <a16:creationId xmlns:a16="http://schemas.microsoft.com/office/drawing/2014/main" id="{D9E1E876-3091-8983-326C-A040F464DF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3">
                <a:extLst>
                  <a:ext uri="{FF2B5EF4-FFF2-40B4-BE49-F238E27FC236}">
                    <a16:creationId xmlns:a16="http://schemas.microsoft.com/office/drawing/2014/main" id="{B9437436-3A3F-3C9A-A635-FB584437D4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4">
                <a:extLst>
                  <a:ext uri="{FF2B5EF4-FFF2-40B4-BE49-F238E27FC236}">
                    <a16:creationId xmlns:a16="http://schemas.microsoft.com/office/drawing/2014/main" id="{25C432B6-D186-8C08-E06E-3A370DEF1B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5">
                <a:extLst>
                  <a:ext uri="{FF2B5EF4-FFF2-40B4-BE49-F238E27FC236}">
                    <a16:creationId xmlns:a16="http://schemas.microsoft.com/office/drawing/2014/main" id="{24D47C87-9CD3-7611-0DCC-7066C48A65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6">
                <a:extLst>
                  <a:ext uri="{FF2B5EF4-FFF2-40B4-BE49-F238E27FC236}">
                    <a16:creationId xmlns:a16="http://schemas.microsoft.com/office/drawing/2014/main" id="{7D9D9129-E574-B055-1C1D-8E1E4E1698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7">
                <a:extLst>
                  <a:ext uri="{FF2B5EF4-FFF2-40B4-BE49-F238E27FC236}">
                    <a16:creationId xmlns:a16="http://schemas.microsoft.com/office/drawing/2014/main" id="{1FCC2F3B-8DC7-D51D-0E54-54137779BA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8">
                <a:extLst>
                  <a:ext uri="{FF2B5EF4-FFF2-40B4-BE49-F238E27FC236}">
                    <a16:creationId xmlns:a16="http://schemas.microsoft.com/office/drawing/2014/main" id="{A13D3922-B52E-B409-F16F-CE00FD45C0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9">
                <a:extLst>
                  <a:ext uri="{FF2B5EF4-FFF2-40B4-BE49-F238E27FC236}">
                    <a16:creationId xmlns:a16="http://schemas.microsoft.com/office/drawing/2014/main" id="{37F9AD9D-8102-1FC4-6237-7D9E9F9C71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0">
                <a:extLst>
                  <a:ext uri="{FF2B5EF4-FFF2-40B4-BE49-F238E27FC236}">
                    <a16:creationId xmlns:a16="http://schemas.microsoft.com/office/drawing/2014/main" id="{D8BF9D81-4D08-31AA-E0FD-6CFC39B661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1">
                <a:extLst>
                  <a:ext uri="{FF2B5EF4-FFF2-40B4-BE49-F238E27FC236}">
                    <a16:creationId xmlns:a16="http://schemas.microsoft.com/office/drawing/2014/main" id="{4173EAEF-136E-BD42-C8B0-66078E4725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2">
                <a:extLst>
                  <a:ext uri="{FF2B5EF4-FFF2-40B4-BE49-F238E27FC236}">
                    <a16:creationId xmlns:a16="http://schemas.microsoft.com/office/drawing/2014/main" id="{11FD19B5-7219-1E20-896F-2774445C02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3">
                <a:extLst>
                  <a:ext uri="{FF2B5EF4-FFF2-40B4-BE49-F238E27FC236}">
                    <a16:creationId xmlns:a16="http://schemas.microsoft.com/office/drawing/2014/main" id="{C1240691-BB94-C31E-88DE-3EF4245084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4">
                <a:extLst>
                  <a:ext uri="{FF2B5EF4-FFF2-40B4-BE49-F238E27FC236}">
                    <a16:creationId xmlns:a16="http://schemas.microsoft.com/office/drawing/2014/main" id="{4BE927D1-7837-B645-B646-C4961B4782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5">
                <a:extLst>
                  <a:ext uri="{FF2B5EF4-FFF2-40B4-BE49-F238E27FC236}">
                    <a16:creationId xmlns:a16="http://schemas.microsoft.com/office/drawing/2014/main" id="{2B5B0B92-111B-1548-1627-3DA62275F3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6">
                <a:extLst>
                  <a:ext uri="{FF2B5EF4-FFF2-40B4-BE49-F238E27FC236}">
                    <a16:creationId xmlns:a16="http://schemas.microsoft.com/office/drawing/2014/main" id="{00415CC4-EF8B-12A2-1E55-DCA1486016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7">
                <a:extLst>
                  <a:ext uri="{FF2B5EF4-FFF2-40B4-BE49-F238E27FC236}">
                    <a16:creationId xmlns:a16="http://schemas.microsoft.com/office/drawing/2014/main" id="{45D59F9E-ADBE-3795-4D03-122E02FCF1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8">
                <a:extLst>
                  <a:ext uri="{FF2B5EF4-FFF2-40B4-BE49-F238E27FC236}">
                    <a16:creationId xmlns:a16="http://schemas.microsoft.com/office/drawing/2014/main" id="{2891B410-281C-55CE-83D6-4CA5DC9D3C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9">
                <a:extLst>
                  <a:ext uri="{FF2B5EF4-FFF2-40B4-BE49-F238E27FC236}">
                    <a16:creationId xmlns:a16="http://schemas.microsoft.com/office/drawing/2014/main" id="{14E76261-0620-65DF-BF5E-E8462B1A31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0">
                <a:extLst>
                  <a:ext uri="{FF2B5EF4-FFF2-40B4-BE49-F238E27FC236}">
                    <a16:creationId xmlns:a16="http://schemas.microsoft.com/office/drawing/2014/main" id="{FE0D583B-3431-4DD5-4274-73294DD9E4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1">
                <a:extLst>
                  <a:ext uri="{FF2B5EF4-FFF2-40B4-BE49-F238E27FC236}">
                    <a16:creationId xmlns:a16="http://schemas.microsoft.com/office/drawing/2014/main" id="{991F7655-97C5-86EC-2048-F468C8B13C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2">
                <a:extLst>
                  <a:ext uri="{FF2B5EF4-FFF2-40B4-BE49-F238E27FC236}">
                    <a16:creationId xmlns:a16="http://schemas.microsoft.com/office/drawing/2014/main" id="{CF0E3FC9-4B03-5783-97BA-BD1762AD91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18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6858218" y="1868503"/>
            <a:ext cx="6119813" cy="3851275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83913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7E841079-F4CA-8D5C-9E67-32CEDDA14A29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D57B9C98-33AC-6BBC-1972-1ECB82409CD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C537BB0A-B928-35C0-77F1-76519BFE3EE5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4FE93722-9EF4-1C39-66D0-26E827E2097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0FB7B7E6-4F06-7258-8931-FE44991C1A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C6FAF9EF-7CB6-BC32-235A-F5594F02CBE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9818CD44-4E62-DF35-62F6-33225780154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0E8E26BF-21D0-802C-2EED-95684FA7295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BBAB94F0-70A5-CAB6-A6D8-ABBD2DE2B9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584B34CF-E4CD-8863-0A74-EAD0B622F6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C391BAAC-DC4C-2108-C5D3-B477DB69350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2B3D756C-B909-140E-1B99-73BD89ABA8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4DA5DFE3-4006-4742-D704-5C451B430F1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47394F1C-31D4-5323-777E-4E51EE2ADB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B4E06CA3-98DF-5A81-2254-5DF55065A49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E7EABE2F-158D-1F51-EBB3-EA356416AB2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F9594D15-913E-9BD3-181F-68E76EF3C6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46716CF6-0904-44EB-3979-87B2EE8237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4A55822D-1A9E-B635-490F-13FAE85376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4">
                <a:extLst>
                  <a:ext uri="{FF2B5EF4-FFF2-40B4-BE49-F238E27FC236}">
                    <a16:creationId xmlns:a16="http://schemas.microsoft.com/office/drawing/2014/main" id="{7C0AE255-56F7-D064-C05A-FBC5183EB9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5">
                <a:extLst>
                  <a:ext uri="{FF2B5EF4-FFF2-40B4-BE49-F238E27FC236}">
                    <a16:creationId xmlns:a16="http://schemas.microsoft.com/office/drawing/2014/main" id="{D244426A-E5A5-61D9-9693-E3EF1ECD93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6">
                <a:extLst>
                  <a:ext uri="{FF2B5EF4-FFF2-40B4-BE49-F238E27FC236}">
                    <a16:creationId xmlns:a16="http://schemas.microsoft.com/office/drawing/2014/main" id="{748B5663-ACFD-725B-3680-A090E095BD7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7">
                <a:extLst>
                  <a:ext uri="{FF2B5EF4-FFF2-40B4-BE49-F238E27FC236}">
                    <a16:creationId xmlns:a16="http://schemas.microsoft.com/office/drawing/2014/main" id="{6D39D481-3DA6-767A-9FC2-1FC03D33D59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8">
                <a:extLst>
                  <a:ext uri="{FF2B5EF4-FFF2-40B4-BE49-F238E27FC236}">
                    <a16:creationId xmlns:a16="http://schemas.microsoft.com/office/drawing/2014/main" id="{C7731890-6DC6-6939-DE33-DADBFC38973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9">
                <a:extLst>
                  <a:ext uri="{FF2B5EF4-FFF2-40B4-BE49-F238E27FC236}">
                    <a16:creationId xmlns:a16="http://schemas.microsoft.com/office/drawing/2014/main" id="{D271FD8B-F537-7011-D495-F604E6C2CEF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10">
                <a:extLst>
                  <a:ext uri="{FF2B5EF4-FFF2-40B4-BE49-F238E27FC236}">
                    <a16:creationId xmlns:a16="http://schemas.microsoft.com/office/drawing/2014/main" id="{E8C88694-6453-05FD-B196-091B81B641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11">
                <a:extLst>
                  <a:ext uri="{FF2B5EF4-FFF2-40B4-BE49-F238E27FC236}">
                    <a16:creationId xmlns:a16="http://schemas.microsoft.com/office/drawing/2014/main" id="{1515D647-E573-D1BB-36ED-29DEB4E8C94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2">
                <a:extLst>
                  <a:ext uri="{FF2B5EF4-FFF2-40B4-BE49-F238E27FC236}">
                    <a16:creationId xmlns:a16="http://schemas.microsoft.com/office/drawing/2014/main" id="{C5D51447-3F20-2AD9-8AC6-5737CC38C7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3">
                <a:extLst>
                  <a:ext uri="{FF2B5EF4-FFF2-40B4-BE49-F238E27FC236}">
                    <a16:creationId xmlns:a16="http://schemas.microsoft.com/office/drawing/2014/main" id="{0A997207-5C49-41FB-0BD6-5568FF63ED0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4">
                <a:extLst>
                  <a:ext uri="{FF2B5EF4-FFF2-40B4-BE49-F238E27FC236}">
                    <a16:creationId xmlns:a16="http://schemas.microsoft.com/office/drawing/2014/main" id="{7ABA5F74-6BBC-7741-8209-EC0C635852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5">
                <a:extLst>
                  <a:ext uri="{FF2B5EF4-FFF2-40B4-BE49-F238E27FC236}">
                    <a16:creationId xmlns:a16="http://schemas.microsoft.com/office/drawing/2014/main" id="{C753B28A-D4C6-2370-61E0-547654B6E29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6">
                <a:extLst>
                  <a:ext uri="{FF2B5EF4-FFF2-40B4-BE49-F238E27FC236}">
                    <a16:creationId xmlns:a16="http://schemas.microsoft.com/office/drawing/2014/main" id="{0D40DD76-4349-4F3F-DCE8-C5F848A4E10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7">
                <a:extLst>
                  <a:ext uri="{FF2B5EF4-FFF2-40B4-BE49-F238E27FC236}">
                    <a16:creationId xmlns:a16="http://schemas.microsoft.com/office/drawing/2014/main" id="{04971738-F357-8E81-7489-242F27EE3A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8">
                <a:extLst>
                  <a:ext uri="{FF2B5EF4-FFF2-40B4-BE49-F238E27FC236}">
                    <a16:creationId xmlns:a16="http://schemas.microsoft.com/office/drawing/2014/main" id="{DFF54AB3-DC64-D4FF-B69B-E64E5B555C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9">
                <a:extLst>
                  <a:ext uri="{FF2B5EF4-FFF2-40B4-BE49-F238E27FC236}">
                    <a16:creationId xmlns:a16="http://schemas.microsoft.com/office/drawing/2014/main" id="{7D9E767F-DE16-F6CC-BE33-6718C2C13C3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20">
                <a:extLst>
                  <a:ext uri="{FF2B5EF4-FFF2-40B4-BE49-F238E27FC236}">
                    <a16:creationId xmlns:a16="http://schemas.microsoft.com/office/drawing/2014/main" id="{5AD000AE-1037-4B27-67C7-DCF70FFDF1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21">
                <a:extLst>
                  <a:ext uri="{FF2B5EF4-FFF2-40B4-BE49-F238E27FC236}">
                    <a16:creationId xmlns:a16="http://schemas.microsoft.com/office/drawing/2014/main" id="{34B2C39E-244B-465A-3780-09AF349EEC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2">
                <a:extLst>
                  <a:ext uri="{FF2B5EF4-FFF2-40B4-BE49-F238E27FC236}">
                    <a16:creationId xmlns:a16="http://schemas.microsoft.com/office/drawing/2014/main" id="{6824EB55-7C1D-00F0-A025-F51C2A0C5D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3">
                <a:extLst>
                  <a:ext uri="{FF2B5EF4-FFF2-40B4-BE49-F238E27FC236}">
                    <a16:creationId xmlns:a16="http://schemas.microsoft.com/office/drawing/2014/main" id="{A692759C-A418-F671-E27D-BDBFF2FE99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4">
                <a:extLst>
                  <a:ext uri="{FF2B5EF4-FFF2-40B4-BE49-F238E27FC236}">
                    <a16:creationId xmlns:a16="http://schemas.microsoft.com/office/drawing/2014/main" id="{F9F32F80-65A1-2BD5-32A8-9C38C8EB1D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5">
                <a:extLst>
                  <a:ext uri="{FF2B5EF4-FFF2-40B4-BE49-F238E27FC236}">
                    <a16:creationId xmlns:a16="http://schemas.microsoft.com/office/drawing/2014/main" id="{76ED231A-1736-0BFA-CD18-DFFE573861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6">
                <a:extLst>
                  <a:ext uri="{FF2B5EF4-FFF2-40B4-BE49-F238E27FC236}">
                    <a16:creationId xmlns:a16="http://schemas.microsoft.com/office/drawing/2014/main" id="{963FFF1D-B8B0-499C-3A9C-D12963FD6E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7">
                <a:extLst>
                  <a:ext uri="{FF2B5EF4-FFF2-40B4-BE49-F238E27FC236}">
                    <a16:creationId xmlns:a16="http://schemas.microsoft.com/office/drawing/2014/main" id="{D9E60C27-02AD-3DD2-02D3-DB4B939B8A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8">
                <a:extLst>
                  <a:ext uri="{FF2B5EF4-FFF2-40B4-BE49-F238E27FC236}">
                    <a16:creationId xmlns:a16="http://schemas.microsoft.com/office/drawing/2014/main" id="{D444AD0A-483B-B644-5983-C878112D1A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9">
                <a:extLst>
                  <a:ext uri="{FF2B5EF4-FFF2-40B4-BE49-F238E27FC236}">
                    <a16:creationId xmlns:a16="http://schemas.microsoft.com/office/drawing/2014/main" id="{6FD550CB-6B54-13CB-B431-1630D08EC2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30">
                <a:extLst>
                  <a:ext uri="{FF2B5EF4-FFF2-40B4-BE49-F238E27FC236}">
                    <a16:creationId xmlns:a16="http://schemas.microsoft.com/office/drawing/2014/main" id="{F276BD80-4761-2D3A-DF9C-F7BEF05F7B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31">
                <a:extLst>
                  <a:ext uri="{FF2B5EF4-FFF2-40B4-BE49-F238E27FC236}">
                    <a16:creationId xmlns:a16="http://schemas.microsoft.com/office/drawing/2014/main" id="{69074925-D310-134D-9453-3BB56F11FC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2">
                <a:extLst>
                  <a:ext uri="{FF2B5EF4-FFF2-40B4-BE49-F238E27FC236}">
                    <a16:creationId xmlns:a16="http://schemas.microsoft.com/office/drawing/2014/main" id="{B8AA599C-1BFC-73C6-E1CB-45D047AEC6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3">
                <a:extLst>
                  <a:ext uri="{FF2B5EF4-FFF2-40B4-BE49-F238E27FC236}">
                    <a16:creationId xmlns:a16="http://schemas.microsoft.com/office/drawing/2014/main" id="{999F43ED-9579-B474-DC26-7DB33B0B3B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4">
                <a:extLst>
                  <a:ext uri="{FF2B5EF4-FFF2-40B4-BE49-F238E27FC236}">
                    <a16:creationId xmlns:a16="http://schemas.microsoft.com/office/drawing/2014/main" id="{281B6F5F-5481-A406-9D5A-24FB23E020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5">
                <a:extLst>
                  <a:ext uri="{FF2B5EF4-FFF2-40B4-BE49-F238E27FC236}">
                    <a16:creationId xmlns:a16="http://schemas.microsoft.com/office/drawing/2014/main" id="{2F1D41F4-CA49-B445-6A7E-EA1F1A9877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6">
                <a:extLst>
                  <a:ext uri="{FF2B5EF4-FFF2-40B4-BE49-F238E27FC236}">
                    <a16:creationId xmlns:a16="http://schemas.microsoft.com/office/drawing/2014/main" id="{41C2A596-6602-AB51-BB2F-AEFBD404C7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7">
                <a:extLst>
                  <a:ext uri="{FF2B5EF4-FFF2-40B4-BE49-F238E27FC236}">
                    <a16:creationId xmlns:a16="http://schemas.microsoft.com/office/drawing/2014/main" id="{65B1444B-4C35-C7A4-7FF5-9613F1C4F9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8">
                <a:extLst>
                  <a:ext uri="{FF2B5EF4-FFF2-40B4-BE49-F238E27FC236}">
                    <a16:creationId xmlns:a16="http://schemas.microsoft.com/office/drawing/2014/main" id="{BB7C3D98-27BE-AF6A-CEB5-DBC4FB4534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9">
                <a:extLst>
                  <a:ext uri="{FF2B5EF4-FFF2-40B4-BE49-F238E27FC236}">
                    <a16:creationId xmlns:a16="http://schemas.microsoft.com/office/drawing/2014/main" id="{A8F23489-B70F-A80D-0906-EBE9CB8D92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40">
                <a:extLst>
                  <a:ext uri="{FF2B5EF4-FFF2-40B4-BE49-F238E27FC236}">
                    <a16:creationId xmlns:a16="http://schemas.microsoft.com/office/drawing/2014/main" id="{F771D00B-6EC4-4364-BE80-CEC879C137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41">
                <a:extLst>
                  <a:ext uri="{FF2B5EF4-FFF2-40B4-BE49-F238E27FC236}">
                    <a16:creationId xmlns:a16="http://schemas.microsoft.com/office/drawing/2014/main" id="{BB347403-556A-0C07-454B-654ADC1626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2">
                <a:extLst>
                  <a:ext uri="{FF2B5EF4-FFF2-40B4-BE49-F238E27FC236}">
                    <a16:creationId xmlns:a16="http://schemas.microsoft.com/office/drawing/2014/main" id="{5C421B65-68A9-8A33-BBE9-773EC8100F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3">
                <a:extLst>
                  <a:ext uri="{FF2B5EF4-FFF2-40B4-BE49-F238E27FC236}">
                    <a16:creationId xmlns:a16="http://schemas.microsoft.com/office/drawing/2014/main" id="{BDFAE91A-3438-1410-CEA7-C116088302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4">
                <a:extLst>
                  <a:ext uri="{FF2B5EF4-FFF2-40B4-BE49-F238E27FC236}">
                    <a16:creationId xmlns:a16="http://schemas.microsoft.com/office/drawing/2014/main" id="{43C7A30B-31FC-103A-95BB-0C548FC4A0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5">
                <a:extLst>
                  <a:ext uri="{FF2B5EF4-FFF2-40B4-BE49-F238E27FC236}">
                    <a16:creationId xmlns:a16="http://schemas.microsoft.com/office/drawing/2014/main" id="{9EC0A561-644B-3CF0-6BB1-B49147C860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6">
                <a:extLst>
                  <a:ext uri="{FF2B5EF4-FFF2-40B4-BE49-F238E27FC236}">
                    <a16:creationId xmlns:a16="http://schemas.microsoft.com/office/drawing/2014/main" id="{4A87706A-0DDD-6D11-81A2-8B08145723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7">
                <a:extLst>
                  <a:ext uri="{FF2B5EF4-FFF2-40B4-BE49-F238E27FC236}">
                    <a16:creationId xmlns:a16="http://schemas.microsoft.com/office/drawing/2014/main" id="{9CFB64BE-FFAD-8521-5CC0-9AC0EA66C7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8">
                <a:extLst>
                  <a:ext uri="{FF2B5EF4-FFF2-40B4-BE49-F238E27FC236}">
                    <a16:creationId xmlns:a16="http://schemas.microsoft.com/office/drawing/2014/main" id="{06AB3A8A-D1D9-28FD-67E5-C692576B6A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9">
                <a:extLst>
                  <a:ext uri="{FF2B5EF4-FFF2-40B4-BE49-F238E27FC236}">
                    <a16:creationId xmlns:a16="http://schemas.microsoft.com/office/drawing/2014/main" id="{EFF90355-6C98-9E92-3ED1-18CD082A6C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50">
                <a:extLst>
                  <a:ext uri="{FF2B5EF4-FFF2-40B4-BE49-F238E27FC236}">
                    <a16:creationId xmlns:a16="http://schemas.microsoft.com/office/drawing/2014/main" id="{376EFF3C-A0E7-BBC3-F9A4-72BE82BB59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51">
                <a:extLst>
                  <a:ext uri="{FF2B5EF4-FFF2-40B4-BE49-F238E27FC236}">
                    <a16:creationId xmlns:a16="http://schemas.microsoft.com/office/drawing/2014/main" id="{23069B31-AE5C-8FAA-9102-23B13E19D1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2">
                <a:extLst>
                  <a:ext uri="{FF2B5EF4-FFF2-40B4-BE49-F238E27FC236}">
                    <a16:creationId xmlns:a16="http://schemas.microsoft.com/office/drawing/2014/main" id="{E5A4003D-F1B5-D726-B02F-EBB77FCA2D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3">
                <a:extLst>
                  <a:ext uri="{FF2B5EF4-FFF2-40B4-BE49-F238E27FC236}">
                    <a16:creationId xmlns:a16="http://schemas.microsoft.com/office/drawing/2014/main" id="{F9372CCA-29A5-0CC8-5FC1-218D39A4EA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4">
                <a:extLst>
                  <a:ext uri="{FF2B5EF4-FFF2-40B4-BE49-F238E27FC236}">
                    <a16:creationId xmlns:a16="http://schemas.microsoft.com/office/drawing/2014/main" id="{F985EE47-D890-CF8F-6A61-B66A0346F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5">
                <a:extLst>
                  <a:ext uri="{FF2B5EF4-FFF2-40B4-BE49-F238E27FC236}">
                    <a16:creationId xmlns:a16="http://schemas.microsoft.com/office/drawing/2014/main" id="{94700988-46C5-CF86-E800-FBB89D08BB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6">
                <a:extLst>
                  <a:ext uri="{FF2B5EF4-FFF2-40B4-BE49-F238E27FC236}">
                    <a16:creationId xmlns:a16="http://schemas.microsoft.com/office/drawing/2014/main" id="{7B9E5DA6-F3BF-DCA9-0B76-18C71833F4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7">
                <a:extLst>
                  <a:ext uri="{FF2B5EF4-FFF2-40B4-BE49-F238E27FC236}">
                    <a16:creationId xmlns:a16="http://schemas.microsoft.com/office/drawing/2014/main" id="{800FA931-1FE0-447A-A3C6-60F4BD552C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8">
                <a:extLst>
                  <a:ext uri="{FF2B5EF4-FFF2-40B4-BE49-F238E27FC236}">
                    <a16:creationId xmlns:a16="http://schemas.microsoft.com/office/drawing/2014/main" id="{64DFA3C4-88FE-AB0E-9681-FCE1D0A176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9">
                <a:extLst>
                  <a:ext uri="{FF2B5EF4-FFF2-40B4-BE49-F238E27FC236}">
                    <a16:creationId xmlns:a16="http://schemas.microsoft.com/office/drawing/2014/main" id="{47088705-0C2B-8312-7B9E-E6668E04F7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60">
                <a:extLst>
                  <a:ext uri="{FF2B5EF4-FFF2-40B4-BE49-F238E27FC236}">
                    <a16:creationId xmlns:a16="http://schemas.microsoft.com/office/drawing/2014/main" id="{DE0974E6-6A07-BFFE-460A-6473F5B51A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61">
                <a:extLst>
                  <a:ext uri="{FF2B5EF4-FFF2-40B4-BE49-F238E27FC236}">
                    <a16:creationId xmlns:a16="http://schemas.microsoft.com/office/drawing/2014/main" id="{2F5070F7-7120-E477-B135-36053638BD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2">
                <a:extLst>
                  <a:ext uri="{FF2B5EF4-FFF2-40B4-BE49-F238E27FC236}">
                    <a16:creationId xmlns:a16="http://schemas.microsoft.com/office/drawing/2014/main" id="{AEF1CEA3-F304-A2A2-F880-C08E6DD588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3">
                <a:extLst>
                  <a:ext uri="{FF2B5EF4-FFF2-40B4-BE49-F238E27FC236}">
                    <a16:creationId xmlns:a16="http://schemas.microsoft.com/office/drawing/2014/main" id="{E41FD1D6-C526-92F5-1BB1-A66DEA3279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4">
                <a:extLst>
                  <a:ext uri="{FF2B5EF4-FFF2-40B4-BE49-F238E27FC236}">
                    <a16:creationId xmlns:a16="http://schemas.microsoft.com/office/drawing/2014/main" id="{47B17696-B673-5B67-18E1-44F80BDB7A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5">
                <a:extLst>
                  <a:ext uri="{FF2B5EF4-FFF2-40B4-BE49-F238E27FC236}">
                    <a16:creationId xmlns:a16="http://schemas.microsoft.com/office/drawing/2014/main" id="{A9554E7D-3BD9-462A-4A0F-82781C5BB2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6">
                <a:extLst>
                  <a:ext uri="{FF2B5EF4-FFF2-40B4-BE49-F238E27FC236}">
                    <a16:creationId xmlns:a16="http://schemas.microsoft.com/office/drawing/2014/main" id="{1967E8AB-5997-AEAE-D5DB-03E9C0FE10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7">
                <a:extLst>
                  <a:ext uri="{FF2B5EF4-FFF2-40B4-BE49-F238E27FC236}">
                    <a16:creationId xmlns:a16="http://schemas.microsoft.com/office/drawing/2014/main" id="{409DA125-5C0B-0221-D19D-7C820831FC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8">
                <a:extLst>
                  <a:ext uri="{FF2B5EF4-FFF2-40B4-BE49-F238E27FC236}">
                    <a16:creationId xmlns:a16="http://schemas.microsoft.com/office/drawing/2014/main" id="{A375ABD5-6177-0781-88FC-42C1818881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9">
                <a:extLst>
                  <a:ext uri="{FF2B5EF4-FFF2-40B4-BE49-F238E27FC236}">
                    <a16:creationId xmlns:a16="http://schemas.microsoft.com/office/drawing/2014/main" id="{67BC1427-16D1-06CC-6BA0-FDF82263FA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70">
                <a:extLst>
                  <a:ext uri="{FF2B5EF4-FFF2-40B4-BE49-F238E27FC236}">
                    <a16:creationId xmlns:a16="http://schemas.microsoft.com/office/drawing/2014/main" id="{1CF4C698-E145-5E58-7A41-8ADA06C062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71">
                <a:extLst>
                  <a:ext uri="{FF2B5EF4-FFF2-40B4-BE49-F238E27FC236}">
                    <a16:creationId xmlns:a16="http://schemas.microsoft.com/office/drawing/2014/main" id="{73632B3F-EF34-476D-8396-B66810F3D3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2">
                <a:extLst>
                  <a:ext uri="{FF2B5EF4-FFF2-40B4-BE49-F238E27FC236}">
                    <a16:creationId xmlns:a16="http://schemas.microsoft.com/office/drawing/2014/main" id="{39B9A182-24C1-183B-7B82-16731C2902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3">
                <a:extLst>
                  <a:ext uri="{FF2B5EF4-FFF2-40B4-BE49-F238E27FC236}">
                    <a16:creationId xmlns:a16="http://schemas.microsoft.com/office/drawing/2014/main" id="{B7E84B35-0881-D7BC-CCE8-E71EC2640D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4">
                <a:extLst>
                  <a:ext uri="{FF2B5EF4-FFF2-40B4-BE49-F238E27FC236}">
                    <a16:creationId xmlns:a16="http://schemas.microsoft.com/office/drawing/2014/main" id="{70D8ED2F-97F8-05B4-EC95-02979028B8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5">
                <a:extLst>
                  <a:ext uri="{FF2B5EF4-FFF2-40B4-BE49-F238E27FC236}">
                    <a16:creationId xmlns:a16="http://schemas.microsoft.com/office/drawing/2014/main" id="{3AF3A984-EC36-F06F-4576-D295A7851A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6">
                <a:extLst>
                  <a:ext uri="{FF2B5EF4-FFF2-40B4-BE49-F238E27FC236}">
                    <a16:creationId xmlns:a16="http://schemas.microsoft.com/office/drawing/2014/main" id="{BC4A4F95-5A3C-29AF-56EF-6B6D3AAC46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7">
                <a:extLst>
                  <a:ext uri="{FF2B5EF4-FFF2-40B4-BE49-F238E27FC236}">
                    <a16:creationId xmlns:a16="http://schemas.microsoft.com/office/drawing/2014/main" id="{16D6A4FD-B52D-DB81-B7B6-684D68EAD1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8">
                <a:extLst>
                  <a:ext uri="{FF2B5EF4-FFF2-40B4-BE49-F238E27FC236}">
                    <a16:creationId xmlns:a16="http://schemas.microsoft.com/office/drawing/2014/main" id="{39BE21AB-D24D-8BD6-ACE7-60A6FE7F7B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9">
                <a:extLst>
                  <a:ext uri="{FF2B5EF4-FFF2-40B4-BE49-F238E27FC236}">
                    <a16:creationId xmlns:a16="http://schemas.microsoft.com/office/drawing/2014/main" id="{8B084195-EA2F-62AE-A2D0-8331FC7723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80">
                <a:extLst>
                  <a:ext uri="{FF2B5EF4-FFF2-40B4-BE49-F238E27FC236}">
                    <a16:creationId xmlns:a16="http://schemas.microsoft.com/office/drawing/2014/main" id="{E6A49AD5-9B24-4BF2-C23C-7CED8F82F9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81">
                <a:extLst>
                  <a:ext uri="{FF2B5EF4-FFF2-40B4-BE49-F238E27FC236}">
                    <a16:creationId xmlns:a16="http://schemas.microsoft.com/office/drawing/2014/main" id="{3AE41AE7-ABAF-9172-3A85-01989568D9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2">
                <a:extLst>
                  <a:ext uri="{FF2B5EF4-FFF2-40B4-BE49-F238E27FC236}">
                    <a16:creationId xmlns:a16="http://schemas.microsoft.com/office/drawing/2014/main" id="{F180605D-1377-E823-895F-F38D543A5F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3">
                <a:extLst>
                  <a:ext uri="{FF2B5EF4-FFF2-40B4-BE49-F238E27FC236}">
                    <a16:creationId xmlns:a16="http://schemas.microsoft.com/office/drawing/2014/main" id="{3D26D3FA-64FA-4563-3C95-4DAD63C15D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4">
                <a:extLst>
                  <a:ext uri="{FF2B5EF4-FFF2-40B4-BE49-F238E27FC236}">
                    <a16:creationId xmlns:a16="http://schemas.microsoft.com/office/drawing/2014/main" id="{62486E72-D2D1-5701-4B8C-27D730B88F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5">
                <a:extLst>
                  <a:ext uri="{FF2B5EF4-FFF2-40B4-BE49-F238E27FC236}">
                    <a16:creationId xmlns:a16="http://schemas.microsoft.com/office/drawing/2014/main" id="{5EFFEC6D-77D7-A925-A346-AEBBD09E9C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6">
                <a:extLst>
                  <a:ext uri="{FF2B5EF4-FFF2-40B4-BE49-F238E27FC236}">
                    <a16:creationId xmlns:a16="http://schemas.microsoft.com/office/drawing/2014/main" id="{D5B92075-95C7-39A0-92A9-24293D7107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7">
                <a:extLst>
                  <a:ext uri="{FF2B5EF4-FFF2-40B4-BE49-F238E27FC236}">
                    <a16:creationId xmlns:a16="http://schemas.microsoft.com/office/drawing/2014/main" id="{B84A9B8E-CCA2-9BB9-6291-0F2D7403EB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8">
                <a:extLst>
                  <a:ext uri="{FF2B5EF4-FFF2-40B4-BE49-F238E27FC236}">
                    <a16:creationId xmlns:a16="http://schemas.microsoft.com/office/drawing/2014/main" id="{86C989B3-7658-A684-CE80-2ABC0AD640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9">
                <a:extLst>
                  <a:ext uri="{FF2B5EF4-FFF2-40B4-BE49-F238E27FC236}">
                    <a16:creationId xmlns:a16="http://schemas.microsoft.com/office/drawing/2014/main" id="{63A7F9CB-F5F7-6708-618F-C095CEE966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90">
                <a:extLst>
                  <a:ext uri="{FF2B5EF4-FFF2-40B4-BE49-F238E27FC236}">
                    <a16:creationId xmlns:a16="http://schemas.microsoft.com/office/drawing/2014/main" id="{5BD72D87-DC81-5BDC-8555-8E8945C8F0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91">
                <a:extLst>
                  <a:ext uri="{FF2B5EF4-FFF2-40B4-BE49-F238E27FC236}">
                    <a16:creationId xmlns:a16="http://schemas.microsoft.com/office/drawing/2014/main" id="{CDB3703C-EC62-8EE1-3EFF-90CFE10EC7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2">
                <a:extLst>
                  <a:ext uri="{FF2B5EF4-FFF2-40B4-BE49-F238E27FC236}">
                    <a16:creationId xmlns:a16="http://schemas.microsoft.com/office/drawing/2014/main" id="{7F62FB5E-9693-06A5-0402-E8925267E6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418CEE97-B09E-8958-4171-887591FA6D83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B252D05E-D241-2F44-F10B-9C5345DD922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CC583D8A-75FA-271F-807A-F1B6DF2F0E2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E8D03E15-CBE4-C599-18B9-278F9BA16FD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5F556676-5AA9-C43E-5615-420DC02CC9C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4042C8C4-2994-5F08-3EA3-B72B5C3605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173B730A-2B07-FCA8-8C33-31023F9E3F9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A11CD92E-917F-B5AC-7EF1-78B0A154117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3F235CC4-00F1-9D01-7E8D-BB194CACC0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E120A353-5F3C-DB17-7002-8F174FC2FD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7288ED3C-03C3-1A50-4E38-F90A1FB1207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FA79BB5A-63AA-46F4-D364-2B344A692A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B607734B-7BD8-F7F6-D1F6-AE0B239410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B8BAFA5E-CD67-7014-047A-F96C2DDC15C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EA8A8DD2-954A-271E-C4EA-283C53CB923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501A64CE-CAEE-5F57-4910-C7AA79A75EF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464C6681-0A7D-53F4-0ACD-A072CB9A73D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CDBDCF6E-0E0E-DC4D-184B-0410C97ED4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76AF13FD-F629-AA7E-2E96-1ED493717E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D3DC9348-8942-C13C-E807-8F76BDD23C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8C1B6164-C9B0-000C-B5DB-7E96793EF41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736C0DA1-E1BF-22AA-26F7-F2EBEF0706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AA8EE87D-FFA1-75C9-11AE-60AB56AA597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87F863E3-B8EF-8610-820F-23F306E3400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9E401719-0DFC-B617-71A4-8578F71EE7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C59A83AB-F3FE-8B2E-9E76-451706CDB4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B2BAFD22-CD43-0089-241C-C3B2110B4E7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FA17ACBE-1E9B-E0D3-F125-66BEDC19372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EE532832-7805-8F41-A95C-BF365F7C0F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EC7AAD5E-B9ED-552D-D849-7F80A84265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6A41ABD9-D1D7-75DB-FD95-1A9A0CC181A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2FA07876-B1F2-076E-6C0B-1BA539AA828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17687376-3421-8CFB-713B-973CE2EBE07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8FF30382-04F5-4C53-DDFD-88E67E63D8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8340999F-9184-FE5F-DD0E-4091B5D70D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FEAF4637-9A46-8E83-3FDD-3274EDAABE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99C5E66C-39A8-A179-4AB1-F006A96880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F84B7500-BF6F-4653-1522-09BEF62BC1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C0F405AE-649D-59DE-E4FA-5ED152C3BA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4650BE1B-8504-CE34-3A4A-ECDFEEB5FD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36365829-4754-DBF7-E943-F17AD612CB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BCB1B8BC-BCC5-512C-F1DE-A3B0A820C1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CD748F51-3E1A-B8BF-C9D3-7F60E4168D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DF26FD90-6358-4E94-7BEB-D24FC192E9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BFC465DB-EDDE-6759-9D1D-5F0C3E3177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D110BB64-35A1-2666-B0D6-529F5F3A04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B26B1659-307D-24EF-C449-E71978D5DC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A55E8B9D-2807-7C45-4DDE-22F569DF22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7EB594F3-1B3F-106A-FB26-4D116587AD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7FC36B34-0EC1-2298-BBF7-4E7DB128BC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39274FF9-D691-1C92-A324-DED9BA85DC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D5E0B658-77E9-C502-98F5-BC8765CC96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1B47326B-6DD8-2340-CAAA-B017B5E565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4CFB4800-2159-608B-1A21-9E3E2E6DCF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A02BEDB0-04D6-BF58-0BDF-D07BF86242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B39BDC53-2224-DBD7-DC8F-C5421DB2C6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5FEFA751-273F-32C2-AA2E-3B9C49F47E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AC060887-812B-2191-6C1A-876E2DE4CD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C442DACA-E635-9DCE-1560-44E7828B29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DD635596-5357-DC8D-267F-B6A2A9B1C1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170CC844-ED7C-1E2F-3949-F6DE8F89DA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8CB1BF69-18AD-0ACB-6CED-BE9C111FDA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EFF8667D-AFD5-F94E-7025-05EF4D759A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680F9528-4B45-63A3-1CC3-F123326BAD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34FCFB3F-0FA6-52E5-6540-23F5D92B51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31FAE3E5-75B8-F67D-9DCD-3DFBEE74BA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281DCA70-D7DE-8735-D5C0-D611CDB818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36917917-A5AF-7ED7-D47D-14D6E4E85B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FF6D0CC6-0820-6588-5E94-6EAE8FE473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F540C013-BF09-501C-63B2-C84C6E750F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324664BD-AF84-9ED6-FB7B-0A21810A36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553B79E5-639B-7BE1-174A-5B1A5CC416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8D15A660-02F9-02E5-EE14-2536CAE7F8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6B7FCC19-15FA-E1DC-30D1-B41985E04C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F9CF6067-9CC2-81C5-E755-ED9F0C6C9F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84C3659D-6906-57BE-7053-3FAC87BA19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D6D72C62-69D4-5E80-F8B8-09587818BF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9A02ABB4-1934-3480-0432-392C4220BD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0A5C15EC-E06B-81E3-E7B8-599EF74731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AB5E2A90-8ECE-59F9-17A3-388EAA7CB6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71BE1633-D5B9-6C5A-511B-0ED143BD53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95160BCE-3450-6109-A5C8-EA735BAAA6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C8A56681-C6B5-5745-F154-FC38A15E26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43837590-4B0E-539C-CA7A-4EA6FADBC2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F90435D0-EAD9-967B-D841-059E8A8C89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5E9B529F-82B4-10D2-A818-4FB7C6F5CC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4BDEDD79-3613-221C-E8B5-2B18C726B5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50D1A9B7-250A-4F3E-115B-4AA9987C2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F258C69C-8C79-BC0F-08AA-916C43A9CD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C6E9DDD1-B5E6-3EFA-F5D6-F70C5B7894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B41D884A-A1AD-B6D4-4CF1-B33AA79AFC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5B38CD2F-CC17-76B0-9604-4721DF83A0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8D0C3452-330F-617F-66A8-E151AE6132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3786BD4E-002E-2710-B060-FAA515D51F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459AF7B4-A6BF-4785-4134-1D2D84ACAC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2D861E41-196B-8CC5-838B-CE92B8AA0B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A2ADAE6A-7D77-0420-6EB2-EEFEA267F0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24AB773E-5241-1E3F-8FED-1B74CC03B8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29AB4B77-3851-51F2-78B4-68F391B49C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460C96B3-5485-708E-4374-FD085F8591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2F67E2C0-B3BB-855A-FF73-9B6D323631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E92E1A37-6039-6CFA-2D11-20847BD98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CDD4CEB8-3AD4-E09D-A237-53E2EDF00E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6A99176C-8AE4-98FE-16FB-5BA4BC9EBD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15F346CA-C351-5E56-DB32-85AFE4852D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7E019F2E-EF0C-EA45-BFFB-F51C6B9B10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18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2397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072F78E4-0F06-D912-313C-5BF682B0103F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487C6893-A3EF-FCF4-6C07-31CCB5B253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1F74FA6B-D501-9998-4D60-C77CC4D9177E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2" name="Freeform 888">
                <a:extLst>
                  <a:ext uri="{FF2B5EF4-FFF2-40B4-BE49-F238E27FC236}">
                    <a16:creationId xmlns:a16="http://schemas.microsoft.com/office/drawing/2014/main" id="{88BAAABC-8AC3-D100-1FFE-653C4EC604B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89">
                <a:extLst>
                  <a:ext uri="{FF2B5EF4-FFF2-40B4-BE49-F238E27FC236}">
                    <a16:creationId xmlns:a16="http://schemas.microsoft.com/office/drawing/2014/main" id="{8756C70C-2E61-1147-3D7A-2B7F530833A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0">
                <a:extLst>
                  <a:ext uri="{FF2B5EF4-FFF2-40B4-BE49-F238E27FC236}">
                    <a16:creationId xmlns:a16="http://schemas.microsoft.com/office/drawing/2014/main" id="{DE54AEA4-A097-D2D3-A7B1-FBDFFC332C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1">
                <a:extLst>
                  <a:ext uri="{FF2B5EF4-FFF2-40B4-BE49-F238E27FC236}">
                    <a16:creationId xmlns:a16="http://schemas.microsoft.com/office/drawing/2014/main" id="{36439AFA-0F95-7346-40C1-02D480D8E19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2">
                <a:extLst>
                  <a:ext uri="{FF2B5EF4-FFF2-40B4-BE49-F238E27FC236}">
                    <a16:creationId xmlns:a16="http://schemas.microsoft.com/office/drawing/2014/main" id="{ABBD2B01-BBC3-DD89-699D-43EA0BAB8A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3">
                <a:extLst>
                  <a:ext uri="{FF2B5EF4-FFF2-40B4-BE49-F238E27FC236}">
                    <a16:creationId xmlns:a16="http://schemas.microsoft.com/office/drawing/2014/main" id="{D4FCE078-4978-22A4-4967-8816453096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4">
                <a:extLst>
                  <a:ext uri="{FF2B5EF4-FFF2-40B4-BE49-F238E27FC236}">
                    <a16:creationId xmlns:a16="http://schemas.microsoft.com/office/drawing/2014/main" id="{4E9FAAC8-87B3-3C89-6F29-7F87846C2F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5">
                <a:extLst>
                  <a:ext uri="{FF2B5EF4-FFF2-40B4-BE49-F238E27FC236}">
                    <a16:creationId xmlns:a16="http://schemas.microsoft.com/office/drawing/2014/main" id="{E3C4BAA6-222F-94EA-AF3B-7CD3961F2F3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6">
                <a:extLst>
                  <a:ext uri="{FF2B5EF4-FFF2-40B4-BE49-F238E27FC236}">
                    <a16:creationId xmlns:a16="http://schemas.microsoft.com/office/drawing/2014/main" id="{C6F2B690-93B0-C06A-CF3B-0AC03DD738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7">
                <a:extLst>
                  <a:ext uri="{FF2B5EF4-FFF2-40B4-BE49-F238E27FC236}">
                    <a16:creationId xmlns:a16="http://schemas.microsoft.com/office/drawing/2014/main" id="{958FF981-431D-E9D4-05B0-21DF529CFA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8">
                <a:extLst>
                  <a:ext uri="{FF2B5EF4-FFF2-40B4-BE49-F238E27FC236}">
                    <a16:creationId xmlns:a16="http://schemas.microsoft.com/office/drawing/2014/main" id="{49A67A72-5A0A-FB30-57DF-ECDC3EB4D39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9">
                <a:extLst>
                  <a:ext uri="{FF2B5EF4-FFF2-40B4-BE49-F238E27FC236}">
                    <a16:creationId xmlns:a16="http://schemas.microsoft.com/office/drawing/2014/main" id="{A36A0C31-355F-55ED-5CDF-FC624B7F4EB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0">
                <a:extLst>
                  <a:ext uri="{FF2B5EF4-FFF2-40B4-BE49-F238E27FC236}">
                    <a16:creationId xmlns:a16="http://schemas.microsoft.com/office/drawing/2014/main" id="{699D7204-852F-E0F9-E232-9EADAFD37AB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1">
                <a:extLst>
                  <a:ext uri="{FF2B5EF4-FFF2-40B4-BE49-F238E27FC236}">
                    <a16:creationId xmlns:a16="http://schemas.microsoft.com/office/drawing/2014/main" id="{A47C51BE-39E6-9E7E-9BFC-25D38FE6DA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2">
                <a:extLst>
                  <a:ext uri="{FF2B5EF4-FFF2-40B4-BE49-F238E27FC236}">
                    <a16:creationId xmlns:a16="http://schemas.microsoft.com/office/drawing/2014/main" id="{FEC81A98-178E-F646-3718-14AD0E2BDE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3">
                <a:extLst>
                  <a:ext uri="{FF2B5EF4-FFF2-40B4-BE49-F238E27FC236}">
                    <a16:creationId xmlns:a16="http://schemas.microsoft.com/office/drawing/2014/main" id="{169AEBE1-A7FB-9B56-9709-E469C1D049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4">
                <a:extLst>
                  <a:ext uri="{FF2B5EF4-FFF2-40B4-BE49-F238E27FC236}">
                    <a16:creationId xmlns:a16="http://schemas.microsoft.com/office/drawing/2014/main" id="{A1545A83-5587-AEDA-6144-207467A840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5">
                <a:extLst>
                  <a:ext uri="{FF2B5EF4-FFF2-40B4-BE49-F238E27FC236}">
                    <a16:creationId xmlns:a16="http://schemas.microsoft.com/office/drawing/2014/main" id="{345C7673-D6DA-D3D2-A1F8-A9935D56E2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6">
                <a:extLst>
                  <a:ext uri="{FF2B5EF4-FFF2-40B4-BE49-F238E27FC236}">
                    <a16:creationId xmlns:a16="http://schemas.microsoft.com/office/drawing/2014/main" id="{B5E66891-CE9B-8D8B-03BC-B536FE1513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7">
                <a:extLst>
                  <a:ext uri="{FF2B5EF4-FFF2-40B4-BE49-F238E27FC236}">
                    <a16:creationId xmlns:a16="http://schemas.microsoft.com/office/drawing/2014/main" id="{3794AEB4-F417-95E8-2CFF-773F88C870A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8">
                <a:extLst>
                  <a:ext uri="{FF2B5EF4-FFF2-40B4-BE49-F238E27FC236}">
                    <a16:creationId xmlns:a16="http://schemas.microsoft.com/office/drawing/2014/main" id="{7FF19C26-1B80-1042-6945-46EC391DF17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9">
                <a:extLst>
                  <a:ext uri="{FF2B5EF4-FFF2-40B4-BE49-F238E27FC236}">
                    <a16:creationId xmlns:a16="http://schemas.microsoft.com/office/drawing/2014/main" id="{9CF203C6-8B8B-93D5-0A6A-DDBAACE929A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0">
                <a:extLst>
                  <a:ext uri="{FF2B5EF4-FFF2-40B4-BE49-F238E27FC236}">
                    <a16:creationId xmlns:a16="http://schemas.microsoft.com/office/drawing/2014/main" id="{26D74ECD-394B-8DD0-D347-354AA788939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1">
                <a:extLst>
                  <a:ext uri="{FF2B5EF4-FFF2-40B4-BE49-F238E27FC236}">
                    <a16:creationId xmlns:a16="http://schemas.microsoft.com/office/drawing/2014/main" id="{9F2BEE3B-50E1-45CE-5F5F-E963084D01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2">
                <a:extLst>
                  <a:ext uri="{FF2B5EF4-FFF2-40B4-BE49-F238E27FC236}">
                    <a16:creationId xmlns:a16="http://schemas.microsoft.com/office/drawing/2014/main" id="{BAA2C950-6472-2CB2-49F1-4A00FD4667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3">
                <a:extLst>
                  <a:ext uri="{FF2B5EF4-FFF2-40B4-BE49-F238E27FC236}">
                    <a16:creationId xmlns:a16="http://schemas.microsoft.com/office/drawing/2014/main" id="{769FA892-B188-78B2-C75A-0D9A2347B6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4">
                <a:extLst>
                  <a:ext uri="{FF2B5EF4-FFF2-40B4-BE49-F238E27FC236}">
                    <a16:creationId xmlns:a16="http://schemas.microsoft.com/office/drawing/2014/main" id="{E1FBD145-086D-26D1-3430-7B573E2DD9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5">
                <a:extLst>
                  <a:ext uri="{FF2B5EF4-FFF2-40B4-BE49-F238E27FC236}">
                    <a16:creationId xmlns:a16="http://schemas.microsoft.com/office/drawing/2014/main" id="{69E66CAC-F4AB-9157-009E-6D246DA516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6">
                <a:extLst>
                  <a:ext uri="{FF2B5EF4-FFF2-40B4-BE49-F238E27FC236}">
                    <a16:creationId xmlns:a16="http://schemas.microsoft.com/office/drawing/2014/main" id="{4697AB8E-B23A-899C-0A36-2F6850C8BB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7">
                <a:extLst>
                  <a:ext uri="{FF2B5EF4-FFF2-40B4-BE49-F238E27FC236}">
                    <a16:creationId xmlns:a16="http://schemas.microsoft.com/office/drawing/2014/main" id="{161732F0-BB22-934D-BDFD-13EB4F316D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8">
                <a:extLst>
                  <a:ext uri="{FF2B5EF4-FFF2-40B4-BE49-F238E27FC236}">
                    <a16:creationId xmlns:a16="http://schemas.microsoft.com/office/drawing/2014/main" id="{BDC592A1-4CC8-51E5-2064-0F6E954FE6C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9">
                <a:extLst>
                  <a:ext uri="{FF2B5EF4-FFF2-40B4-BE49-F238E27FC236}">
                    <a16:creationId xmlns:a16="http://schemas.microsoft.com/office/drawing/2014/main" id="{5D53B7D8-6708-C69B-DF71-9B667066301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0">
                <a:extLst>
                  <a:ext uri="{FF2B5EF4-FFF2-40B4-BE49-F238E27FC236}">
                    <a16:creationId xmlns:a16="http://schemas.microsoft.com/office/drawing/2014/main" id="{828FFD7A-33F2-9418-E70C-7B09E4B7F8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1">
                <a:extLst>
                  <a:ext uri="{FF2B5EF4-FFF2-40B4-BE49-F238E27FC236}">
                    <a16:creationId xmlns:a16="http://schemas.microsoft.com/office/drawing/2014/main" id="{E8C1564A-0E03-8978-055A-1FB07EE7C7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2">
                <a:extLst>
                  <a:ext uri="{FF2B5EF4-FFF2-40B4-BE49-F238E27FC236}">
                    <a16:creationId xmlns:a16="http://schemas.microsoft.com/office/drawing/2014/main" id="{DCD1F153-C79F-7C9B-09B2-DCA700C3F3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3">
                <a:extLst>
                  <a:ext uri="{FF2B5EF4-FFF2-40B4-BE49-F238E27FC236}">
                    <a16:creationId xmlns:a16="http://schemas.microsoft.com/office/drawing/2014/main" id="{6550BABD-5867-D5AA-BC0D-64DC5301E7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4">
                <a:extLst>
                  <a:ext uri="{FF2B5EF4-FFF2-40B4-BE49-F238E27FC236}">
                    <a16:creationId xmlns:a16="http://schemas.microsoft.com/office/drawing/2014/main" id="{FC2CD422-9797-CEF0-C2A2-74BA68B460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5">
                <a:extLst>
                  <a:ext uri="{FF2B5EF4-FFF2-40B4-BE49-F238E27FC236}">
                    <a16:creationId xmlns:a16="http://schemas.microsoft.com/office/drawing/2014/main" id="{27D49C5B-0E7A-6B5A-3A49-DA3180ADE9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6">
                <a:extLst>
                  <a:ext uri="{FF2B5EF4-FFF2-40B4-BE49-F238E27FC236}">
                    <a16:creationId xmlns:a16="http://schemas.microsoft.com/office/drawing/2014/main" id="{5E5E804E-79FB-7D36-2E60-A55D467C3A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7">
                <a:extLst>
                  <a:ext uri="{FF2B5EF4-FFF2-40B4-BE49-F238E27FC236}">
                    <a16:creationId xmlns:a16="http://schemas.microsoft.com/office/drawing/2014/main" id="{DFF1E0B7-D2F8-4B96-CFD5-161D6A91F9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8">
                <a:extLst>
                  <a:ext uri="{FF2B5EF4-FFF2-40B4-BE49-F238E27FC236}">
                    <a16:creationId xmlns:a16="http://schemas.microsoft.com/office/drawing/2014/main" id="{8FCFAA20-62CB-518F-2E3A-41E3825406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9">
                <a:extLst>
                  <a:ext uri="{FF2B5EF4-FFF2-40B4-BE49-F238E27FC236}">
                    <a16:creationId xmlns:a16="http://schemas.microsoft.com/office/drawing/2014/main" id="{94C51508-A8C6-3D6C-3157-CDBD7EF52F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0">
                <a:extLst>
                  <a:ext uri="{FF2B5EF4-FFF2-40B4-BE49-F238E27FC236}">
                    <a16:creationId xmlns:a16="http://schemas.microsoft.com/office/drawing/2014/main" id="{A9705FB2-66AD-340A-6037-73E0899D79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1">
                <a:extLst>
                  <a:ext uri="{FF2B5EF4-FFF2-40B4-BE49-F238E27FC236}">
                    <a16:creationId xmlns:a16="http://schemas.microsoft.com/office/drawing/2014/main" id="{22B8DE70-A73E-848E-331B-478737CFB0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2">
                <a:extLst>
                  <a:ext uri="{FF2B5EF4-FFF2-40B4-BE49-F238E27FC236}">
                    <a16:creationId xmlns:a16="http://schemas.microsoft.com/office/drawing/2014/main" id="{21BD19DA-9598-F428-C538-AA9922E901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3">
                <a:extLst>
                  <a:ext uri="{FF2B5EF4-FFF2-40B4-BE49-F238E27FC236}">
                    <a16:creationId xmlns:a16="http://schemas.microsoft.com/office/drawing/2014/main" id="{2E5FCA17-1969-F3C2-A53B-DD57CDFD3C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4">
                <a:extLst>
                  <a:ext uri="{FF2B5EF4-FFF2-40B4-BE49-F238E27FC236}">
                    <a16:creationId xmlns:a16="http://schemas.microsoft.com/office/drawing/2014/main" id="{F82678F6-2C46-D969-FC99-BFFD68B491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5">
                <a:extLst>
                  <a:ext uri="{FF2B5EF4-FFF2-40B4-BE49-F238E27FC236}">
                    <a16:creationId xmlns:a16="http://schemas.microsoft.com/office/drawing/2014/main" id="{B3C1546E-3AA4-EB36-BC5B-C07212597C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6">
                <a:extLst>
                  <a:ext uri="{FF2B5EF4-FFF2-40B4-BE49-F238E27FC236}">
                    <a16:creationId xmlns:a16="http://schemas.microsoft.com/office/drawing/2014/main" id="{D361A6D7-E733-3365-1E19-80BA478A50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7">
                <a:extLst>
                  <a:ext uri="{FF2B5EF4-FFF2-40B4-BE49-F238E27FC236}">
                    <a16:creationId xmlns:a16="http://schemas.microsoft.com/office/drawing/2014/main" id="{420F0027-D8F2-97A7-E01D-64782E4FFD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8">
                <a:extLst>
                  <a:ext uri="{FF2B5EF4-FFF2-40B4-BE49-F238E27FC236}">
                    <a16:creationId xmlns:a16="http://schemas.microsoft.com/office/drawing/2014/main" id="{4A876C2D-F4C4-4618-C401-577078DB9D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9">
                <a:extLst>
                  <a:ext uri="{FF2B5EF4-FFF2-40B4-BE49-F238E27FC236}">
                    <a16:creationId xmlns:a16="http://schemas.microsoft.com/office/drawing/2014/main" id="{D21052A3-C269-0923-EDB1-A729BADF74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0">
                <a:extLst>
                  <a:ext uri="{FF2B5EF4-FFF2-40B4-BE49-F238E27FC236}">
                    <a16:creationId xmlns:a16="http://schemas.microsoft.com/office/drawing/2014/main" id="{BD97BBE2-930D-796D-88D0-7D7212CBEA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1">
                <a:extLst>
                  <a:ext uri="{FF2B5EF4-FFF2-40B4-BE49-F238E27FC236}">
                    <a16:creationId xmlns:a16="http://schemas.microsoft.com/office/drawing/2014/main" id="{651BA306-59F4-9B6B-12EC-3CCAC8B84C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2">
                <a:extLst>
                  <a:ext uri="{FF2B5EF4-FFF2-40B4-BE49-F238E27FC236}">
                    <a16:creationId xmlns:a16="http://schemas.microsoft.com/office/drawing/2014/main" id="{0718C591-C647-0A9A-30BB-83F13AB73D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3">
                <a:extLst>
                  <a:ext uri="{FF2B5EF4-FFF2-40B4-BE49-F238E27FC236}">
                    <a16:creationId xmlns:a16="http://schemas.microsoft.com/office/drawing/2014/main" id="{536D8A19-4A54-2AF0-6C52-9CEDF6680C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4">
                <a:extLst>
                  <a:ext uri="{FF2B5EF4-FFF2-40B4-BE49-F238E27FC236}">
                    <a16:creationId xmlns:a16="http://schemas.microsoft.com/office/drawing/2014/main" id="{3627ADC8-A180-6787-7E24-28D08CBF7C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5">
                <a:extLst>
                  <a:ext uri="{FF2B5EF4-FFF2-40B4-BE49-F238E27FC236}">
                    <a16:creationId xmlns:a16="http://schemas.microsoft.com/office/drawing/2014/main" id="{5113F7BE-873B-5BDB-0BFC-8F093CE689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6">
                <a:extLst>
                  <a:ext uri="{FF2B5EF4-FFF2-40B4-BE49-F238E27FC236}">
                    <a16:creationId xmlns:a16="http://schemas.microsoft.com/office/drawing/2014/main" id="{934BB265-A767-2124-F31F-8C7F5F683C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7">
                <a:extLst>
                  <a:ext uri="{FF2B5EF4-FFF2-40B4-BE49-F238E27FC236}">
                    <a16:creationId xmlns:a16="http://schemas.microsoft.com/office/drawing/2014/main" id="{11DC43B6-2B88-64B6-C41F-95A03A5ECD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8">
                <a:extLst>
                  <a:ext uri="{FF2B5EF4-FFF2-40B4-BE49-F238E27FC236}">
                    <a16:creationId xmlns:a16="http://schemas.microsoft.com/office/drawing/2014/main" id="{0D584A01-61F3-25AD-B60F-0C27FA2280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9">
                <a:extLst>
                  <a:ext uri="{FF2B5EF4-FFF2-40B4-BE49-F238E27FC236}">
                    <a16:creationId xmlns:a16="http://schemas.microsoft.com/office/drawing/2014/main" id="{CFB082A3-81C4-5020-3131-AE1EF2EA89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0">
                <a:extLst>
                  <a:ext uri="{FF2B5EF4-FFF2-40B4-BE49-F238E27FC236}">
                    <a16:creationId xmlns:a16="http://schemas.microsoft.com/office/drawing/2014/main" id="{52C69180-4131-D6C3-99DA-4833D27D22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1">
                <a:extLst>
                  <a:ext uri="{FF2B5EF4-FFF2-40B4-BE49-F238E27FC236}">
                    <a16:creationId xmlns:a16="http://schemas.microsoft.com/office/drawing/2014/main" id="{6F904998-4C2C-9C39-66C3-C708130513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2">
                <a:extLst>
                  <a:ext uri="{FF2B5EF4-FFF2-40B4-BE49-F238E27FC236}">
                    <a16:creationId xmlns:a16="http://schemas.microsoft.com/office/drawing/2014/main" id="{D67B621D-D702-3B81-36AC-0412BC5073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3">
                <a:extLst>
                  <a:ext uri="{FF2B5EF4-FFF2-40B4-BE49-F238E27FC236}">
                    <a16:creationId xmlns:a16="http://schemas.microsoft.com/office/drawing/2014/main" id="{C6E996AC-DB10-A6D4-FCBF-C127EB697C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4">
                <a:extLst>
                  <a:ext uri="{FF2B5EF4-FFF2-40B4-BE49-F238E27FC236}">
                    <a16:creationId xmlns:a16="http://schemas.microsoft.com/office/drawing/2014/main" id="{B4B943FE-AA25-0086-DF7F-D4F507CBEF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5">
                <a:extLst>
                  <a:ext uri="{FF2B5EF4-FFF2-40B4-BE49-F238E27FC236}">
                    <a16:creationId xmlns:a16="http://schemas.microsoft.com/office/drawing/2014/main" id="{4A1B09DB-47E9-0005-EFD5-EDA4494032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6">
                <a:extLst>
                  <a:ext uri="{FF2B5EF4-FFF2-40B4-BE49-F238E27FC236}">
                    <a16:creationId xmlns:a16="http://schemas.microsoft.com/office/drawing/2014/main" id="{3FED9504-5010-B155-04A7-156093322B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7">
                <a:extLst>
                  <a:ext uri="{FF2B5EF4-FFF2-40B4-BE49-F238E27FC236}">
                    <a16:creationId xmlns:a16="http://schemas.microsoft.com/office/drawing/2014/main" id="{8E1567F1-33B9-879A-92C0-89789702CC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8">
                <a:extLst>
                  <a:ext uri="{FF2B5EF4-FFF2-40B4-BE49-F238E27FC236}">
                    <a16:creationId xmlns:a16="http://schemas.microsoft.com/office/drawing/2014/main" id="{6B1F1144-5252-61B1-FDA5-17D46D520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9">
                <a:extLst>
                  <a:ext uri="{FF2B5EF4-FFF2-40B4-BE49-F238E27FC236}">
                    <a16:creationId xmlns:a16="http://schemas.microsoft.com/office/drawing/2014/main" id="{4FE95AD8-FD03-9876-97B0-B1F51277EA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0">
                <a:extLst>
                  <a:ext uri="{FF2B5EF4-FFF2-40B4-BE49-F238E27FC236}">
                    <a16:creationId xmlns:a16="http://schemas.microsoft.com/office/drawing/2014/main" id="{DEFC14B9-B4EF-F100-5758-2632A36114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1">
                <a:extLst>
                  <a:ext uri="{FF2B5EF4-FFF2-40B4-BE49-F238E27FC236}">
                    <a16:creationId xmlns:a16="http://schemas.microsoft.com/office/drawing/2014/main" id="{36202DAB-9AD4-07AE-8DBA-86B5921D37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2">
                <a:extLst>
                  <a:ext uri="{FF2B5EF4-FFF2-40B4-BE49-F238E27FC236}">
                    <a16:creationId xmlns:a16="http://schemas.microsoft.com/office/drawing/2014/main" id="{734F0EC4-4F8B-6F6D-3765-7F41354479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3">
                <a:extLst>
                  <a:ext uri="{FF2B5EF4-FFF2-40B4-BE49-F238E27FC236}">
                    <a16:creationId xmlns:a16="http://schemas.microsoft.com/office/drawing/2014/main" id="{9A85B70A-E4E0-0CAE-93F4-6403C890B9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4">
                <a:extLst>
                  <a:ext uri="{FF2B5EF4-FFF2-40B4-BE49-F238E27FC236}">
                    <a16:creationId xmlns:a16="http://schemas.microsoft.com/office/drawing/2014/main" id="{40B3A383-4B8D-A2BE-41EE-B3D3ACA75B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5">
                <a:extLst>
                  <a:ext uri="{FF2B5EF4-FFF2-40B4-BE49-F238E27FC236}">
                    <a16:creationId xmlns:a16="http://schemas.microsoft.com/office/drawing/2014/main" id="{8D260229-F95E-4B92-4D2F-47FC8B3CA9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6">
                <a:extLst>
                  <a:ext uri="{FF2B5EF4-FFF2-40B4-BE49-F238E27FC236}">
                    <a16:creationId xmlns:a16="http://schemas.microsoft.com/office/drawing/2014/main" id="{3747CF3C-C90C-90CF-649F-B2E1CD594F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7">
                <a:extLst>
                  <a:ext uri="{FF2B5EF4-FFF2-40B4-BE49-F238E27FC236}">
                    <a16:creationId xmlns:a16="http://schemas.microsoft.com/office/drawing/2014/main" id="{B92E7BCA-08FA-26FF-44C1-7FC1840883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8">
                <a:extLst>
                  <a:ext uri="{FF2B5EF4-FFF2-40B4-BE49-F238E27FC236}">
                    <a16:creationId xmlns:a16="http://schemas.microsoft.com/office/drawing/2014/main" id="{0264A228-9D09-742D-8FBB-462143134A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9">
                <a:extLst>
                  <a:ext uri="{FF2B5EF4-FFF2-40B4-BE49-F238E27FC236}">
                    <a16:creationId xmlns:a16="http://schemas.microsoft.com/office/drawing/2014/main" id="{1B19993A-8A0D-5BED-9F5D-1F951578D0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0">
                <a:extLst>
                  <a:ext uri="{FF2B5EF4-FFF2-40B4-BE49-F238E27FC236}">
                    <a16:creationId xmlns:a16="http://schemas.microsoft.com/office/drawing/2014/main" id="{CDF4C766-15F6-8776-6B3F-C97D784042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1">
                <a:extLst>
                  <a:ext uri="{FF2B5EF4-FFF2-40B4-BE49-F238E27FC236}">
                    <a16:creationId xmlns:a16="http://schemas.microsoft.com/office/drawing/2014/main" id="{0B73A874-BBFC-6246-CC73-77EA1D2C9F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2">
                <a:extLst>
                  <a:ext uri="{FF2B5EF4-FFF2-40B4-BE49-F238E27FC236}">
                    <a16:creationId xmlns:a16="http://schemas.microsoft.com/office/drawing/2014/main" id="{08F538DD-AAFB-26FF-E3A7-DC9B69FACC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3">
                <a:extLst>
                  <a:ext uri="{FF2B5EF4-FFF2-40B4-BE49-F238E27FC236}">
                    <a16:creationId xmlns:a16="http://schemas.microsoft.com/office/drawing/2014/main" id="{36B3E401-99BA-8BE5-C49E-E11D25B73A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4">
                <a:extLst>
                  <a:ext uri="{FF2B5EF4-FFF2-40B4-BE49-F238E27FC236}">
                    <a16:creationId xmlns:a16="http://schemas.microsoft.com/office/drawing/2014/main" id="{EDDE1911-8EC9-5AA9-EFBF-D5BC41ADAA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5">
                <a:extLst>
                  <a:ext uri="{FF2B5EF4-FFF2-40B4-BE49-F238E27FC236}">
                    <a16:creationId xmlns:a16="http://schemas.microsoft.com/office/drawing/2014/main" id="{233D3109-6678-8780-1FEB-A869BBAC45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6">
                <a:extLst>
                  <a:ext uri="{FF2B5EF4-FFF2-40B4-BE49-F238E27FC236}">
                    <a16:creationId xmlns:a16="http://schemas.microsoft.com/office/drawing/2014/main" id="{7F59EA4D-15F1-9006-87CC-94644FB6E4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7">
                <a:extLst>
                  <a:ext uri="{FF2B5EF4-FFF2-40B4-BE49-F238E27FC236}">
                    <a16:creationId xmlns:a16="http://schemas.microsoft.com/office/drawing/2014/main" id="{CC5E8CF1-7711-FF24-C893-A93B7B7262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8">
                <a:extLst>
                  <a:ext uri="{FF2B5EF4-FFF2-40B4-BE49-F238E27FC236}">
                    <a16:creationId xmlns:a16="http://schemas.microsoft.com/office/drawing/2014/main" id="{45C97FEA-38A7-0894-4779-6C8FA11943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9">
                <a:extLst>
                  <a:ext uri="{FF2B5EF4-FFF2-40B4-BE49-F238E27FC236}">
                    <a16:creationId xmlns:a16="http://schemas.microsoft.com/office/drawing/2014/main" id="{EF86E975-3187-87E6-7900-34F6085650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0">
                <a:extLst>
                  <a:ext uri="{FF2B5EF4-FFF2-40B4-BE49-F238E27FC236}">
                    <a16:creationId xmlns:a16="http://schemas.microsoft.com/office/drawing/2014/main" id="{771C83B0-80E8-BD0B-7859-00EEA87402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1">
                <a:extLst>
                  <a:ext uri="{FF2B5EF4-FFF2-40B4-BE49-F238E27FC236}">
                    <a16:creationId xmlns:a16="http://schemas.microsoft.com/office/drawing/2014/main" id="{04E0E0FA-D0ED-4031-9FC7-1E4EFDF1EA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2">
                <a:extLst>
                  <a:ext uri="{FF2B5EF4-FFF2-40B4-BE49-F238E27FC236}">
                    <a16:creationId xmlns:a16="http://schemas.microsoft.com/office/drawing/2014/main" id="{5CF54EC5-C124-0556-6414-A9DB6ED60D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3">
                <a:extLst>
                  <a:ext uri="{FF2B5EF4-FFF2-40B4-BE49-F238E27FC236}">
                    <a16:creationId xmlns:a16="http://schemas.microsoft.com/office/drawing/2014/main" id="{155F6D10-245B-F7BC-3907-554EB488E9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4">
                <a:extLst>
                  <a:ext uri="{FF2B5EF4-FFF2-40B4-BE49-F238E27FC236}">
                    <a16:creationId xmlns:a16="http://schemas.microsoft.com/office/drawing/2014/main" id="{226E7F65-529A-5434-6CA2-6E6054D6C5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5">
                <a:extLst>
                  <a:ext uri="{FF2B5EF4-FFF2-40B4-BE49-F238E27FC236}">
                    <a16:creationId xmlns:a16="http://schemas.microsoft.com/office/drawing/2014/main" id="{1A052147-9813-0C31-C1DC-59BD851695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6">
                <a:extLst>
                  <a:ext uri="{FF2B5EF4-FFF2-40B4-BE49-F238E27FC236}">
                    <a16:creationId xmlns:a16="http://schemas.microsoft.com/office/drawing/2014/main" id="{D81FA685-4FA0-AB2F-08AC-31E33E5345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7">
                <a:extLst>
                  <a:ext uri="{FF2B5EF4-FFF2-40B4-BE49-F238E27FC236}">
                    <a16:creationId xmlns:a16="http://schemas.microsoft.com/office/drawing/2014/main" id="{064DB0BD-F409-CC5E-C2A0-8ADA097A0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8">
                <a:extLst>
                  <a:ext uri="{FF2B5EF4-FFF2-40B4-BE49-F238E27FC236}">
                    <a16:creationId xmlns:a16="http://schemas.microsoft.com/office/drawing/2014/main" id="{623ACA0D-0102-648B-1816-E05DB2A853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9">
                <a:extLst>
                  <a:ext uri="{FF2B5EF4-FFF2-40B4-BE49-F238E27FC236}">
                    <a16:creationId xmlns:a16="http://schemas.microsoft.com/office/drawing/2014/main" id="{CCFBFE7E-7465-6F0E-D6C5-E930654459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0">
                <a:extLst>
                  <a:ext uri="{FF2B5EF4-FFF2-40B4-BE49-F238E27FC236}">
                    <a16:creationId xmlns:a16="http://schemas.microsoft.com/office/drawing/2014/main" id="{7659303E-CC73-8A6E-D714-846DD1C631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1">
                <a:extLst>
                  <a:ext uri="{FF2B5EF4-FFF2-40B4-BE49-F238E27FC236}">
                    <a16:creationId xmlns:a16="http://schemas.microsoft.com/office/drawing/2014/main" id="{E4AECBDC-5A70-9270-A7EA-3B8FDE6730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2">
                <a:extLst>
                  <a:ext uri="{FF2B5EF4-FFF2-40B4-BE49-F238E27FC236}">
                    <a16:creationId xmlns:a16="http://schemas.microsoft.com/office/drawing/2014/main" id="{F3F5D8EF-D892-D0F5-86BE-FA0D2001A2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75A2F994-B8D1-F23F-5777-D235DCAAFA12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97FE52CD-F3BF-6D78-C797-BECFAC9028C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3A396F58-374D-F9B5-4CB0-B64E7AE818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56902A1F-3E84-468F-949A-FBFA04DAF80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61F55634-7668-E15F-2DAA-D2598E9CD22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983B71CE-2FDC-5FE5-CC24-C8B8D121AFB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E9388323-9AC5-BE22-0BDC-49517922C7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C2ECE605-A534-FB36-4D75-A121200710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434B308E-D72D-F540-3483-37161145A49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AED9C0E6-A98B-EE93-63FC-79CC8A2F88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329C9E8B-0F8B-3094-BFF4-B1507C1B0A4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A483D619-C08E-B361-E1BF-45D763BAD3C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7B595A7E-B4F5-759B-638E-D59A2378AE3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FD988D87-0CA7-1957-2D07-AA401AB10AD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11416053-0A7F-D678-55A6-3D473EFAFD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C7598A0F-8822-D3B3-11DC-C83385C80C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6EB68B20-826A-6ED0-0D79-0B5243A553C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34DB8AF7-E256-F9B7-6C90-F4D6D5539A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BF434977-05EE-2653-3613-B32C235A0E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5488D0C9-8C79-6372-30D4-F3EF3544F9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3BD9B5B3-C165-BFF4-ADC6-5F83C4F2F2A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D65F23A5-0D35-B92D-BE99-65CCEADB97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2A2DB41C-4D7E-9E99-B506-81239B8B8F3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8291A233-2085-7ADA-1CCB-70130A94A41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E9068228-3752-5C75-9D49-034110C537A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A502353B-36A7-BAE8-1B7E-161502A970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2664250D-3F20-32E6-4D74-C511C6A5EE2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BCFD7B1F-C696-0604-2A59-D5709D808A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6E8EA361-C0A8-92DD-77F8-3120CEE6E3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26758BB6-D481-F4F3-C98F-A41D529D757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0D8686F0-D6F2-5EC9-9A83-BD7BAD76919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B4469961-2897-6EF5-06D6-054F05D6D61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8D29BE20-52A3-B806-DA0E-5FF08A8AF0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C85664E3-EFF2-625F-B669-FC4BACE7D8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905ED1C2-0993-5C41-25ED-D79F762C03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6F702A29-9B6F-09DD-2C49-E95CA0A2D0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6BF8F9B1-707D-B07E-469A-4F75778BAE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77E56092-33B6-B7AD-0A76-49EC9C2B2D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146C55ED-C798-871C-4AC4-93A566871D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815020B1-6A33-3406-9F59-47C18AC9DC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CAC05D4B-F3B8-8F28-A6EF-5E313BBA31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ABC7ED30-2A28-35BF-D4A1-8A0328A56D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F7E1FC6C-AF02-BB61-A0CD-6FB9DF01E6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B8ED23DC-0562-4FF9-B2AC-05EFDE70CF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4AD2E608-B158-4045-E81A-87F69DEFC5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3C03B3D5-CFC8-3EE3-219C-D02B603CD5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9659C316-9FBE-368C-19CA-26F387D95E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0843989D-0A8D-6B23-B6E3-2D932C78E4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697A04A0-FA8C-60AF-FA32-93A620729B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A3D197E9-8F9D-7D6E-7750-09D957CECC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FBAE49B6-A062-64DA-E1EB-CF3C1B2A9D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EEA0F711-F770-F8D3-A567-7F8AA6E0F7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8B8749A4-6934-9BF0-A01D-5E2768EE1A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4C7B7F9F-A8E4-3DBD-58AA-15F1CD717A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8C708E9B-7A98-64DF-07BC-D103648637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6C752008-3AF7-B91D-F149-F84ACE5E42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B9C0D4F4-3B70-35BA-27FC-CE7DB7BA02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283437E0-9FDB-3A66-9197-3E2A233812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ABD81FCF-5C41-B51C-B77B-391DD2040C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39473C41-C4C0-FD95-C62B-3F42D678FE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F8A97406-2356-FE14-8F72-B22A4424AF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856E6030-C592-C4D7-8F17-678B7AB54B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DE695029-5868-8760-717D-861AEC1F86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D2D26798-1150-10E7-9DBB-A3F2D006D8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AEBD3D1C-0C2B-B10F-3BA3-19A930F8BC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48C96EBC-0A65-91C8-CC47-8E608CBBBE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431FD2DF-C110-73F2-4610-BB60F52812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1B869176-2BD5-8BA8-7823-C0450E4317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CDE2C09B-3E1B-064F-E915-5770F6A053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674C3A2F-C3E4-8999-051A-62F83BF4D4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0EB981CF-AC1E-6EC8-6FFA-D32ACFDCE8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83CAE6D8-8C25-E9F5-46F8-8582783B83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2E317760-A624-6E46-2E2D-A587C0291E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830229AE-4DB7-05F5-2152-C25214AAA3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8A76E653-110A-BF39-D909-199CB945A8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0B48E167-6785-B415-5EB4-2A5E49C48E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1726E6DB-4307-B90C-BDAB-06CA0A9C36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3F29BED7-4089-D4D5-9698-D00A73B26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52764AE7-6338-F296-AF31-CD2199C72C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EB4C8376-EDCB-D074-7AB0-F545F54882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E56C92D8-B7E1-3656-51B5-2080C1C247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85F91AEB-473A-A4BD-3251-7A9BBEB2BE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C7586259-8F55-9257-7631-45D7D1524B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95913475-C4B8-2684-E3F7-9C5898A5D4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40AB383D-777E-7CE2-E60F-8AD80D09B2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C7B9FE9D-48BA-31EE-55DE-CB5F89F621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7D258183-9C5B-F15F-3B29-FD578F4997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47F37C15-13C5-BAC2-E303-303C5FCEE2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AE70D21F-941D-2F7F-1846-B7DC2363D8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6">
                <a:extLst>
                  <a:ext uri="{FF2B5EF4-FFF2-40B4-BE49-F238E27FC236}">
                    <a16:creationId xmlns:a16="http://schemas.microsoft.com/office/drawing/2014/main" id="{06FDEEEB-F6B4-5C90-4A52-7FE626A38C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7">
                <a:extLst>
                  <a:ext uri="{FF2B5EF4-FFF2-40B4-BE49-F238E27FC236}">
                    <a16:creationId xmlns:a16="http://schemas.microsoft.com/office/drawing/2014/main" id="{6B10B2B9-268B-4FA3-CF69-DEE415CB6E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8">
                <a:extLst>
                  <a:ext uri="{FF2B5EF4-FFF2-40B4-BE49-F238E27FC236}">
                    <a16:creationId xmlns:a16="http://schemas.microsoft.com/office/drawing/2014/main" id="{540ED8A8-8A95-1AB3-4EF2-56E00336C9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79">
                <a:extLst>
                  <a:ext uri="{FF2B5EF4-FFF2-40B4-BE49-F238E27FC236}">
                    <a16:creationId xmlns:a16="http://schemas.microsoft.com/office/drawing/2014/main" id="{84445004-1AF1-8FD7-CE08-354E4E9C76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0">
                <a:extLst>
                  <a:ext uri="{FF2B5EF4-FFF2-40B4-BE49-F238E27FC236}">
                    <a16:creationId xmlns:a16="http://schemas.microsoft.com/office/drawing/2014/main" id="{FDBDACC8-2497-877F-4698-7D6530753A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1">
                <a:extLst>
                  <a:ext uri="{FF2B5EF4-FFF2-40B4-BE49-F238E27FC236}">
                    <a16:creationId xmlns:a16="http://schemas.microsoft.com/office/drawing/2014/main" id="{534F2970-33B1-A9AF-C42A-099FD8F7A9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2">
                <a:extLst>
                  <a:ext uri="{FF2B5EF4-FFF2-40B4-BE49-F238E27FC236}">
                    <a16:creationId xmlns:a16="http://schemas.microsoft.com/office/drawing/2014/main" id="{93155385-6353-C31E-A81F-9A898DA663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3">
                <a:extLst>
                  <a:ext uri="{FF2B5EF4-FFF2-40B4-BE49-F238E27FC236}">
                    <a16:creationId xmlns:a16="http://schemas.microsoft.com/office/drawing/2014/main" id="{F0359D2D-FC0D-BDB2-2AF6-127C48A550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4">
                <a:extLst>
                  <a:ext uri="{FF2B5EF4-FFF2-40B4-BE49-F238E27FC236}">
                    <a16:creationId xmlns:a16="http://schemas.microsoft.com/office/drawing/2014/main" id="{51236C3A-95C9-3CF1-3D93-0A3FFE3D06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5">
                <a:extLst>
                  <a:ext uri="{FF2B5EF4-FFF2-40B4-BE49-F238E27FC236}">
                    <a16:creationId xmlns:a16="http://schemas.microsoft.com/office/drawing/2014/main" id="{AC5935B7-27BE-970D-1BDB-2B1345A8AC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6">
                <a:extLst>
                  <a:ext uri="{FF2B5EF4-FFF2-40B4-BE49-F238E27FC236}">
                    <a16:creationId xmlns:a16="http://schemas.microsoft.com/office/drawing/2014/main" id="{B8546E30-4019-357E-2223-3E26A0911A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7">
                <a:extLst>
                  <a:ext uri="{FF2B5EF4-FFF2-40B4-BE49-F238E27FC236}">
                    <a16:creationId xmlns:a16="http://schemas.microsoft.com/office/drawing/2014/main" id="{FF795E2D-3C97-074E-8F56-31FEB60688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8">
                <a:extLst>
                  <a:ext uri="{FF2B5EF4-FFF2-40B4-BE49-F238E27FC236}">
                    <a16:creationId xmlns:a16="http://schemas.microsoft.com/office/drawing/2014/main" id="{02DB14F7-3AD8-6385-8865-4D1E731B45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9">
                <a:extLst>
                  <a:ext uri="{FF2B5EF4-FFF2-40B4-BE49-F238E27FC236}">
                    <a16:creationId xmlns:a16="http://schemas.microsoft.com/office/drawing/2014/main" id="{BAE64913-2B39-9D90-8407-E554EF8721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0">
                <a:extLst>
                  <a:ext uri="{FF2B5EF4-FFF2-40B4-BE49-F238E27FC236}">
                    <a16:creationId xmlns:a16="http://schemas.microsoft.com/office/drawing/2014/main" id="{16DBB312-409B-BDBE-7C5B-378D8BAB29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1">
                <a:extLst>
                  <a:ext uri="{FF2B5EF4-FFF2-40B4-BE49-F238E27FC236}">
                    <a16:creationId xmlns:a16="http://schemas.microsoft.com/office/drawing/2014/main" id="{BFE95A3D-4A22-AF7B-AD04-BA801B678F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2">
                <a:extLst>
                  <a:ext uri="{FF2B5EF4-FFF2-40B4-BE49-F238E27FC236}">
                    <a16:creationId xmlns:a16="http://schemas.microsoft.com/office/drawing/2014/main" id="{C13F5ED9-2954-8ACB-E8B1-21B7B9F6FB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3" name="Picture Placeholder 222"/>
          <p:cNvSpPr>
            <a:spLocks noGrp="1"/>
          </p:cNvSpPr>
          <p:nvPr>
            <p:ph type="pic" sz="quarter" idx="10"/>
          </p:nvPr>
        </p:nvSpPr>
        <p:spPr>
          <a:xfrm>
            <a:off x="1090022" y="2027811"/>
            <a:ext cx="2679782" cy="2919637"/>
          </a:xfrm>
          <a:custGeom>
            <a:avLst/>
            <a:gdLst>
              <a:gd name="connsiteX0" fmla="*/ 1270856 w 2591903"/>
              <a:gd name="connsiteY0" fmla="*/ 0 h 2823892"/>
              <a:gd name="connsiteX1" fmla="*/ 2071798 w 2591903"/>
              <a:gd name="connsiteY1" fmla="*/ 231995 h 2823892"/>
              <a:gd name="connsiteX2" fmla="*/ 2576393 w 2591903"/>
              <a:gd name="connsiteY2" fmla="*/ 914692 h 2823892"/>
              <a:gd name="connsiteX3" fmla="*/ 2591903 w 2591903"/>
              <a:gd name="connsiteY3" fmla="*/ 1787323 h 2823892"/>
              <a:gd name="connsiteX4" fmla="*/ 2112403 w 2591903"/>
              <a:gd name="connsiteY4" fmla="*/ 2516573 h 2823892"/>
              <a:gd name="connsiteX5" fmla="*/ 1321046 w 2591903"/>
              <a:gd name="connsiteY5" fmla="*/ 2823892 h 2823892"/>
              <a:gd name="connsiteX6" fmla="*/ 520105 w 2591903"/>
              <a:gd name="connsiteY6" fmla="*/ 2591897 h 2823892"/>
              <a:gd name="connsiteX7" fmla="*/ 15509 w 2591903"/>
              <a:gd name="connsiteY7" fmla="*/ 1909201 h 2823892"/>
              <a:gd name="connsiteX8" fmla="*/ 0 w 2591903"/>
              <a:gd name="connsiteY8" fmla="*/ 1036570 h 2823892"/>
              <a:gd name="connsiteX9" fmla="*/ 479499 w 2591903"/>
              <a:gd name="connsiteY9" fmla="*/ 307319 h 28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903" h="2823892">
                <a:moveTo>
                  <a:pt x="1270856" y="0"/>
                </a:moveTo>
                <a:lnTo>
                  <a:pt x="2071798" y="231995"/>
                </a:lnTo>
                <a:lnTo>
                  <a:pt x="2576393" y="914692"/>
                </a:lnTo>
                <a:lnTo>
                  <a:pt x="2591903" y="1787323"/>
                </a:lnTo>
                <a:lnTo>
                  <a:pt x="2112403" y="2516573"/>
                </a:lnTo>
                <a:lnTo>
                  <a:pt x="1321046" y="2823892"/>
                </a:lnTo>
                <a:lnTo>
                  <a:pt x="520105" y="2591897"/>
                </a:lnTo>
                <a:lnTo>
                  <a:pt x="15509" y="1909201"/>
                </a:lnTo>
                <a:lnTo>
                  <a:pt x="0" y="1036570"/>
                </a:lnTo>
                <a:lnTo>
                  <a:pt x="479499" y="307319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225" name="Picture Placeholder 224"/>
          <p:cNvSpPr>
            <a:spLocks noGrp="1"/>
          </p:cNvSpPr>
          <p:nvPr>
            <p:ph type="pic" sz="quarter" idx="11"/>
          </p:nvPr>
        </p:nvSpPr>
        <p:spPr>
          <a:xfrm>
            <a:off x="8671390" y="3323508"/>
            <a:ext cx="2679782" cy="2919637"/>
          </a:xfrm>
          <a:custGeom>
            <a:avLst/>
            <a:gdLst>
              <a:gd name="connsiteX0" fmla="*/ 1270856 w 2591903"/>
              <a:gd name="connsiteY0" fmla="*/ 0 h 2823892"/>
              <a:gd name="connsiteX1" fmla="*/ 2071798 w 2591903"/>
              <a:gd name="connsiteY1" fmla="*/ 231995 h 2823892"/>
              <a:gd name="connsiteX2" fmla="*/ 2576393 w 2591903"/>
              <a:gd name="connsiteY2" fmla="*/ 914692 h 2823892"/>
              <a:gd name="connsiteX3" fmla="*/ 2591903 w 2591903"/>
              <a:gd name="connsiteY3" fmla="*/ 1787323 h 2823892"/>
              <a:gd name="connsiteX4" fmla="*/ 2112403 w 2591903"/>
              <a:gd name="connsiteY4" fmla="*/ 2516573 h 2823892"/>
              <a:gd name="connsiteX5" fmla="*/ 1321046 w 2591903"/>
              <a:gd name="connsiteY5" fmla="*/ 2823892 h 2823892"/>
              <a:gd name="connsiteX6" fmla="*/ 520105 w 2591903"/>
              <a:gd name="connsiteY6" fmla="*/ 2591897 h 2823892"/>
              <a:gd name="connsiteX7" fmla="*/ 15509 w 2591903"/>
              <a:gd name="connsiteY7" fmla="*/ 1909201 h 2823892"/>
              <a:gd name="connsiteX8" fmla="*/ 0 w 2591903"/>
              <a:gd name="connsiteY8" fmla="*/ 1036570 h 2823892"/>
              <a:gd name="connsiteX9" fmla="*/ 479499 w 2591903"/>
              <a:gd name="connsiteY9" fmla="*/ 307319 h 28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903" h="2823892">
                <a:moveTo>
                  <a:pt x="1270856" y="0"/>
                </a:moveTo>
                <a:lnTo>
                  <a:pt x="2071798" y="231995"/>
                </a:lnTo>
                <a:lnTo>
                  <a:pt x="2576393" y="914692"/>
                </a:lnTo>
                <a:lnTo>
                  <a:pt x="2591903" y="1787323"/>
                </a:lnTo>
                <a:lnTo>
                  <a:pt x="2112403" y="2516573"/>
                </a:lnTo>
                <a:lnTo>
                  <a:pt x="1321046" y="2823892"/>
                </a:lnTo>
                <a:lnTo>
                  <a:pt x="520105" y="2591897"/>
                </a:lnTo>
                <a:lnTo>
                  <a:pt x="15509" y="1909201"/>
                </a:lnTo>
                <a:lnTo>
                  <a:pt x="0" y="1036570"/>
                </a:lnTo>
                <a:lnTo>
                  <a:pt x="479499" y="307319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205447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F82BE3A1-7A0A-2337-83E3-FA7ED75A4E09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EB3F95FC-B964-15A8-5E01-751940FDEC6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C8461233-D8AD-E664-C901-E1A3522DC4B1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4" name="Freeform 888">
                <a:extLst>
                  <a:ext uri="{FF2B5EF4-FFF2-40B4-BE49-F238E27FC236}">
                    <a16:creationId xmlns:a16="http://schemas.microsoft.com/office/drawing/2014/main" id="{AEB61DA7-A8F9-D23B-B95C-8161215E6F2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89">
                <a:extLst>
                  <a:ext uri="{FF2B5EF4-FFF2-40B4-BE49-F238E27FC236}">
                    <a16:creationId xmlns:a16="http://schemas.microsoft.com/office/drawing/2014/main" id="{D6DB70A1-19EF-4D2B-B22A-3F172E9DB0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0">
                <a:extLst>
                  <a:ext uri="{FF2B5EF4-FFF2-40B4-BE49-F238E27FC236}">
                    <a16:creationId xmlns:a16="http://schemas.microsoft.com/office/drawing/2014/main" id="{5BFA584F-ECDD-ED84-424F-7B02C8A099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1">
                <a:extLst>
                  <a:ext uri="{FF2B5EF4-FFF2-40B4-BE49-F238E27FC236}">
                    <a16:creationId xmlns:a16="http://schemas.microsoft.com/office/drawing/2014/main" id="{E3702741-1C18-2B67-9FE3-BA546DAE1C9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2">
                <a:extLst>
                  <a:ext uri="{FF2B5EF4-FFF2-40B4-BE49-F238E27FC236}">
                    <a16:creationId xmlns:a16="http://schemas.microsoft.com/office/drawing/2014/main" id="{3734893C-B93F-8F1A-4257-98A5C73B07F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3">
                <a:extLst>
                  <a:ext uri="{FF2B5EF4-FFF2-40B4-BE49-F238E27FC236}">
                    <a16:creationId xmlns:a16="http://schemas.microsoft.com/office/drawing/2014/main" id="{B41C43FC-8E7C-51E9-4AA6-0676B45C5DC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4">
                <a:extLst>
                  <a:ext uri="{FF2B5EF4-FFF2-40B4-BE49-F238E27FC236}">
                    <a16:creationId xmlns:a16="http://schemas.microsoft.com/office/drawing/2014/main" id="{07A601FF-FD11-23D7-508F-2F24E3DE253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5">
                <a:extLst>
                  <a:ext uri="{FF2B5EF4-FFF2-40B4-BE49-F238E27FC236}">
                    <a16:creationId xmlns:a16="http://schemas.microsoft.com/office/drawing/2014/main" id="{32A59655-CA45-F556-8F98-DEDB44B727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6">
                <a:extLst>
                  <a:ext uri="{FF2B5EF4-FFF2-40B4-BE49-F238E27FC236}">
                    <a16:creationId xmlns:a16="http://schemas.microsoft.com/office/drawing/2014/main" id="{E2650CF9-E216-4872-1041-650768F6980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7">
                <a:extLst>
                  <a:ext uri="{FF2B5EF4-FFF2-40B4-BE49-F238E27FC236}">
                    <a16:creationId xmlns:a16="http://schemas.microsoft.com/office/drawing/2014/main" id="{68B8CDAF-550D-FB18-4C50-1D0FAB940C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898">
                <a:extLst>
                  <a:ext uri="{FF2B5EF4-FFF2-40B4-BE49-F238E27FC236}">
                    <a16:creationId xmlns:a16="http://schemas.microsoft.com/office/drawing/2014/main" id="{816BBD14-3EE2-E72D-DB15-290C1B0FA4A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899">
                <a:extLst>
                  <a:ext uri="{FF2B5EF4-FFF2-40B4-BE49-F238E27FC236}">
                    <a16:creationId xmlns:a16="http://schemas.microsoft.com/office/drawing/2014/main" id="{91F59BB6-BD59-5925-351B-1766E1620B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0">
                <a:extLst>
                  <a:ext uri="{FF2B5EF4-FFF2-40B4-BE49-F238E27FC236}">
                    <a16:creationId xmlns:a16="http://schemas.microsoft.com/office/drawing/2014/main" id="{6898525C-76E0-C56D-4F6C-A62DBE2BE05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1">
                <a:extLst>
                  <a:ext uri="{FF2B5EF4-FFF2-40B4-BE49-F238E27FC236}">
                    <a16:creationId xmlns:a16="http://schemas.microsoft.com/office/drawing/2014/main" id="{5951F50C-E9C8-CE4B-29E9-DCA07742A4A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2">
                <a:extLst>
                  <a:ext uri="{FF2B5EF4-FFF2-40B4-BE49-F238E27FC236}">
                    <a16:creationId xmlns:a16="http://schemas.microsoft.com/office/drawing/2014/main" id="{8D7C6A5D-60C0-1341-E695-E45F59DE6A5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3">
                <a:extLst>
                  <a:ext uri="{FF2B5EF4-FFF2-40B4-BE49-F238E27FC236}">
                    <a16:creationId xmlns:a16="http://schemas.microsoft.com/office/drawing/2014/main" id="{2A972B9D-790D-5A4C-9913-8E927EE650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4">
                <a:extLst>
                  <a:ext uri="{FF2B5EF4-FFF2-40B4-BE49-F238E27FC236}">
                    <a16:creationId xmlns:a16="http://schemas.microsoft.com/office/drawing/2014/main" id="{7DD57327-AD4D-0E7C-7105-CB154881F8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5">
                <a:extLst>
                  <a:ext uri="{FF2B5EF4-FFF2-40B4-BE49-F238E27FC236}">
                    <a16:creationId xmlns:a16="http://schemas.microsoft.com/office/drawing/2014/main" id="{8E023AAF-8388-A2DC-DA22-5A0AC88B95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6">
                <a:extLst>
                  <a:ext uri="{FF2B5EF4-FFF2-40B4-BE49-F238E27FC236}">
                    <a16:creationId xmlns:a16="http://schemas.microsoft.com/office/drawing/2014/main" id="{D9D60667-9FA0-0752-DF67-99B8AC164A2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7">
                <a:extLst>
                  <a:ext uri="{FF2B5EF4-FFF2-40B4-BE49-F238E27FC236}">
                    <a16:creationId xmlns:a16="http://schemas.microsoft.com/office/drawing/2014/main" id="{C312F5A5-E827-300B-0CC3-BC7DD1C494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08">
                <a:extLst>
                  <a:ext uri="{FF2B5EF4-FFF2-40B4-BE49-F238E27FC236}">
                    <a16:creationId xmlns:a16="http://schemas.microsoft.com/office/drawing/2014/main" id="{4AB375AE-046B-B30F-BDD8-AF7C16BED7C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09">
                <a:extLst>
                  <a:ext uri="{FF2B5EF4-FFF2-40B4-BE49-F238E27FC236}">
                    <a16:creationId xmlns:a16="http://schemas.microsoft.com/office/drawing/2014/main" id="{8AD8FBD9-D7DC-D31F-D9D1-524B1ECA6C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0">
                <a:extLst>
                  <a:ext uri="{FF2B5EF4-FFF2-40B4-BE49-F238E27FC236}">
                    <a16:creationId xmlns:a16="http://schemas.microsoft.com/office/drawing/2014/main" id="{C1F0D2A2-F197-014D-5BCA-5AB83FDA285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1">
                <a:extLst>
                  <a:ext uri="{FF2B5EF4-FFF2-40B4-BE49-F238E27FC236}">
                    <a16:creationId xmlns:a16="http://schemas.microsoft.com/office/drawing/2014/main" id="{40518EF5-C5E4-F962-14E1-3505902E3A5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2">
                <a:extLst>
                  <a:ext uri="{FF2B5EF4-FFF2-40B4-BE49-F238E27FC236}">
                    <a16:creationId xmlns:a16="http://schemas.microsoft.com/office/drawing/2014/main" id="{A2383C7C-B3F0-3AD7-0B1F-D28142C4D4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3">
                <a:extLst>
                  <a:ext uri="{FF2B5EF4-FFF2-40B4-BE49-F238E27FC236}">
                    <a16:creationId xmlns:a16="http://schemas.microsoft.com/office/drawing/2014/main" id="{CE0361C6-6B8A-34D2-6679-B05261618E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4">
                <a:extLst>
                  <a:ext uri="{FF2B5EF4-FFF2-40B4-BE49-F238E27FC236}">
                    <a16:creationId xmlns:a16="http://schemas.microsoft.com/office/drawing/2014/main" id="{2BE1ECCA-F44F-BB66-21E2-B792C80559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5">
                <a:extLst>
                  <a:ext uri="{FF2B5EF4-FFF2-40B4-BE49-F238E27FC236}">
                    <a16:creationId xmlns:a16="http://schemas.microsoft.com/office/drawing/2014/main" id="{68F44453-C238-0833-CB0D-CBEF6974250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6">
                <a:extLst>
                  <a:ext uri="{FF2B5EF4-FFF2-40B4-BE49-F238E27FC236}">
                    <a16:creationId xmlns:a16="http://schemas.microsoft.com/office/drawing/2014/main" id="{82340CC5-3B31-A727-BF72-3D73987E0E4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7">
                <a:extLst>
                  <a:ext uri="{FF2B5EF4-FFF2-40B4-BE49-F238E27FC236}">
                    <a16:creationId xmlns:a16="http://schemas.microsoft.com/office/drawing/2014/main" id="{3C0C6E79-19AD-0A0E-526A-9573F3F802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18">
                <a:extLst>
                  <a:ext uri="{FF2B5EF4-FFF2-40B4-BE49-F238E27FC236}">
                    <a16:creationId xmlns:a16="http://schemas.microsoft.com/office/drawing/2014/main" id="{F040B7AD-9A54-36A4-D5C0-FF99EAA8606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19">
                <a:extLst>
                  <a:ext uri="{FF2B5EF4-FFF2-40B4-BE49-F238E27FC236}">
                    <a16:creationId xmlns:a16="http://schemas.microsoft.com/office/drawing/2014/main" id="{C35FBE58-A8F8-A470-B0AB-BCA8EF0CA4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0">
                <a:extLst>
                  <a:ext uri="{FF2B5EF4-FFF2-40B4-BE49-F238E27FC236}">
                    <a16:creationId xmlns:a16="http://schemas.microsoft.com/office/drawing/2014/main" id="{04F69151-6589-9D9F-53CE-555F7C7154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1">
                <a:extLst>
                  <a:ext uri="{FF2B5EF4-FFF2-40B4-BE49-F238E27FC236}">
                    <a16:creationId xmlns:a16="http://schemas.microsoft.com/office/drawing/2014/main" id="{5345809C-5DFF-B4A9-C925-150070A0FC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2">
                <a:extLst>
                  <a:ext uri="{FF2B5EF4-FFF2-40B4-BE49-F238E27FC236}">
                    <a16:creationId xmlns:a16="http://schemas.microsoft.com/office/drawing/2014/main" id="{7AB8C4CF-F81D-C239-9B00-0A38C3EDEF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3">
                <a:extLst>
                  <a:ext uri="{FF2B5EF4-FFF2-40B4-BE49-F238E27FC236}">
                    <a16:creationId xmlns:a16="http://schemas.microsoft.com/office/drawing/2014/main" id="{8C7AAED2-2C45-9102-D8A2-A94929253C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4">
                <a:extLst>
                  <a:ext uri="{FF2B5EF4-FFF2-40B4-BE49-F238E27FC236}">
                    <a16:creationId xmlns:a16="http://schemas.microsoft.com/office/drawing/2014/main" id="{702E7D05-ECA5-AF33-0533-B1B353C068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5">
                <a:extLst>
                  <a:ext uri="{FF2B5EF4-FFF2-40B4-BE49-F238E27FC236}">
                    <a16:creationId xmlns:a16="http://schemas.microsoft.com/office/drawing/2014/main" id="{C725BDA0-4C2F-B582-C876-75B133D8AB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6">
                <a:extLst>
                  <a:ext uri="{FF2B5EF4-FFF2-40B4-BE49-F238E27FC236}">
                    <a16:creationId xmlns:a16="http://schemas.microsoft.com/office/drawing/2014/main" id="{DCA5BBB7-C7EA-05B0-D346-AA41F7FC4A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7">
                <a:extLst>
                  <a:ext uri="{FF2B5EF4-FFF2-40B4-BE49-F238E27FC236}">
                    <a16:creationId xmlns:a16="http://schemas.microsoft.com/office/drawing/2014/main" id="{B7527F1A-471E-75EA-A58A-D6B0C9E2BB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28">
                <a:extLst>
                  <a:ext uri="{FF2B5EF4-FFF2-40B4-BE49-F238E27FC236}">
                    <a16:creationId xmlns:a16="http://schemas.microsoft.com/office/drawing/2014/main" id="{B8B4C6E7-43F0-F999-7B11-0C0279434A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29">
                <a:extLst>
                  <a:ext uri="{FF2B5EF4-FFF2-40B4-BE49-F238E27FC236}">
                    <a16:creationId xmlns:a16="http://schemas.microsoft.com/office/drawing/2014/main" id="{C0FDCB98-282E-3978-6699-B13C15013B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0">
                <a:extLst>
                  <a:ext uri="{FF2B5EF4-FFF2-40B4-BE49-F238E27FC236}">
                    <a16:creationId xmlns:a16="http://schemas.microsoft.com/office/drawing/2014/main" id="{46274199-528F-1A7F-14FF-41780F1378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1">
                <a:extLst>
                  <a:ext uri="{FF2B5EF4-FFF2-40B4-BE49-F238E27FC236}">
                    <a16:creationId xmlns:a16="http://schemas.microsoft.com/office/drawing/2014/main" id="{01DE2313-FED1-D593-8FB6-E6918A9BF8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2">
                <a:extLst>
                  <a:ext uri="{FF2B5EF4-FFF2-40B4-BE49-F238E27FC236}">
                    <a16:creationId xmlns:a16="http://schemas.microsoft.com/office/drawing/2014/main" id="{503F6F42-A8CB-28C2-32D1-B8BFD0FE53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3">
                <a:extLst>
                  <a:ext uri="{FF2B5EF4-FFF2-40B4-BE49-F238E27FC236}">
                    <a16:creationId xmlns:a16="http://schemas.microsoft.com/office/drawing/2014/main" id="{C2AC16DD-BA70-65F5-09CE-1CC8F0A92A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4">
                <a:extLst>
                  <a:ext uri="{FF2B5EF4-FFF2-40B4-BE49-F238E27FC236}">
                    <a16:creationId xmlns:a16="http://schemas.microsoft.com/office/drawing/2014/main" id="{F7B778AE-A1E2-F06C-A4ED-5D656CD00F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5">
                <a:extLst>
                  <a:ext uri="{FF2B5EF4-FFF2-40B4-BE49-F238E27FC236}">
                    <a16:creationId xmlns:a16="http://schemas.microsoft.com/office/drawing/2014/main" id="{124D3AF3-C5F5-D727-419A-4F71CB09FB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6">
                <a:extLst>
                  <a:ext uri="{FF2B5EF4-FFF2-40B4-BE49-F238E27FC236}">
                    <a16:creationId xmlns:a16="http://schemas.microsoft.com/office/drawing/2014/main" id="{366A9D72-8C1E-AC83-D85F-CF47CB4BCA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7">
                <a:extLst>
                  <a:ext uri="{FF2B5EF4-FFF2-40B4-BE49-F238E27FC236}">
                    <a16:creationId xmlns:a16="http://schemas.microsoft.com/office/drawing/2014/main" id="{DAD87878-1FB2-1B66-7263-F9F83369FA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38">
                <a:extLst>
                  <a:ext uri="{FF2B5EF4-FFF2-40B4-BE49-F238E27FC236}">
                    <a16:creationId xmlns:a16="http://schemas.microsoft.com/office/drawing/2014/main" id="{C6E58E7A-5F7B-0199-699E-44CCBAB2B3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39">
                <a:extLst>
                  <a:ext uri="{FF2B5EF4-FFF2-40B4-BE49-F238E27FC236}">
                    <a16:creationId xmlns:a16="http://schemas.microsoft.com/office/drawing/2014/main" id="{9F055370-565C-B753-2617-98A6073C97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0">
                <a:extLst>
                  <a:ext uri="{FF2B5EF4-FFF2-40B4-BE49-F238E27FC236}">
                    <a16:creationId xmlns:a16="http://schemas.microsoft.com/office/drawing/2014/main" id="{E8DBCFF9-70AD-679D-3557-9B42483A98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1">
                <a:extLst>
                  <a:ext uri="{FF2B5EF4-FFF2-40B4-BE49-F238E27FC236}">
                    <a16:creationId xmlns:a16="http://schemas.microsoft.com/office/drawing/2014/main" id="{69434FDF-14C2-4ABC-6E71-85CC151874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2">
                <a:extLst>
                  <a:ext uri="{FF2B5EF4-FFF2-40B4-BE49-F238E27FC236}">
                    <a16:creationId xmlns:a16="http://schemas.microsoft.com/office/drawing/2014/main" id="{14FFF6FA-45E6-D46C-8B15-76EB7175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3">
                <a:extLst>
                  <a:ext uri="{FF2B5EF4-FFF2-40B4-BE49-F238E27FC236}">
                    <a16:creationId xmlns:a16="http://schemas.microsoft.com/office/drawing/2014/main" id="{74032359-458C-35F8-53FA-AF61F9CAC2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4">
                <a:extLst>
                  <a:ext uri="{FF2B5EF4-FFF2-40B4-BE49-F238E27FC236}">
                    <a16:creationId xmlns:a16="http://schemas.microsoft.com/office/drawing/2014/main" id="{1AE063FF-66B3-78B8-685F-D374C356C2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5">
                <a:extLst>
                  <a:ext uri="{FF2B5EF4-FFF2-40B4-BE49-F238E27FC236}">
                    <a16:creationId xmlns:a16="http://schemas.microsoft.com/office/drawing/2014/main" id="{DCD57882-B3C1-244D-C661-5D4401FD5B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6">
                <a:extLst>
                  <a:ext uri="{FF2B5EF4-FFF2-40B4-BE49-F238E27FC236}">
                    <a16:creationId xmlns:a16="http://schemas.microsoft.com/office/drawing/2014/main" id="{24F9BF2E-7378-F9D9-53A1-26F6EC107B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7">
                <a:extLst>
                  <a:ext uri="{FF2B5EF4-FFF2-40B4-BE49-F238E27FC236}">
                    <a16:creationId xmlns:a16="http://schemas.microsoft.com/office/drawing/2014/main" id="{46CEAEA8-3AD6-9BA5-6551-9BF1714BFA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48">
                <a:extLst>
                  <a:ext uri="{FF2B5EF4-FFF2-40B4-BE49-F238E27FC236}">
                    <a16:creationId xmlns:a16="http://schemas.microsoft.com/office/drawing/2014/main" id="{AD8A7909-9BA6-012D-872B-3246D7B8FC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49">
                <a:extLst>
                  <a:ext uri="{FF2B5EF4-FFF2-40B4-BE49-F238E27FC236}">
                    <a16:creationId xmlns:a16="http://schemas.microsoft.com/office/drawing/2014/main" id="{2F65C56C-1E96-D64D-F50E-382FF300CD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0">
                <a:extLst>
                  <a:ext uri="{FF2B5EF4-FFF2-40B4-BE49-F238E27FC236}">
                    <a16:creationId xmlns:a16="http://schemas.microsoft.com/office/drawing/2014/main" id="{828BF22D-98E6-7A49-2AAC-DE4BA9F2A4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1">
                <a:extLst>
                  <a:ext uri="{FF2B5EF4-FFF2-40B4-BE49-F238E27FC236}">
                    <a16:creationId xmlns:a16="http://schemas.microsoft.com/office/drawing/2014/main" id="{1176E9C1-21CC-1839-4229-DFDB237E95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2">
                <a:extLst>
                  <a:ext uri="{FF2B5EF4-FFF2-40B4-BE49-F238E27FC236}">
                    <a16:creationId xmlns:a16="http://schemas.microsoft.com/office/drawing/2014/main" id="{7C3F65C0-0DF0-8F75-EB0E-D0821A384C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3">
                <a:extLst>
                  <a:ext uri="{FF2B5EF4-FFF2-40B4-BE49-F238E27FC236}">
                    <a16:creationId xmlns:a16="http://schemas.microsoft.com/office/drawing/2014/main" id="{887AA84C-4495-929C-53D3-D88D4AEADC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4">
                <a:extLst>
                  <a:ext uri="{FF2B5EF4-FFF2-40B4-BE49-F238E27FC236}">
                    <a16:creationId xmlns:a16="http://schemas.microsoft.com/office/drawing/2014/main" id="{5F0B1AB3-F78E-5B3F-C141-5EAB5712AB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5">
                <a:extLst>
                  <a:ext uri="{FF2B5EF4-FFF2-40B4-BE49-F238E27FC236}">
                    <a16:creationId xmlns:a16="http://schemas.microsoft.com/office/drawing/2014/main" id="{A6B7A16E-E6FF-E45B-8D09-E7B0420BA1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6">
                <a:extLst>
                  <a:ext uri="{FF2B5EF4-FFF2-40B4-BE49-F238E27FC236}">
                    <a16:creationId xmlns:a16="http://schemas.microsoft.com/office/drawing/2014/main" id="{1DAB98AE-CEE9-3526-B48F-A782656678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7">
                <a:extLst>
                  <a:ext uri="{FF2B5EF4-FFF2-40B4-BE49-F238E27FC236}">
                    <a16:creationId xmlns:a16="http://schemas.microsoft.com/office/drawing/2014/main" id="{850857C6-3091-8DB4-50B8-44667A29EC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58">
                <a:extLst>
                  <a:ext uri="{FF2B5EF4-FFF2-40B4-BE49-F238E27FC236}">
                    <a16:creationId xmlns:a16="http://schemas.microsoft.com/office/drawing/2014/main" id="{44B6E25A-4267-363C-4462-857CA6495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59">
                <a:extLst>
                  <a:ext uri="{FF2B5EF4-FFF2-40B4-BE49-F238E27FC236}">
                    <a16:creationId xmlns:a16="http://schemas.microsoft.com/office/drawing/2014/main" id="{5C068318-B581-47CC-F191-17CF846A45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0">
                <a:extLst>
                  <a:ext uri="{FF2B5EF4-FFF2-40B4-BE49-F238E27FC236}">
                    <a16:creationId xmlns:a16="http://schemas.microsoft.com/office/drawing/2014/main" id="{BD212DEC-EB78-042E-B8D9-EE1853F200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1">
                <a:extLst>
                  <a:ext uri="{FF2B5EF4-FFF2-40B4-BE49-F238E27FC236}">
                    <a16:creationId xmlns:a16="http://schemas.microsoft.com/office/drawing/2014/main" id="{B92DC8CA-CC59-B15A-4D01-1679CC4CC6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2">
                <a:extLst>
                  <a:ext uri="{FF2B5EF4-FFF2-40B4-BE49-F238E27FC236}">
                    <a16:creationId xmlns:a16="http://schemas.microsoft.com/office/drawing/2014/main" id="{3CB49A80-0C88-24C3-2B3E-87C98A1C24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3">
                <a:extLst>
                  <a:ext uri="{FF2B5EF4-FFF2-40B4-BE49-F238E27FC236}">
                    <a16:creationId xmlns:a16="http://schemas.microsoft.com/office/drawing/2014/main" id="{83045B7B-A5A7-E375-A12F-CCDEA82D6D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4">
                <a:extLst>
                  <a:ext uri="{FF2B5EF4-FFF2-40B4-BE49-F238E27FC236}">
                    <a16:creationId xmlns:a16="http://schemas.microsoft.com/office/drawing/2014/main" id="{A167B270-A821-1EE7-CCE4-C8EA8F5483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5">
                <a:extLst>
                  <a:ext uri="{FF2B5EF4-FFF2-40B4-BE49-F238E27FC236}">
                    <a16:creationId xmlns:a16="http://schemas.microsoft.com/office/drawing/2014/main" id="{F6814DEE-03BB-070C-2EE6-59C681FF06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6">
                <a:extLst>
                  <a:ext uri="{FF2B5EF4-FFF2-40B4-BE49-F238E27FC236}">
                    <a16:creationId xmlns:a16="http://schemas.microsoft.com/office/drawing/2014/main" id="{AEE3D5EA-F847-AE57-0FFE-E4DC9D5CDE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7">
                <a:extLst>
                  <a:ext uri="{FF2B5EF4-FFF2-40B4-BE49-F238E27FC236}">
                    <a16:creationId xmlns:a16="http://schemas.microsoft.com/office/drawing/2014/main" id="{8C8B714E-E476-CA0E-BC89-FB256BDC8F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68">
                <a:extLst>
                  <a:ext uri="{FF2B5EF4-FFF2-40B4-BE49-F238E27FC236}">
                    <a16:creationId xmlns:a16="http://schemas.microsoft.com/office/drawing/2014/main" id="{E464F67D-3757-A21F-0E71-ADD4471FAD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69">
                <a:extLst>
                  <a:ext uri="{FF2B5EF4-FFF2-40B4-BE49-F238E27FC236}">
                    <a16:creationId xmlns:a16="http://schemas.microsoft.com/office/drawing/2014/main" id="{63157D16-1251-0695-D5E7-DA65F6700D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0">
                <a:extLst>
                  <a:ext uri="{FF2B5EF4-FFF2-40B4-BE49-F238E27FC236}">
                    <a16:creationId xmlns:a16="http://schemas.microsoft.com/office/drawing/2014/main" id="{535DDE03-3534-06E0-DA0B-D648825179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1">
                <a:extLst>
                  <a:ext uri="{FF2B5EF4-FFF2-40B4-BE49-F238E27FC236}">
                    <a16:creationId xmlns:a16="http://schemas.microsoft.com/office/drawing/2014/main" id="{2B5FE875-63B0-C66A-AECD-2D8D4ACADC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2">
                <a:extLst>
                  <a:ext uri="{FF2B5EF4-FFF2-40B4-BE49-F238E27FC236}">
                    <a16:creationId xmlns:a16="http://schemas.microsoft.com/office/drawing/2014/main" id="{26A57A6D-4972-4691-4CE7-4CEDFF44CA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3">
                <a:extLst>
                  <a:ext uri="{FF2B5EF4-FFF2-40B4-BE49-F238E27FC236}">
                    <a16:creationId xmlns:a16="http://schemas.microsoft.com/office/drawing/2014/main" id="{C7999EFD-7334-6F2D-E46B-BF8CD517AD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4">
                <a:extLst>
                  <a:ext uri="{FF2B5EF4-FFF2-40B4-BE49-F238E27FC236}">
                    <a16:creationId xmlns:a16="http://schemas.microsoft.com/office/drawing/2014/main" id="{6798F1AD-B4F5-1B5C-02B9-8C3DE6F6D0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5">
                <a:extLst>
                  <a:ext uri="{FF2B5EF4-FFF2-40B4-BE49-F238E27FC236}">
                    <a16:creationId xmlns:a16="http://schemas.microsoft.com/office/drawing/2014/main" id="{233D2745-C1E3-D745-2F5D-703CF7187F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6">
                <a:extLst>
                  <a:ext uri="{FF2B5EF4-FFF2-40B4-BE49-F238E27FC236}">
                    <a16:creationId xmlns:a16="http://schemas.microsoft.com/office/drawing/2014/main" id="{6E007EDA-FB85-F7E3-6091-792EBA6D15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7">
                <a:extLst>
                  <a:ext uri="{FF2B5EF4-FFF2-40B4-BE49-F238E27FC236}">
                    <a16:creationId xmlns:a16="http://schemas.microsoft.com/office/drawing/2014/main" id="{FB41CBB9-961C-DA8B-6175-90DF8C3E42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78">
                <a:extLst>
                  <a:ext uri="{FF2B5EF4-FFF2-40B4-BE49-F238E27FC236}">
                    <a16:creationId xmlns:a16="http://schemas.microsoft.com/office/drawing/2014/main" id="{6E183152-6749-AD10-DB57-1F060B76BC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79">
                <a:extLst>
                  <a:ext uri="{FF2B5EF4-FFF2-40B4-BE49-F238E27FC236}">
                    <a16:creationId xmlns:a16="http://schemas.microsoft.com/office/drawing/2014/main" id="{6B8FE576-A542-1640-B5BC-A3F424367C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0">
                <a:extLst>
                  <a:ext uri="{FF2B5EF4-FFF2-40B4-BE49-F238E27FC236}">
                    <a16:creationId xmlns:a16="http://schemas.microsoft.com/office/drawing/2014/main" id="{99C091B2-9184-7068-500A-4A937A44A5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1">
                <a:extLst>
                  <a:ext uri="{FF2B5EF4-FFF2-40B4-BE49-F238E27FC236}">
                    <a16:creationId xmlns:a16="http://schemas.microsoft.com/office/drawing/2014/main" id="{9342CE96-5DC5-9234-CF1C-0482C39D88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2">
                <a:extLst>
                  <a:ext uri="{FF2B5EF4-FFF2-40B4-BE49-F238E27FC236}">
                    <a16:creationId xmlns:a16="http://schemas.microsoft.com/office/drawing/2014/main" id="{CCC01D02-3076-45C5-C2CA-A708A554D0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3">
                <a:extLst>
                  <a:ext uri="{FF2B5EF4-FFF2-40B4-BE49-F238E27FC236}">
                    <a16:creationId xmlns:a16="http://schemas.microsoft.com/office/drawing/2014/main" id="{71AD39ED-F469-96CB-3A12-C07F7EBA45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4">
                <a:extLst>
                  <a:ext uri="{FF2B5EF4-FFF2-40B4-BE49-F238E27FC236}">
                    <a16:creationId xmlns:a16="http://schemas.microsoft.com/office/drawing/2014/main" id="{F660A987-CA07-19D0-135C-AD74613695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5">
                <a:extLst>
                  <a:ext uri="{FF2B5EF4-FFF2-40B4-BE49-F238E27FC236}">
                    <a16:creationId xmlns:a16="http://schemas.microsoft.com/office/drawing/2014/main" id="{D7BBEF8F-79C2-B5A5-7100-3F9CFECA2A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6">
                <a:extLst>
                  <a:ext uri="{FF2B5EF4-FFF2-40B4-BE49-F238E27FC236}">
                    <a16:creationId xmlns:a16="http://schemas.microsoft.com/office/drawing/2014/main" id="{2580FB62-BC92-51F5-BF5E-177BE2BDBE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7">
                <a:extLst>
                  <a:ext uri="{FF2B5EF4-FFF2-40B4-BE49-F238E27FC236}">
                    <a16:creationId xmlns:a16="http://schemas.microsoft.com/office/drawing/2014/main" id="{88F82A43-15DA-7C70-284E-FD86A102C6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88">
                <a:extLst>
                  <a:ext uri="{FF2B5EF4-FFF2-40B4-BE49-F238E27FC236}">
                    <a16:creationId xmlns:a16="http://schemas.microsoft.com/office/drawing/2014/main" id="{A6118E22-29BE-FAB9-946D-B3CA6573B5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89">
                <a:extLst>
                  <a:ext uri="{FF2B5EF4-FFF2-40B4-BE49-F238E27FC236}">
                    <a16:creationId xmlns:a16="http://schemas.microsoft.com/office/drawing/2014/main" id="{9E2D0485-4E7A-A14A-D60C-130404C68B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0">
                <a:extLst>
                  <a:ext uri="{FF2B5EF4-FFF2-40B4-BE49-F238E27FC236}">
                    <a16:creationId xmlns:a16="http://schemas.microsoft.com/office/drawing/2014/main" id="{E6295906-BD75-A5F1-5CCF-95348712C6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991">
                <a:extLst>
                  <a:ext uri="{FF2B5EF4-FFF2-40B4-BE49-F238E27FC236}">
                    <a16:creationId xmlns:a16="http://schemas.microsoft.com/office/drawing/2014/main" id="{F3DCEC28-CFD8-F13E-B908-7B4134B4D2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992">
                <a:extLst>
                  <a:ext uri="{FF2B5EF4-FFF2-40B4-BE49-F238E27FC236}">
                    <a16:creationId xmlns:a16="http://schemas.microsoft.com/office/drawing/2014/main" id="{E957AC5A-B231-06DD-E1B3-4564CA1C6D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4AF7FF30-BAD0-60AB-92CF-C532AAFF895A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9F687EAE-73C9-BBA4-B896-CA2944FDCF9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C4FA188B-8A25-FE27-18C8-926620A866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E255108F-06AB-2D17-B0FD-75C55500FB2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56C818EA-4E83-DE02-1415-08E89053738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6DA9BD44-5276-CCA4-03AC-25B88B0A938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FFAF3340-281E-49CE-DA3F-7E46AAEC5A3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71BE3EA1-E025-C4CE-D712-0C03998F6B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1F2BDC90-9160-AFD9-D785-8A994B74BC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8666C301-3CDE-DEFB-F161-278DAB82CD1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96A65769-4BDA-519A-9847-9B57CBF97AB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F89E85D1-4F90-4C05-918D-9A9EB43460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865479A6-F40F-E827-1140-A11E47F019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A033C120-E6AB-0ED3-4C64-D35FD22A18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DC708264-B791-87FE-E48F-58F3AF9331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70CD6BDC-302E-75B0-3025-66A1F8FD49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D044A0F8-04BC-580F-B739-F737D7C62C4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5844282D-BF92-CEC2-D859-4DD068E946C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63016EAB-B1C4-348C-5D07-F469ED858A4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D9E1E710-756F-86B3-1B9C-3106ED93F0E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5DC7B732-0E64-9B05-4E6C-18A5BD98A7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81B4095A-F605-9229-1C5F-1BDEDC5115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C715CFE5-B97E-871F-AA7D-A0D8712B2BF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2E12AECF-5947-ACBD-1A16-DABAC59C19A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C4BBC6BC-49FE-603F-EB45-C09DFCFF7B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47696734-5366-8217-D629-8D23AA6927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EF82AA5C-CB45-16D8-9785-FEE6846E5B2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5FFE4F46-6C19-E97E-40AD-F357D2CF35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76597EF9-5492-B777-A379-83B431A23AC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A1C114A2-C587-79DB-AB9D-6775B6BE6D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CB0B6DF0-6AC5-6A58-8A37-4D85E0726D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145881A8-F707-61AC-568F-724031C8E4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E7463622-1E83-91B0-314E-42DEA9AA89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37B3F807-B076-25FB-5196-6AB0223636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34E410C3-9468-AAFE-6852-70B92B48B9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203410B4-63F3-FAAF-55FE-38F805711D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64DBBE96-55A0-93D4-54C4-F706993F09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A8578038-D2FC-A3BC-5C6C-7E1593BE34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FC7904FE-0A2D-37D0-1F65-D45572213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7674B315-25BF-8254-A44F-9EE6781F1D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1CF8A0F2-A89C-C2B4-BDC8-96309A4367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8A962EF9-FA16-641E-5542-32478F4C99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BEF47CBB-FFB4-1EA0-4A24-9FF5C5DE66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4B9E1D9F-D041-4E73-487F-938587C017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D1C7F084-7051-DC3F-1928-9CA0466966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F65D5ECF-8356-C8A3-6C41-EFAECDE632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709D11B7-9DBE-883D-E5CC-177D5CA41F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69C98171-823D-918E-F5C8-E4213D0E4C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FE9538E9-E84D-2488-AFCC-C0D9990DEF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F9B81229-81A1-7FD7-AB43-E9B577C355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B16D0FE3-D0FB-AEA0-4A29-1B257E8525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37A7841A-A78B-2390-6197-D946120E83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942D33D4-3DA2-07F6-D6E5-4A097CAF29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865EDEF7-D4A0-8A1E-767F-3A7AB4F9D2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A0B87267-71EE-CE00-ACED-D16A18475A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12C438C1-B343-2F52-926A-855AE31D31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72F86235-DA09-305E-D573-6CAE9BA558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F841A788-5567-D877-40A0-AAE7B0A67F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4125C2BA-49BA-3E75-BCE4-2DB5C3F2D0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0B0575B2-D090-EB7D-AFCB-3D744A891D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6D740512-63E6-C087-CD9E-D512707915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D3AF1F37-C62A-E7D0-9049-5E6AF72CA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FBFC77F7-452C-985A-10D4-3A757B2833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52CD12E0-CB94-03F2-FB03-FDE2AF6CA8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D5FCE6BF-B03B-14E1-4878-0510361FE6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9854BE20-F01B-06DC-FA2F-57D0E80684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B97215A8-CF44-E583-D46B-62DDB92D71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34A79917-7568-108A-9D09-465D0B252F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461910ED-8A64-5A35-AFCF-FDD4D5A27F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49080A85-AF28-BDC4-4CF5-B114CBEF2E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FCBC1A58-602C-E75B-B466-23427FB5EB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F62C15A0-A9DC-8E91-B995-1A78AFF867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2DF2F0A2-365B-6213-EC8F-1DFF41F9C4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51BF37DF-07BE-7968-77C7-85E4C70DDA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1305CE18-A698-BF9A-8BD3-59AF6E56EE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2EA66073-C606-81F6-BDD1-196AE4BD25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1A54795E-39A9-0045-6DF7-410553435C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6DD07632-17C2-68B2-8100-6A6516D9B7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65E10823-5CAD-F8AB-5B4F-8A404265ED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2D0D4140-9D49-DE48-B587-35FE682573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B565CD1C-4D35-A806-B9AC-232375F8A5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0FD0093D-DE21-550C-6DEC-68C0D10662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6DFC1545-3896-D40E-D7CF-D427F361EC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82670F1D-3D31-01AA-3C56-F9355FDD90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E0E2EFB0-BA76-24C1-CCA5-8DB42036C0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E0CC9EF0-B31A-9BA9-108A-5DC490D4CB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C39A76F2-2109-B60D-6B76-CA187317BC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0FB58045-5378-B62E-45BB-1AE0FA385B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2BB5D234-AF12-5C37-7AC6-FE8B80406B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84F6223C-0AEE-DC24-B5A5-33A7F3411B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E38618C8-6C1D-F5FA-147D-EF8520FAF5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436A3C09-EDE9-D07D-EA71-14ADA53E12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E4E61A15-F614-8257-EB7A-824EC03C7C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2F92B317-81F7-DA6F-5D03-2B274395C4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1">
                <a:extLst>
                  <a:ext uri="{FF2B5EF4-FFF2-40B4-BE49-F238E27FC236}">
                    <a16:creationId xmlns:a16="http://schemas.microsoft.com/office/drawing/2014/main" id="{AFB3B4C8-1475-47DE-7439-4D6DA4CB6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2">
                <a:extLst>
                  <a:ext uri="{FF2B5EF4-FFF2-40B4-BE49-F238E27FC236}">
                    <a16:creationId xmlns:a16="http://schemas.microsoft.com/office/drawing/2014/main" id="{A492F4B5-FD74-0845-D2EA-1C72BC55B2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3">
                <a:extLst>
                  <a:ext uri="{FF2B5EF4-FFF2-40B4-BE49-F238E27FC236}">
                    <a16:creationId xmlns:a16="http://schemas.microsoft.com/office/drawing/2014/main" id="{EB855877-0F3D-E7E2-43E4-6F540132EC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4">
                <a:extLst>
                  <a:ext uri="{FF2B5EF4-FFF2-40B4-BE49-F238E27FC236}">
                    <a16:creationId xmlns:a16="http://schemas.microsoft.com/office/drawing/2014/main" id="{883E3799-61C0-6FE8-EBC0-58D32E497D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5">
                <a:extLst>
                  <a:ext uri="{FF2B5EF4-FFF2-40B4-BE49-F238E27FC236}">
                    <a16:creationId xmlns:a16="http://schemas.microsoft.com/office/drawing/2014/main" id="{2B100D5F-B39E-8088-3F9D-B20F8C5DA7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6">
                <a:extLst>
                  <a:ext uri="{FF2B5EF4-FFF2-40B4-BE49-F238E27FC236}">
                    <a16:creationId xmlns:a16="http://schemas.microsoft.com/office/drawing/2014/main" id="{A7567DB1-12E3-826E-7437-B59CAE05ED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7">
                <a:extLst>
                  <a:ext uri="{FF2B5EF4-FFF2-40B4-BE49-F238E27FC236}">
                    <a16:creationId xmlns:a16="http://schemas.microsoft.com/office/drawing/2014/main" id="{50B71178-B8AC-FB74-5CEB-F99E010BF2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88">
                <a:extLst>
                  <a:ext uri="{FF2B5EF4-FFF2-40B4-BE49-F238E27FC236}">
                    <a16:creationId xmlns:a16="http://schemas.microsoft.com/office/drawing/2014/main" id="{8DCD7411-587D-C4B1-59E3-BA961BB621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89">
                <a:extLst>
                  <a:ext uri="{FF2B5EF4-FFF2-40B4-BE49-F238E27FC236}">
                    <a16:creationId xmlns:a16="http://schemas.microsoft.com/office/drawing/2014/main" id="{191703B0-558E-E005-1F68-1B1318DD73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0">
                <a:extLst>
                  <a:ext uri="{FF2B5EF4-FFF2-40B4-BE49-F238E27FC236}">
                    <a16:creationId xmlns:a16="http://schemas.microsoft.com/office/drawing/2014/main" id="{ACC22D75-9F34-DD51-5413-6AF3DA7502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991">
                <a:extLst>
                  <a:ext uri="{FF2B5EF4-FFF2-40B4-BE49-F238E27FC236}">
                    <a16:creationId xmlns:a16="http://schemas.microsoft.com/office/drawing/2014/main" id="{863FE8F0-FC1F-76DC-F4A6-C9DFC837BA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992">
                <a:extLst>
                  <a:ext uri="{FF2B5EF4-FFF2-40B4-BE49-F238E27FC236}">
                    <a16:creationId xmlns:a16="http://schemas.microsoft.com/office/drawing/2014/main" id="{1B8F3A46-0E02-C885-7B4F-F447E2318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8" name="Picture Placeholder 227"/>
          <p:cNvSpPr>
            <a:spLocks noGrp="1"/>
          </p:cNvSpPr>
          <p:nvPr>
            <p:ph type="pic" sz="quarter" idx="10"/>
          </p:nvPr>
        </p:nvSpPr>
        <p:spPr>
          <a:xfrm>
            <a:off x="6673809" y="3934242"/>
            <a:ext cx="2109951" cy="2109952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29" name="Picture Placeholder 227"/>
          <p:cNvSpPr>
            <a:spLocks noGrp="1"/>
          </p:cNvSpPr>
          <p:nvPr>
            <p:ph type="pic" sz="quarter" idx="11"/>
          </p:nvPr>
        </p:nvSpPr>
        <p:spPr>
          <a:xfrm>
            <a:off x="8968073" y="3934242"/>
            <a:ext cx="2109951" cy="2109952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30" name="Picture Placeholder 227"/>
          <p:cNvSpPr>
            <a:spLocks noGrp="1"/>
          </p:cNvSpPr>
          <p:nvPr>
            <p:ph type="pic" sz="quarter" idx="12"/>
          </p:nvPr>
        </p:nvSpPr>
        <p:spPr>
          <a:xfrm>
            <a:off x="6679170" y="1651842"/>
            <a:ext cx="2109951" cy="2109952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31" name="Picture Placeholder 227"/>
          <p:cNvSpPr>
            <a:spLocks noGrp="1"/>
          </p:cNvSpPr>
          <p:nvPr>
            <p:ph type="pic" sz="quarter" idx="13"/>
          </p:nvPr>
        </p:nvSpPr>
        <p:spPr>
          <a:xfrm>
            <a:off x="8973434" y="1651842"/>
            <a:ext cx="2109951" cy="2109952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664687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14AD8224-0B3A-83B9-3A0B-E74C02B5BCDC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E2BF863B-E1D7-896F-78FF-98C86D97222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A24F5FAE-5DEF-F276-62FE-D7129332FBC7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F92208B8-95F0-399B-CD1F-CB873CFFB05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967A435F-8466-2C6F-4C95-F9DCD29712C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20FACC56-5A18-A272-ABD0-EEB8EEB464E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00685339-F63A-1747-7BEA-36966619E5A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E7E80052-F888-C4D5-AF93-0882506929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481D75AF-86FB-F852-C9C3-28EDFEEBE1B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44F9976A-40B4-4AD7-42D5-C411DC621F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F5DE7C09-6967-ADAB-6E73-796D9F5268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3AF5995B-77DE-74DA-483E-7FA1DC0B5AD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47440D44-D3F6-5731-8596-56C063BECED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5DDE36C2-2514-8AE8-EC99-1F865C5C03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095AEE25-54E8-7ECB-DF3F-8127CF484A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091E824F-3688-373B-CDF1-446F98A1B8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8482D802-ED58-A58F-1F9F-0779F80151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A12AAC6F-52FB-0C72-CF8F-B68168F5D5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A77C95C2-318A-951A-9ECC-0652725A444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4">
                <a:extLst>
                  <a:ext uri="{FF2B5EF4-FFF2-40B4-BE49-F238E27FC236}">
                    <a16:creationId xmlns:a16="http://schemas.microsoft.com/office/drawing/2014/main" id="{8C686F54-2C10-820A-AB95-3610FC4119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5">
                <a:extLst>
                  <a:ext uri="{FF2B5EF4-FFF2-40B4-BE49-F238E27FC236}">
                    <a16:creationId xmlns:a16="http://schemas.microsoft.com/office/drawing/2014/main" id="{DE53D970-76A6-3895-32B7-6CC7C941820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6">
                <a:extLst>
                  <a:ext uri="{FF2B5EF4-FFF2-40B4-BE49-F238E27FC236}">
                    <a16:creationId xmlns:a16="http://schemas.microsoft.com/office/drawing/2014/main" id="{59909194-6B9F-59D3-9CD1-B484C7F0359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7">
                <a:extLst>
                  <a:ext uri="{FF2B5EF4-FFF2-40B4-BE49-F238E27FC236}">
                    <a16:creationId xmlns:a16="http://schemas.microsoft.com/office/drawing/2014/main" id="{AB2B96FE-19B3-2EAC-2D1B-9D934C72338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8">
                <a:extLst>
                  <a:ext uri="{FF2B5EF4-FFF2-40B4-BE49-F238E27FC236}">
                    <a16:creationId xmlns:a16="http://schemas.microsoft.com/office/drawing/2014/main" id="{3DA3D212-F4CC-DE97-E92A-6AD1E5813E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9">
                <a:extLst>
                  <a:ext uri="{FF2B5EF4-FFF2-40B4-BE49-F238E27FC236}">
                    <a16:creationId xmlns:a16="http://schemas.microsoft.com/office/drawing/2014/main" id="{73BE30E0-E935-B4D0-9799-0DE19EAD01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10">
                <a:extLst>
                  <a:ext uri="{FF2B5EF4-FFF2-40B4-BE49-F238E27FC236}">
                    <a16:creationId xmlns:a16="http://schemas.microsoft.com/office/drawing/2014/main" id="{CBC0BDA9-7CEB-3989-AC70-15D40F7D91D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1">
                <a:extLst>
                  <a:ext uri="{FF2B5EF4-FFF2-40B4-BE49-F238E27FC236}">
                    <a16:creationId xmlns:a16="http://schemas.microsoft.com/office/drawing/2014/main" id="{F97322FC-6A91-485C-D671-674755C8B7B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2">
                <a:extLst>
                  <a:ext uri="{FF2B5EF4-FFF2-40B4-BE49-F238E27FC236}">
                    <a16:creationId xmlns:a16="http://schemas.microsoft.com/office/drawing/2014/main" id="{1A1FC4B0-3A59-3E0F-6F8C-8BDAB437BF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3">
                <a:extLst>
                  <a:ext uri="{FF2B5EF4-FFF2-40B4-BE49-F238E27FC236}">
                    <a16:creationId xmlns:a16="http://schemas.microsoft.com/office/drawing/2014/main" id="{483D2479-09CE-78AF-85DD-F5798C6B374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4">
                <a:extLst>
                  <a:ext uri="{FF2B5EF4-FFF2-40B4-BE49-F238E27FC236}">
                    <a16:creationId xmlns:a16="http://schemas.microsoft.com/office/drawing/2014/main" id="{6BF1D660-FB2D-5C41-83BE-D036C67B4E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5">
                <a:extLst>
                  <a:ext uri="{FF2B5EF4-FFF2-40B4-BE49-F238E27FC236}">
                    <a16:creationId xmlns:a16="http://schemas.microsoft.com/office/drawing/2014/main" id="{140620A7-BFE2-342F-0BCB-39ABAE51CC3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6">
                <a:extLst>
                  <a:ext uri="{FF2B5EF4-FFF2-40B4-BE49-F238E27FC236}">
                    <a16:creationId xmlns:a16="http://schemas.microsoft.com/office/drawing/2014/main" id="{C4FCE083-97D8-CB08-BC86-5A4C893746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7">
                <a:extLst>
                  <a:ext uri="{FF2B5EF4-FFF2-40B4-BE49-F238E27FC236}">
                    <a16:creationId xmlns:a16="http://schemas.microsoft.com/office/drawing/2014/main" id="{23086B87-944A-6D36-FED2-583BFFE50C1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8">
                <a:extLst>
                  <a:ext uri="{FF2B5EF4-FFF2-40B4-BE49-F238E27FC236}">
                    <a16:creationId xmlns:a16="http://schemas.microsoft.com/office/drawing/2014/main" id="{0D79A957-119F-B119-F2D1-4F9CBEFEE7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9">
                <a:extLst>
                  <a:ext uri="{FF2B5EF4-FFF2-40B4-BE49-F238E27FC236}">
                    <a16:creationId xmlns:a16="http://schemas.microsoft.com/office/drawing/2014/main" id="{7828D92F-4FE8-66FF-4394-56065DBD2E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20">
                <a:extLst>
                  <a:ext uri="{FF2B5EF4-FFF2-40B4-BE49-F238E27FC236}">
                    <a16:creationId xmlns:a16="http://schemas.microsoft.com/office/drawing/2014/main" id="{7D595AA1-C1CA-F0DE-521D-B702B4DE39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1">
                <a:extLst>
                  <a:ext uri="{FF2B5EF4-FFF2-40B4-BE49-F238E27FC236}">
                    <a16:creationId xmlns:a16="http://schemas.microsoft.com/office/drawing/2014/main" id="{F9331BE9-9F12-AE08-0E99-32EBEE6144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2">
                <a:extLst>
                  <a:ext uri="{FF2B5EF4-FFF2-40B4-BE49-F238E27FC236}">
                    <a16:creationId xmlns:a16="http://schemas.microsoft.com/office/drawing/2014/main" id="{8EA9B986-E8E6-CE92-CFD2-E77286E71A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3">
                <a:extLst>
                  <a:ext uri="{FF2B5EF4-FFF2-40B4-BE49-F238E27FC236}">
                    <a16:creationId xmlns:a16="http://schemas.microsoft.com/office/drawing/2014/main" id="{B06AA8A3-BCAD-C402-B315-71CAFBC229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4">
                <a:extLst>
                  <a:ext uri="{FF2B5EF4-FFF2-40B4-BE49-F238E27FC236}">
                    <a16:creationId xmlns:a16="http://schemas.microsoft.com/office/drawing/2014/main" id="{EB212591-EDFA-D37D-E8E0-5B01FCB0AC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5">
                <a:extLst>
                  <a:ext uri="{FF2B5EF4-FFF2-40B4-BE49-F238E27FC236}">
                    <a16:creationId xmlns:a16="http://schemas.microsoft.com/office/drawing/2014/main" id="{15D4F4A7-643A-6F12-0608-FF2862C105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6">
                <a:extLst>
                  <a:ext uri="{FF2B5EF4-FFF2-40B4-BE49-F238E27FC236}">
                    <a16:creationId xmlns:a16="http://schemas.microsoft.com/office/drawing/2014/main" id="{2D0C291E-AE90-68EF-B39C-368736D619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7">
                <a:extLst>
                  <a:ext uri="{FF2B5EF4-FFF2-40B4-BE49-F238E27FC236}">
                    <a16:creationId xmlns:a16="http://schemas.microsoft.com/office/drawing/2014/main" id="{8ACC8BC4-2097-85E3-FDA4-5DBD069E37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8">
                <a:extLst>
                  <a:ext uri="{FF2B5EF4-FFF2-40B4-BE49-F238E27FC236}">
                    <a16:creationId xmlns:a16="http://schemas.microsoft.com/office/drawing/2014/main" id="{E72A9EED-5FF0-4424-0676-4F5E5BC4FF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9">
                <a:extLst>
                  <a:ext uri="{FF2B5EF4-FFF2-40B4-BE49-F238E27FC236}">
                    <a16:creationId xmlns:a16="http://schemas.microsoft.com/office/drawing/2014/main" id="{0ADEA569-ABB8-B686-FB76-73BEE2A132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30">
                <a:extLst>
                  <a:ext uri="{FF2B5EF4-FFF2-40B4-BE49-F238E27FC236}">
                    <a16:creationId xmlns:a16="http://schemas.microsoft.com/office/drawing/2014/main" id="{4C4FABE8-F361-9E22-1CD5-F16B2C4B2D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1">
                <a:extLst>
                  <a:ext uri="{FF2B5EF4-FFF2-40B4-BE49-F238E27FC236}">
                    <a16:creationId xmlns:a16="http://schemas.microsoft.com/office/drawing/2014/main" id="{0C90CB37-DC3F-01BE-F785-5FFD5450D0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2">
                <a:extLst>
                  <a:ext uri="{FF2B5EF4-FFF2-40B4-BE49-F238E27FC236}">
                    <a16:creationId xmlns:a16="http://schemas.microsoft.com/office/drawing/2014/main" id="{1BD4F1BE-E749-7A19-42FB-1BE80177E2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3">
                <a:extLst>
                  <a:ext uri="{FF2B5EF4-FFF2-40B4-BE49-F238E27FC236}">
                    <a16:creationId xmlns:a16="http://schemas.microsoft.com/office/drawing/2014/main" id="{6D0A947A-E04A-0E95-0790-37FCE40333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4">
                <a:extLst>
                  <a:ext uri="{FF2B5EF4-FFF2-40B4-BE49-F238E27FC236}">
                    <a16:creationId xmlns:a16="http://schemas.microsoft.com/office/drawing/2014/main" id="{9C48ECCB-4B4A-C64B-642B-5B09FD290D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5">
                <a:extLst>
                  <a:ext uri="{FF2B5EF4-FFF2-40B4-BE49-F238E27FC236}">
                    <a16:creationId xmlns:a16="http://schemas.microsoft.com/office/drawing/2014/main" id="{BA70C102-7981-2E1A-D1D9-9451D920C2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6">
                <a:extLst>
                  <a:ext uri="{FF2B5EF4-FFF2-40B4-BE49-F238E27FC236}">
                    <a16:creationId xmlns:a16="http://schemas.microsoft.com/office/drawing/2014/main" id="{8944C267-9917-47EF-4B9C-C48DB8DC67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7">
                <a:extLst>
                  <a:ext uri="{FF2B5EF4-FFF2-40B4-BE49-F238E27FC236}">
                    <a16:creationId xmlns:a16="http://schemas.microsoft.com/office/drawing/2014/main" id="{93B683EE-643C-101E-F8A5-EB2ADD4810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8">
                <a:extLst>
                  <a:ext uri="{FF2B5EF4-FFF2-40B4-BE49-F238E27FC236}">
                    <a16:creationId xmlns:a16="http://schemas.microsoft.com/office/drawing/2014/main" id="{8C565A64-4C2C-64A8-FC4C-2C10B551A7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9">
                <a:extLst>
                  <a:ext uri="{FF2B5EF4-FFF2-40B4-BE49-F238E27FC236}">
                    <a16:creationId xmlns:a16="http://schemas.microsoft.com/office/drawing/2014/main" id="{94EB4A81-BB12-5379-695F-CDA81D6D90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40">
                <a:extLst>
                  <a:ext uri="{FF2B5EF4-FFF2-40B4-BE49-F238E27FC236}">
                    <a16:creationId xmlns:a16="http://schemas.microsoft.com/office/drawing/2014/main" id="{941568CC-29A6-C01E-FB4D-FD2A4F9972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1">
                <a:extLst>
                  <a:ext uri="{FF2B5EF4-FFF2-40B4-BE49-F238E27FC236}">
                    <a16:creationId xmlns:a16="http://schemas.microsoft.com/office/drawing/2014/main" id="{526F5D2D-9668-80F0-E6E7-B402BCD014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2">
                <a:extLst>
                  <a:ext uri="{FF2B5EF4-FFF2-40B4-BE49-F238E27FC236}">
                    <a16:creationId xmlns:a16="http://schemas.microsoft.com/office/drawing/2014/main" id="{178C4337-A978-91EA-0288-2BCBC426E5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3">
                <a:extLst>
                  <a:ext uri="{FF2B5EF4-FFF2-40B4-BE49-F238E27FC236}">
                    <a16:creationId xmlns:a16="http://schemas.microsoft.com/office/drawing/2014/main" id="{2FEE1D65-7FAA-E65C-8288-5E259CBC22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4">
                <a:extLst>
                  <a:ext uri="{FF2B5EF4-FFF2-40B4-BE49-F238E27FC236}">
                    <a16:creationId xmlns:a16="http://schemas.microsoft.com/office/drawing/2014/main" id="{CBC619DE-46CC-76F2-337E-71EAE5AD12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5">
                <a:extLst>
                  <a:ext uri="{FF2B5EF4-FFF2-40B4-BE49-F238E27FC236}">
                    <a16:creationId xmlns:a16="http://schemas.microsoft.com/office/drawing/2014/main" id="{8FCED8AE-01E8-812E-B840-8A76EADF2F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6">
                <a:extLst>
                  <a:ext uri="{FF2B5EF4-FFF2-40B4-BE49-F238E27FC236}">
                    <a16:creationId xmlns:a16="http://schemas.microsoft.com/office/drawing/2014/main" id="{3152A431-D4A8-D602-3120-820F1652D4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7">
                <a:extLst>
                  <a:ext uri="{FF2B5EF4-FFF2-40B4-BE49-F238E27FC236}">
                    <a16:creationId xmlns:a16="http://schemas.microsoft.com/office/drawing/2014/main" id="{FE4590EC-8349-D15A-28A2-D9404FB0BB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8">
                <a:extLst>
                  <a:ext uri="{FF2B5EF4-FFF2-40B4-BE49-F238E27FC236}">
                    <a16:creationId xmlns:a16="http://schemas.microsoft.com/office/drawing/2014/main" id="{2163BCDA-D6D7-2F71-6EDE-8BA35F6B15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9">
                <a:extLst>
                  <a:ext uri="{FF2B5EF4-FFF2-40B4-BE49-F238E27FC236}">
                    <a16:creationId xmlns:a16="http://schemas.microsoft.com/office/drawing/2014/main" id="{CD00DD89-5DB9-B9E2-0B2E-6943BF0620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50">
                <a:extLst>
                  <a:ext uri="{FF2B5EF4-FFF2-40B4-BE49-F238E27FC236}">
                    <a16:creationId xmlns:a16="http://schemas.microsoft.com/office/drawing/2014/main" id="{114526CF-6395-7748-A491-19D6E38926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951">
                <a:extLst>
                  <a:ext uri="{FF2B5EF4-FFF2-40B4-BE49-F238E27FC236}">
                    <a16:creationId xmlns:a16="http://schemas.microsoft.com/office/drawing/2014/main" id="{211B364E-2A0E-A49B-DA52-2264C178E6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2">
                <a:extLst>
                  <a:ext uri="{FF2B5EF4-FFF2-40B4-BE49-F238E27FC236}">
                    <a16:creationId xmlns:a16="http://schemas.microsoft.com/office/drawing/2014/main" id="{6CA7AADD-B3B2-EC11-3630-AD1A6C7399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3">
                <a:extLst>
                  <a:ext uri="{FF2B5EF4-FFF2-40B4-BE49-F238E27FC236}">
                    <a16:creationId xmlns:a16="http://schemas.microsoft.com/office/drawing/2014/main" id="{E0E10E61-472F-86CA-A7DF-AFAE4EDF49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4">
                <a:extLst>
                  <a:ext uri="{FF2B5EF4-FFF2-40B4-BE49-F238E27FC236}">
                    <a16:creationId xmlns:a16="http://schemas.microsoft.com/office/drawing/2014/main" id="{361E1C38-E2ED-E9A5-5010-584D7F91E0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5">
                <a:extLst>
                  <a:ext uri="{FF2B5EF4-FFF2-40B4-BE49-F238E27FC236}">
                    <a16:creationId xmlns:a16="http://schemas.microsoft.com/office/drawing/2014/main" id="{EA824FBF-9161-E74B-6316-594C1085C4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6">
                <a:extLst>
                  <a:ext uri="{FF2B5EF4-FFF2-40B4-BE49-F238E27FC236}">
                    <a16:creationId xmlns:a16="http://schemas.microsoft.com/office/drawing/2014/main" id="{E7A649B1-B0A3-D459-7D47-126E9053E2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7">
                <a:extLst>
                  <a:ext uri="{FF2B5EF4-FFF2-40B4-BE49-F238E27FC236}">
                    <a16:creationId xmlns:a16="http://schemas.microsoft.com/office/drawing/2014/main" id="{22A69ADB-B409-C4A4-9F2E-B60BC464FA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8">
                <a:extLst>
                  <a:ext uri="{FF2B5EF4-FFF2-40B4-BE49-F238E27FC236}">
                    <a16:creationId xmlns:a16="http://schemas.microsoft.com/office/drawing/2014/main" id="{CF017EA8-D51E-5722-D604-0CCEEB9B62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959">
                <a:extLst>
                  <a:ext uri="{FF2B5EF4-FFF2-40B4-BE49-F238E27FC236}">
                    <a16:creationId xmlns:a16="http://schemas.microsoft.com/office/drawing/2014/main" id="{F81498ED-CD5B-E72C-7606-A154783B05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960">
                <a:extLst>
                  <a:ext uri="{FF2B5EF4-FFF2-40B4-BE49-F238E27FC236}">
                    <a16:creationId xmlns:a16="http://schemas.microsoft.com/office/drawing/2014/main" id="{D9139562-C2B6-5716-4368-61DC28CF3D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961">
                <a:extLst>
                  <a:ext uri="{FF2B5EF4-FFF2-40B4-BE49-F238E27FC236}">
                    <a16:creationId xmlns:a16="http://schemas.microsoft.com/office/drawing/2014/main" id="{51179480-C3D7-3950-F740-AAA89D34AA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2">
                <a:extLst>
                  <a:ext uri="{FF2B5EF4-FFF2-40B4-BE49-F238E27FC236}">
                    <a16:creationId xmlns:a16="http://schemas.microsoft.com/office/drawing/2014/main" id="{C49B12FB-299E-F855-577B-A6B7B42935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963">
                <a:extLst>
                  <a:ext uri="{FF2B5EF4-FFF2-40B4-BE49-F238E27FC236}">
                    <a16:creationId xmlns:a16="http://schemas.microsoft.com/office/drawing/2014/main" id="{EBA371E8-7A1F-C093-4701-DD5A419DDC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4">
                <a:extLst>
                  <a:ext uri="{FF2B5EF4-FFF2-40B4-BE49-F238E27FC236}">
                    <a16:creationId xmlns:a16="http://schemas.microsoft.com/office/drawing/2014/main" id="{FAC2C38F-5ED2-B22E-D118-96A6EC40CD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5">
                <a:extLst>
                  <a:ext uri="{FF2B5EF4-FFF2-40B4-BE49-F238E27FC236}">
                    <a16:creationId xmlns:a16="http://schemas.microsoft.com/office/drawing/2014/main" id="{63C7E95A-0775-8058-0260-77B6ABD076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6">
                <a:extLst>
                  <a:ext uri="{FF2B5EF4-FFF2-40B4-BE49-F238E27FC236}">
                    <a16:creationId xmlns:a16="http://schemas.microsoft.com/office/drawing/2014/main" id="{24CFD662-38C4-C48C-C934-49BC0BE2BF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967">
                <a:extLst>
                  <a:ext uri="{FF2B5EF4-FFF2-40B4-BE49-F238E27FC236}">
                    <a16:creationId xmlns:a16="http://schemas.microsoft.com/office/drawing/2014/main" id="{8B02FA78-86A1-D9E1-27BE-89892F70B6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968">
                <a:extLst>
                  <a:ext uri="{FF2B5EF4-FFF2-40B4-BE49-F238E27FC236}">
                    <a16:creationId xmlns:a16="http://schemas.microsoft.com/office/drawing/2014/main" id="{3486E196-67DC-7CDA-AA50-71C7BFE343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969">
                <a:extLst>
                  <a:ext uri="{FF2B5EF4-FFF2-40B4-BE49-F238E27FC236}">
                    <a16:creationId xmlns:a16="http://schemas.microsoft.com/office/drawing/2014/main" id="{763074AB-A3B0-25DD-7236-5444F9F1CF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970">
                <a:extLst>
                  <a:ext uri="{FF2B5EF4-FFF2-40B4-BE49-F238E27FC236}">
                    <a16:creationId xmlns:a16="http://schemas.microsoft.com/office/drawing/2014/main" id="{A910AD3B-6561-3D52-4F9A-C1A452F99F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971">
                <a:extLst>
                  <a:ext uri="{FF2B5EF4-FFF2-40B4-BE49-F238E27FC236}">
                    <a16:creationId xmlns:a16="http://schemas.microsoft.com/office/drawing/2014/main" id="{6B532D06-E76F-146D-B009-5DF74E3AEC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972">
                <a:extLst>
                  <a:ext uri="{FF2B5EF4-FFF2-40B4-BE49-F238E27FC236}">
                    <a16:creationId xmlns:a16="http://schemas.microsoft.com/office/drawing/2014/main" id="{388E9B86-57EF-D7C2-0A1D-04D515EB8D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973">
                <a:extLst>
                  <a:ext uri="{FF2B5EF4-FFF2-40B4-BE49-F238E27FC236}">
                    <a16:creationId xmlns:a16="http://schemas.microsoft.com/office/drawing/2014/main" id="{E72F8016-67D6-E239-0AEF-21E01111DD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974">
                <a:extLst>
                  <a:ext uri="{FF2B5EF4-FFF2-40B4-BE49-F238E27FC236}">
                    <a16:creationId xmlns:a16="http://schemas.microsoft.com/office/drawing/2014/main" id="{4740E77A-E518-C8BD-B75E-6B5557DA3F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975">
                <a:extLst>
                  <a:ext uri="{FF2B5EF4-FFF2-40B4-BE49-F238E27FC236}">
                    <a16:creationId xmlns:a16="http://schemas.microsoft.com/office/drawing/2014/main" id="{673558B5-5514-CB5C-C2AF-6FA786C196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976">
                <a:extLst>
                  <a:ext uri="{FF2B5EF4-FFF2-40B4-BE49-F238E27FC236}">
                    <a16:creationId xmlns:a16="http://schemas.microsoft.com/office/drawing/2014/main" id="{C7FCA54C-CA77-21D5-4A77-C10812CB62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977">
                <a:extLst>
                  <a:ext uri="{FF2B5EF4-FFF2-40B4-BE49-F238E27FC236}">
                    <a16:creationId xmlns:a16="http://schemas.microsoft.com/office/drawing/2014/main" id="{E4AF5B66-CFA4-80FD-AC7C-318A637DFA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978">
                <a:extLst>
                  <a:ext uri="{FF2B5EF4-FFF2-40B4-BE49-F238E27FC236}">
                    <a16:creationId xmlns:a16="http://schemas.microsoft.com/office/drawing/2014/main" id="{8B0564BF-BA01-9B91-B891-03A3EDBF23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979">
                <a:extLst>
                  <a:ext uri="{FF2B5EF4-FFF2-40B4-BE49-F238E27FC236}">
                    <a16:creationId xmlns:a16="http://schemas.microsoft.com/office/drawing/2014/main" id="{7D481CE3-E61E-472A-BFF0-F0C26B55E7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980">
                <a:extLst>
                  <a:ext uri="{FF2B5EF4-FFF2-40B4-BE49-F238E27FC236}">
                    <a16:creationId xmlns:a16="http://schemas.microsoft.com/office/drawing/2014/main" id="{836D2788-4248-8FA8-14B5-234482DC94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981">
                <a:extLst>
                  <a:ext uri="{FF2B5EF4-FFF2-40B4-BE49-F238E27FC236}">
                    <a16:creationId xmlns:a16="http://schemas.microsoft.com/office/drawing/2014/main" id="{AB6B0C2D-F315-0A78-E7DC-DA1FC66B83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982">
                <a:extLst>
                  <a:ext uri="{FF2B5EF4-FFF2-40B4-BE49-F238E27FC236}">
                    <a16:creationId xmlns:a16="http://schemas.microsoft.com/office/drawing/2014/main" id="{38905542-03A5-B869-068C-CFE24B8E41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983">
                <a:extLst>
                  <a:ext uri="{FF2B5EF4-FFF2-40B4-BE49-F238E27FC236}">
                    <a16:creationId xmlns:a16="http://schemas.microsoft.com/office/drawing/2014/main" id="{D9631F57-C6AA-0084-C6E4-B041359837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984">
                <a:extLst>
                  <a:ext uri="{FF2B5EF4-FFF2-40B4-BE49-F238E27FC236}">
                    <a16:creationId xmlns:a16="http://schemas.microsoft.com/office/drawing/2014/main" id="{AC5B30E2-2A37-65AA-590D-840447EB4B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985">
                <a:extLst>
                  <a:ext uri="{FF2B5EF4-FFF2-40B4-BE49-F238E27FC236}">
                    <a16:creationId xmlns:a16="http://schemas.microsoft.com/office/drawing/2014/main" id="{4E4A9500-C417-5ACC-16C3-162C10B87B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986">
                <a:extLst>
                  <a:ext uri="{FF2B5EF4-FFF2-40B4-BE49-F238E27FC236}">
                    <a16:creationId xmlns:a16="http://schemas.microsoft.com/office/drawing/2014/main" id="{4559356B-A0C0-78BB-9DCA-819928AE97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987">
                <a:extLst>
                  <a:ext uri="{FF2B5EF4-FFF2-40B4-BE49-F238E27FC236}">
                    <a16:creationId xmlns:a16="http://schemas.microsoft.com/office/drawing/2014/main" id="{6818C198-3BB5-B796-A59A-97CFCED6DD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988">
                <a:extLst>
                  <a:ext uri="{FF2B5EF4-FFF2-40B4-BE49-F238E27FC236}">
                    <a16:creationId xmlns:a16="http://schemas.microsoft.com/office/drawing/2014/main" id="{6057C661-3D9C-112D-2A7D-44A8F54CBB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989">
                <a:extLst>
                  <a:ext uri="{FF2B5EF4-FFF2-40B4-BE49-F238E27FC236}">
                    <a16:creationId xmlns:a16="http://schemas.microsoft.com/office/drawing/2014/main" id="{2C757C3D-48F6-D7BE-AAF2-E5B50F92A3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990">
                <a:extLst>
                  <a:ext uri="{FF2B5EF4-FFF2-40B4-BE49-F238E27FC236}">
                    <a16:creationId xmlns:a16="http://schemas.microsoft.com/office/drawing/2014/main" id="{22A10BE4-CF84-29D0-ED9A-F0E223886B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991">
                <a:extLst>
                  <a:ext uri="{FF2B5EF4-FFF2-40B4-BE49-F238E27FC236}">
                    <a16:creationId xmlns:a16="http://schemas.microsoft.com/office/drawing/2014/main" id="{F2BF9B69-AD8A-792A-F654-CDBBC3014C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992">
                <a:extLst>
                  <a:ext uri="{FF2B5EF4-FFF2-40B4-BE49-F238E27FC236}">
                    <a16:creationId xmlns:a16="http://schemas.microsoft.com/office/drawing/2014/main" id="{77CE3931-9E9B-D7B6-E518-CC14E487F0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59306044-88D4-F0CB-342F-83F6C06F87A1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8E63CD99-C939-37E3-0CCB-E9C098524C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B4728587-6932-A8B2-4B12-3012362CE69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62EA560A-8F8C-3663-3F88-1702420F613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64BE1398-87CA-F3A6-6904-11805E456BA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129F564B-5E0D-A471-49CE-D7BAE7AC00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1B665DD1-654F-CDD9-6DE1-F0076BF7E6E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5E2B0B9D-AEF8-9798-8607-EADBBB3271C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4973CD84-A9F6-BFBC-6159-66454A159B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E0CD1950-9891-2355-C965-B8B4A1CBFD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AC65D00D-9E6B-9DE4-104F-E3978CA1555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EC51E2B6-E9B4-191A-22E1-D4C614300C3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8ACD11A4-E94A-B52A-CF6D-C94394AE2A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62A62B58-4BFD-82AA-757C-1738579427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AE702A28-7D14-2824-9B48-DE374A4EF8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31142078-02DB-FB88-0BA1-082C0F7D44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E9251E37-166C-E82D-A4F3-479C56B3755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2A753A7C-37EC-E20F-768C-7A86AFD17E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9843B0E1-D519-6697-CB10-53C75C79F2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8F91A8B9-5202-B551-3585-2EA35AC129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587351B3-8235-5A41-D837-CB4A71E30B8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D9AD9715-8BF0-58D2-3F69-0907E5EB8B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EBD013C2-10E6-5625-F320-CAE5FDAF19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AA736E87-3566-E7DD-0237-22F3D68124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B9CF89E3-AF8B-7206-0619-33A1B0611B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40BA8365-6920-330A-81D6-06723F588A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DC275F2F-09FE-ADAC-5E29-6E75B2B9CA9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4852A554-3FA2-2CFF-C99C-437695C619E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32FCA986-7AC9-7821-109A-07A15DD85C3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BC8F85E5-A2FF-1109-44DA-C7644316CCE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37BD5ACF-EA24-C63D-040A-91890CC52A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4150F83B-1242-8211-D331-1A043C48F7F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F36367FC-8BE9-5050-51ED-075341984ED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84EEB5A5-5F64-5614-7B07-E2E388D536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67D8BB48-59DF-23AC-406C-1ACD5E3982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82E37084-B289-2ABC-B514-3ACF430A9A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D76E4BDC-1290-5F21-365C-BF613E93F7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B2B45C31-921D-AC28-2E12-E52B43EA91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254BDF1A-9A34-045A-77CB-A8321AEBFF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75826DA2-BE2D-8C96-817F-113F262F63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A62CA376-DC17-78D1-6716-9CADEC65AF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A5C31211-8A1B-587C-2B6B-AE6F7E6CEE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CA06FEDD-9046-9EE8-D98B-67B6DA1126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86A20C65-535A-C524-4F91-B6B009A545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6687CD06-90BF-CC30-D8A5-584F4F3491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9182CD9C-1998-AD04-0D18-7B82D7C511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73710B77-B4D1-E326-E33F-36AE3EEFAC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76D66386-61D7-096F-0F70-41135C9AA3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C49E090B-C126-D2A1-91B6-8C46F8BC34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0A50D1EB-12AF-2107-6699-8F3A5383F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DB9A01AD-95DF-9BF1-56BE-7BFCA85AF0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D2EF0063-C19E-5669-2416-02074E119C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44B5E3C9-0708-0A0F-23AA-751FD021AD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A6019727-A68F-01F4-3790-45706597E1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80F1FCC5-4544-0F82-C820-937FE6F06F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4AE3023A-1E7A-065B-315D-27BCD5F655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B317853D-DDE9-54FA-168B-3AAC59F37A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2C99A843-B537-5A69-852F-DAC9B0FCE2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FEE4ACDB-B1FA-DDBA-74D0-F7712CB62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81219F44-DC78-D6F0-3C9E-DC6083F95B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577B89B3-AD09-7624-042B-8C19239529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3E1A95BA-3600-7623-88BB-933F3F48B0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FB336638-4A7F-E95D-2D67-71AB39FE82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267DB783-870F-1C5C-1AD6-89C38CBD24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AED595AB-E3F8-BF95-8D8B-CDB5133377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8291F579-6C94-E292-75C3-A8E9D7DA6B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B94D94C5-34AC-9143-11B1-60EF52E09B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D7058440-559A-A8D0-43C7-01A8D62A29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2C2A5188-8FD9-9DB0-FB92-6FD6568E98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EBA4FED4-9F80-5823-1ECE-EF44F12149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2C27A118-0A19-C561-A7DD-AA2076D64C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32101FBD-7285-324A-36E4-474707998A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366EE540-1DAA-AF95-F505-2740F2E525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674A556E-96E3-4E1E-9AB3-2479B14F97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C40FBF9E-64B9-1AF6-6B7F-9B88EDDFA4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FA29EF7B-5CFF-170F-DFB7-9B9D069C10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ADE32E8E-9482-D88A-D22B-B82EAEB739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8783CA14-AA7D-BA68-3A97-940FAB9DC5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42654AFE-69FB-A259-665F-EE2A68BFAA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72AEEC84-A9C6-F7C6-D7A1-5911F9FD0E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29F45FF1-EA41-E070-366E-57FCF9C6B3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2A6404F1-352B-851B-E7CC-BA233101DC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1B689D06-B6C2-3B68-EC92-02E05F6720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FB20EF25-D531-D63C-48A6-B7AC55F736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E9A09CE4-85E4-C60A-3AF6-41A29DF70D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32E6910C-887F-5254-C3EE-2A322FF564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E29DD852-7F9F-4166-C0F7-C3C9D3E30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F5511F42-B1C1-D1D5-6800-A1CF2DE4AB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B45935CD-E602-F365-FB11-800E1042B7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DFF856D1-AF91-F2AB-ED54-FFB3C7692E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A1980A97-63C4-2536-F78E-69E3EB4C92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9692F9D1-F9F8-DA0F-E9B1-E1EAC17DF7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30F5CE99-01D4-05AD-E0D8-4AC49B4826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E8BCC29D-4AC6-F2B8-2802-72B5A5BA9B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3CA0F25E-0EA2-F248-5CA6-E8EDE03AE1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F15EE65A-A89C-650F-6C52-8F00D1F3D0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41631004-FDDC-0CD2-0D14-048AAEC523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D02C9A4D-65D3-8983-24E1-2E29E73114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26CF7AF6-978C-8D3A-4F33-69972D45EE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595A751C-787A-6D68-181D-885EEA04A1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4E8D88F9-1137-AA3F-9896-DF69FC0F2D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C5AFB404-1AEC-1B9E-B40E-0FFDC11B6D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B8083015-0FB8-C796-C0F9-7D01BC6D37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98D21E54-6B75-DDDE-65BD-CCB288D164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602ACB25-D068-368B-2F70-5A878D6840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D6A3D3E3-CD43-09CA-1F7B-6B2BE25277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18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32" name="Picture Placeholder 431"/>
          <p:cNvSpPr>
            <a:spLocks noGrp="1"/>
          </p:cNvSpPr>
          <p:nvPr>
            <p:ph type="pic" sz="quarter" idx="10"/>
          </p:nvPr>
        </p:nvSpPr>
        <p:spPr>
          <a:xfrm>
            <a:off x="6453182" y="-465090"/>
            <a:ext cx="5738819" cy="7788181"/>
          </a:xfrm>
          <a:custGeom>
            <a:avLst/>
            <a:gdLst>
              <a:gd name="connsiteX0" fmla="*/ 3504969 w 5738819"/>
              <a:gd name="connsiteY0" fmla="*/ 0 h 7788181"/>
              <a:gd name="connsiteX1" fmla="*/ 5713935 w 5738819"/>
              <a:gd name="connsiteY1" fmla="*/ 639833 h 7788181"/>
              <a:gd name="connsiteX2" fmla="*/ 5738819 w 5738819"/>
              <a:gd name="connsiteY2" fmla="*/ 673500 h 7788181"/>
              <a:gd name="connsiteX3" fmla="*/ 5738819 w 5738819"/>
              <a:gd name="connsiteY3" fmla="*/ 6974434 h 7788181"/>
              <a:gd name="connsiteX4" fmla="*/ 3643391 w 5738819"/>
              <a:gd name="connsiteY4" fmla="*/ 7788181 h 7788181"/>
              <a:gd name="connsiteX5" fmla="*/ 1434429 w 5738819"/>
              <a:gd name="connsiteY5" fmla="*/ 7148348 h 7788181"/>
              <a:gd name="connsiteX6" fmla="*/ 42773 w 5738819"/>
              <a:gd name="connsiteY6" fmla="*/ 5265500 h 7788181"/>
              <a:gd name="connsiteX7" fmla="*/ 0 w 5738819"/>
              <a:gd name="connsiteY7" fmla="*/ 2858819 h 7788181"/>
              <a:gd name="connsiteX8" fmla="*/ 1322439 w 5738819"/>
              <a:gd name="connsiteY8" fmla="*/ 847574 h 77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38819" h="7788181">
                <a:moveTo>
                  <a:pt x="3504969" y="0"/>
                </a:moveTo>
                <a:lnTo>
                  <a:pt x="5713935" y="639833"/>
                </a:lnTo>
                <a:lnTo>
                  <a:pt x="5738819" y="673500"/>
                </a:lnTo>
                <a:lnTo>
                  <a:pt x="5738819" y="6974434"/>
                </a:lnTo>
                <a:lnTo>
                  <a:pt x="3643391" y="7788181"/>
                </a:lnTo>
                <a:lnTo>
                  <a:pt x="1434429" y="7148348"/>
                </a:lnTo>
                <a:lnTo>
                  <a:pt x="42773" y="5265500"/>
                </a:lnTo>
                <a:lnTo>
                  <a:pt x="0" y="2858819"/>
                </a:lnTo>
                <a:lnTo>
                  <a:pt x="1322439" y="847574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4195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72FA7622-0627-A8EC-4E46-C8CA153D5ECE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433" name="Picture Placeholder 432"/>
          <p:cNvSpPr>
            <a:spLocks noGrp="1"/>
          </p:cNvSpPr>
          <p:nvPr>
            <p:ph type="pic" sz="quarter" idx="10"/>
          </p:nvPr>
        </p:nvSpPr>
        <p:spPr>
          <a:xfrm>
            <a:off x="4306199" y="0"/>
            <a:ext cx="7885804" cy="6858000"/>
          </a:xfrm>
          <a:custGeom>
            <a:avLst/>
            <a:gdLst>
              <a:gd name="connsiteX0" fmla="*/ 963824 w 7463361"/>
              <a:gd name="connsiteY0" fmla="*/ 5703552 h 6748318"/>
              <a:gd name="connsiteX1" fmla="*/ 1919275 w 7463361"/>
              <a:gd name="connsiteY1" fmla="*/ 5833120 h 6748318"/>
              <a:gd name="connsiteX2" fmla="*/ 1238385 w 7463361"/>
              <a:gd name="connsiteY2" fmla="*/ 6323901 h 6748318"/>
              <a:gd name="connsiteX3" fmla="*/ 692790 w 7463361"/>
              <a:gd name="connsiteY3" fmla="*/ 5550597 h 6748318"/>
              <a:gd name="connsiteX4" fmla="*/ 819714 w 7463361"/>
              <a:gd name="connsiteY4" fmla="*/ 5856506 h 6748318"/>
              <a:gd name="connsiteX5" fmla="*/ 396636 w 7463361"/>
              <a:gd name="connsiteY5" fmla="*/ 5845761 h 6748318"/>
              <a:gd name="connsiteX6" fmla="*/ 2503652 w 7463361"/>
              <a:gd name="connsiteY6" fmla="*/ 4480865 h 6748318"/>
              <a:gd name="connsiteX7" fmla="*/ 2383339 w 7463361"/>
              <a:gd name="connsiteY7" fmla="*/ 5296516 h 6748318"/>
              <a:gd name="connsiteX8" fmla="*/ 1686582 w 7463361"/>
              <a:gd name="connsiteY8" fmla="*/ 5205818 h 6748318"/>
              <a:gd name="connsiteX9" fmla="*/ 3397845 w 7463361"/>
              <a:gd name="connsiteY9" fmla="*/ 2389436 h 6748318"/>
              <a:gd name="connsiteX10" fmla="*/ 3516396 w 7463361"/>
              <a:gd name="connsiteY10" fmla="*/ 3660474 h 6748318"/>
              <a:gd name="connsiteX11" fmla="*/ 2586946 w 7463361"/>
              <a:gd name="connsiteY11" fmla="*/ 3884849 h 6748318"/>
              <a:gd name="connsiteX12" fmla="*/ 3278855 w 7463361"/>
              <a:gd name="connsiteY12" fmla="*/ 2340137 h 6748318"/>
              <a:gd name="connsiteX13" fmla="*/ 3047043 w 7463361"/>
              <a:gd name="connsiteY13" fmla="*/ 2792679 h 6748318"/>
              <a:gd name="connsiteX14" fmla="*/ 2824046 w 7463361"/>
              <a:gd name="connsiteY14" fmla="*/ 2508893 h 6748318"/>
              <a:gd name="connsiteX15" fmla="*/ 3948288 w 7463361"/>
              <a:gd name="connsiteY15" fmla="*/ 2058246 h 6748318"/>
              <a:gd name="connsiteX16" fmla="*/ 4316717 w 7463361"/>
              <a:gd name="connsiteY16" fmla="*/ 2062039 h 6748318"/>
              <a:gd name="connsiteX17" fmla="*/ 4064194 w 7463361"/>
              <a:gd name="connsiteY17" fmla="*/ 2501940 h 6748318"/>
              <a:gd name="connsiteX18" fmla="*/ 6654665 w 7463361"/>
              <a:gd name="connsiteY18" fmla="*/ 77741 h 6748318"/>
              <a:gd name="connsiteX19" fmla="*/ 6421971 w 7463361"/>
              <a:gd name="connsiteY19" fmla="*/ 707887 h 6748318"/>
              <a:gd name="connsiteX20" fmla="*/ 5973773 w 7463361"/>
              <a:gd name="connsiteY20" fmla="*/ 371640 h 6748318"/>
              <a:gd name="connsiteX21" fmla="*/ 7463361 w 7463361"/>
              <a:gd name="connsiteY21" fmla="*/ 0 h 6748318"/>
              <a:gd name="connsiteX22" fmla="*/ 7463361 w 7463361"/>
              <a:gd name="connsiteY22" fmla="*/ 1641731 h 6748318"/>
              <a:gd name="connsiteX23" fmla="*/ 7463361 w 7463361"/>
              <a:gd name="connsiteY23" fmla="*/ 3678487 h 6748318"/>
              <a:gd name="connsiteX24" fmla="*/ 7463361 w 7463361"/>
              <a:gd name="connsiteY24" fmla="*/ 6748318 h 6748318"/>
              <a:gd name="connsiteX25" fmla="*/ 4588633 w 7463361"/>
              <a:gd name="connsiteY25" fmla="*/ 6748318 h 6748318"/>
              <a:gd name="connsiteX26" fmla="*/ 3333943 w 7463361"/>
              <a:gd name="connsiteY26" fmla="*/ 6748318 h 6748318"/>
              <a:gd name="connsiteX27" fmla="*/ 1928090 w 7463361"/>
              <a:gd name="connsiteY27" fmla="*/ 6748318 h 6748318"/>
              <a:gd name="connsiteX28" fmla="*/ 0 w 7463361"/>
              <a:gd name="connsiteY28" fmla="*/ 6748002 h 6748318"/>
              <a:gd name="connsiteX29" fmla="*/ 1738146 w 7463361"/>
              <a:gd name="connsiteY29" fmla="*/ 6374465 h 6748318"/>
              <a:gd name="connsiteX30" fmla="*/ 2448564 w 7463361"/>
              <a:gd name="connsiteY30" fmla="*/ 5406175 h 6748318"/>
              <a:gd name="connsiteX31" fmla="*/ 3832382 w 7463361"/>
              <a:gd name="connsiteY31" fmla="*/ 4027374 h 6748318"/>
              <a:gd name="connsiteX32" fmla="*/ 4132503 w 7463361"/>
              <a:gd name="connsiteY32" fmla="*/ 2713041 h 6748318"/>
              <a:gd name="connsiteX33" fmla="*/ 4890077 w 7463361"/>
              <a:gd name="connsiteY33" fmla="*/ 1583582 h 6748318"/>
              <a:gd name="connsiteX34" fmla="*/ 6591203 w 7463361"/>
              <a:gd name="connsiteY34" fmla="*/ 960388 h 674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63361" h="6748318">
                <a:moveTo>
                  <a:pt x="963824" y="5703552"/>
                </a:moveTo>
                <a:lnTo>
                  <a:pt x="1919275" y="5833120"/>
                </a:lnTo>
                <a:lnTo>
                  <a:pt x="1238385" y="6323901"/>
                </a:lnTo>
                <a:close/>
                <a:moveTo>
                  <a:pt x="692790" y="5550597"/>
                </a:moveTo>
                <a:lnTo>
                  <a:pt x="819714" y="5856506"/>
                </a:lnTo>
                <a:lnTo>
                  <a:pt x="396636" y="5845761"/>
                </a:lnTo>
                <a:close/>
                <a:moveTo>
                  <a:pt x="2503652" y="4480865"/>
                </a:moveTo>
                <a:lnTo>
                  <a:pt x="2383339" y="5296516"/>
                </a:lnTo>
                <a:lnTo>
                  <a:pt x="1686582" y="5205818"/>
                </a:lnTo>
                <a:close/>
                <a:moveTo>
                  <a:pt x="3397845" y="2389436"/>
                </a:moveTo>
                <a:lnTo>
                  <a:pt x="3516396" y="3660474"/>
                </a:lnTo>
                <a:lnTo>
                  <a:pt x="2586946" y="3884849"/>
                </a:lnTo>
                <a:close/>
                <a:moveTo>
                  <a:pt x="3278855" y="2340137"/>
                </a:moveTo>
                <a:lnTo>
                  <a:pt x="3047043" y="2792679"/>
                </a:lnTo>
                <a:lnTo>
                  <a:pt x="2824046" y="2508893"/>
                </a:lnTo>
                <a:close/>
                <a:moveTo>
                  <a:pt x="3948288" y="2058246"/>
                </a:moveTo>
                <a:lnTo>
                  <a:pt x="4316717" y="2062039"/>
                </a:lnTo>
                <a:lnTo>
                  <a:pt x="4064194" y="2501940"/>
                </a:lnTo>
                <a:close/>
                <a:moveTo>
                  <a:pt x="6654665" y="77741"/>
                </a:moveTo>
                <a:lnTo>
                  <a:pt x="6421971" y="707887"/>
                </a:lnTo>
                <a:lnTo>
                  <a:pt x="5973773" y="371640"/>
                </a:lnTo>
                <a:close/>
                <a:moveTo>
                  <a:pt x="7463361" y="0"/>
                </a:moveTo>
                <a:lnTo>
                  <a:pt x="7463361" y="1641731"/>
                </a:lnTo>
                <a:lnTo>
                  <a:pt x="7463361" y="3678487"/>
                </a:lnTo>
                <a:lnTo>
                  <a:pt x="7463361" y="6748318"/>
                </a:lnTo>
                <a:lnTo>
                  <a:pt x="4588633" y="6748318"/>
                </a:lnTo>
                <a:lnTo>
                  <a:pt x="3333943" y="6748318"/>
                </a:lnTo>
                <a:lnTo>
                  <a:pt x="1928090" y="6748318"/>
                </a:lnTo>
                <a:lnTo>
                  <a:pt x="0" y="6748002"/>
                </a:lnTo>
                <a:lnTo>
                  <a:pt x="1738146" y="6374465"/>
                </a:lnTo>
                <a:lnTo>
                  <a:pt x="2448564" y="5406175"/>
                </a:lnTo>
                <a:lnTo>
                  <a:pt x="3832382" y="4027374"/>
                </a:lnTo>
                <a:lnTo>
                  <a:pt x="4132503" y="2713041"/>
                </a:lnTo>
                <a:lnTo>
                  <a:pt x="4890077" y="1583582"/>
                </a:lnTo>
                <a:lnTo>
                  <a:pt x="6591203" y="960388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987135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2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74111" y="537517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1371" y="476672"/>
            <a:ext cx="4779499" cy="1008112"/>
          </a:xfrm>
          <a:prstGeom prst="rect">
            <a:avLst/>
          </a:prstGeom>
          <a:noFill/>
        </p:spPr>
      </p:pic>
      <p:sp>
        <p:nvSpPr>
          <p:cNvPr id="30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noFill/>
        </p:spPr>
        <p:txBody>
          <a:bodyPr anchor="b"/>
          <a:lstStyle>
            <a:lvl1pPr algn="ctr">
              <a:defRPr b="1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1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noFill/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32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233612552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Espaço Reservado para Conteúdo 6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25" y="580048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82265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3124678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7981103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udo_labp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81299528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udo_lab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/>
              <a:t>Clique para editar o título mestre</a:t>
            </a:r>
          </a:p>
        </p:txBody>
      </p:sp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920204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294110500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squerda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l="57395" r="39770"/>
          <a:stretch>
            <a:fillRect/>
          </a:stretch>
        </p:blipFill>
        <p:spPr bwMode="auto">
          <a:xfrm>
            <a:off x="4286529" y="260648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2517143" y="29154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10" name="Título 1"/>
          <p:cNvSpPr>
            <a:spLocks noGrp="1"/>
          </p:cNvSpPr>
          <p:nvPr>
            <p:ph type="title"/>
          </p:nvPr>
        </p:nvSpPr>
        <p:spPr>
          <a:xfrm>
            <a:off x="446381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/>
              <a:t>Clique para editar o 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56810446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Central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7395" r="39770"/>
          <a:stretch>
            <a:fillRect/>
          </a:stretch>
        </p:blipFill>
        <p:spPr bwMode="auto">
          <a:xfrm>
            <a:off x="2552502" y="279491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pic>
        <p:nvPicPr>
          <p:cNvPr id="19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5187" r="39770"/>
          <a:stretch>
            <a:fillRect/>
          </a:stretch>
        </p:blipFill>
        <p:spPr bwMode="auto">
          <a:xfrm>
            <a:off x="10245097" y="260649"/>
            <a:ext cx="192023" cy="517833"/>
          </a:xfrm>
          <a:prstGeom prst="rect">
            <a:avLst/>
          </a:prstGeom>
          <a:noFill/>
        </p:spPr>
      </p:pic>
      <p:sp>
        <p:nvSpPr>
          <p:cNvPr id="11" name="Retângulo 10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3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16" name="Título 1"/>
          <p:cNvSpPr>
            <a:spLocks noGrp="1"/>
          </p:cNvSpPr>
          <p:nvPr>
            <p:ph type="title"/>
          </p:nvPr>
        </p:nvSpPr>
        <p:spPr>
          <a:xfrm>
            <a:off x="2639616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/>
              <a:t>Clique para editar o título mestre</a:t>
            </a:r>
          </a:p>
        </p:txBody>
      </p:sp>
      <p:pic>
        <p:nvPicPr>
          <p:cNvPr id="21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24494209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/>
              <a:t>Clique para editar o título mestre</a:t>
            </a:r>
          </a:p>
        </p:txBody>
      </p:sp>
      <p:pic>
        <p:nvPicPr>
          <p:cNvPr id="13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15413" y="1556792"/>
            <a:ext cx="3744416" cy="789788"/>
          </a:xfrm>
          <a:prstGeom prst="rect">
            <a:avLst/>
          </a:prstGeom>
          <a:noFill/>
        </p:spPr>
      </p:pic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62458991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/>
              <a:t>Clique para editar o título mestre</a:t>
            </a:r>
          </a:p>
        </p:txBody>
      </p:sp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...</a:t>
            </a:r>
          </a:p>
        </p:txBody>
      </p:sp>
      <p:pic>
        <p:nvPicPr>
          <p:cNvPr id="7" name="Espaço Reservado para Conteúdo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3499" y="1452017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937276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clus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07435" y="3933056"/>
            <a:ext cx="7104789" cy="1224136"/>
          </a:xfrm>
        </p:spPr>
        <p:txBody>
          <a:bodyPr>
            <a:normAutofit/>
          </a:bodyPr>
          <a:lstStyle>
            <a:lvl1pPr algn="r">
              <a:defRPr sz="2000">
                <a:solidFill>
                  <a:schemeClr val="tx1"/>
                </a:solidFill>
              </a:defRPr>
            </a:lvl1pPr>
          </a:lstStyle>
          <a:p>
            <a:r>
              <a:rPr lang="pt-BR"/>
              <a:t>Clique para editar o estilo do título mestre</a:t>
            </a:r>
          </a:p>
        </p:txBody>
      </p:sp>
      <p:pic>
        <p:nvPicPr>
          <p:cNvPr id="6" name="Imagem 12" descr="MPMG marca.png"/>
          <p:cNvPicPr>
            <a:picLocks noChangeAspect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96300" y="5300664"/>
            <a:ext cx="3429000" cy="896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9668" y="1268760"/>
            <a:ext cx="10657417" cy="224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CaixaDeTexto 10"/>
          <p:cNvSpPr txBox="1"/>
          <p:nvPr userDrawn="1"/>
        </p:nvSpPr>
        <p:spPr>
          <a:xfrm>
            <a:off x="1007435" y="5373217"/>
            <a:ext cx="71047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>
                <a:solidFill>
                  <a:schemeClr val="bg1">
                    <a:lumMod val="50000"/>
                  </a:schemeClr>
                </a:solidFill>
              </a:rPr>
              <a:t>labld@mpmg.mp.br</a:t>
            </a:r>
          </a:p>
          <a:p>
            <a:pPr algn="r"/>
            <a:r>
              <a:rPr lang="pt-BR" sz="1600">
                <a:solidFill>
                  <a:schemeClr val="bg1">
                    <a:lumMod val="50000"/>
                  </a:schemeClr>
                </a:solidFill>
              </a:rPr>
              <a:t>31</a:t>
            </a:r>
            <a:r>
              <a:rPr lang="pt-BR" sz="1600" baseline="0">
                <a:solidFill>
                  <a:schemeClr val="bg1">
                    <a:lumMod val="50000"/>
                  </a:schemeClr>
                </a:solidFill>
              </a:rPr>
              <a:t> 3330-9530 </a:t>
            </a:r>
          </a:p>
          <a:p>
            <a:pPr algn="r"/>
            <a:r>
              <a:rPr lang="pt-BR" sz="1600" baseline="0">
                <a:solidFill>
                  <a:schemeClr val="bg1">
                    <a:lumMod val="50000"/>
                  </a:schemeClr>
                </a:solidFill>
              </a:rPr>
              <a:t>31 3330-9514</a:t>
            </a:r>
            <a:endParaRPr lang="pt-BR" sz="16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64362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16AF76-3374-4770-AE15-0429B2C86693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2B9FDA-B2BD-4F70-9623-23DE7FA29C1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675192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211726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26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5" Type="http://schemas.openxmlformats.org/officeDocument/2006/relationships/slideLayout" Target="../slideLayouts/slideLayout52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51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slideLayout" Target="../slideLayouts/slideLayout50.xml"/><Relationship Id="rId28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Relationship Id="rId27" Type="http://schemas.openxmlformats.org/officeDocument/2006/relationships/slideLayout" Target="../slideLayouts/slideLayout54.xml"/><Relationship Id="rId30" Type="http://schemas.openxmlformats.org/officeDocument/2006/relationships/image" Target="../media/image2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slideLayout" Target="../slideLayouts/slideLayout68.xml"/><Relationship Id="rId18" Type="http://schemas.openxmlformats.org/officeDocument/2006/relationships/slideLayout" Target="../slideLayouts/slideLayout73.xml"/><Relationship Id="rId3" Type="http://schemas.openxmlformats.org/officeDocument/2006/relationships/slideLayout" Target="../slideLayouts/slideLayout58.xml"/><Relationship Id="rId21" Type="http://schemas.openxmlformats.org/officeDocument/2006/relationships/slideLayout" Target="../slideLayouts/slideLayout76.xml"/><Relationship Id="rId7" Type="http://schemas.openxmlformats.org/officeDocument/2006/relationships/slideLayout" Target="../slideLayouts/slideLayout62.xml"/><Relationship Id="rId12" Type="http://schemas.openxmlformats.org/officeDocument/2006/relationships/slideLayout" Target="../slideLayouts/slideLayout67.xml"/><Relationship Id="rId17" Type="http://schemas.openxmlformats.org/officeDocument/2006/relationships/slideLayout" Target="../slideLayouts/slideLayout72.xml"/><Relationship Id="rId2" Type="http://schemas.openxmlformats.org/officeDocument/2006/relationships/slideLayout" Target="../slideLayouts/slideLayout57.xml"/><Relationship Id="rId16" Type="http://schemas.openxmlformats.org/officeDocument/2006/relationships/slideLayout" Target="../slideLayouts/slideLayout71.xml"/><Relationship Id="rId20" Type="http://schemas.openxmlformats.org/officeDocument/2006/relationships/slideLayout" Target="../slideLayouts/slideLayout75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5" Type="http://schemas.openxmlformats.org/officeDocument/2006/relationships/slideLayout" Target="../slideLayouts/slideLayout70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65.xml"/><Relationship Id="rId19" Type="http://schemas.openxmlformats.org/officeDocument/2006/relationships/slideLayout" Target="../slideLayouts/slideLayout74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Relationship Id="rId14" Type="http://schemas.openxmlformats.org/officeDocument/2006/relationships/slideLayout" Target="../slideLayouts/slideLayout69.xml"/><Relationship Id="rId22" Type="http://schemas.openxmlformats.org/officeDocument/2006/relationships/slideLayout" Target="../slideLayouts/slideLayout7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9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adFill flip="none" rotWithShape="1">
              <a:gsLst>
                <a:gs pos="0">
                  <a:schemeClr val="tx2"/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adFill flip="none" rotWithShape="1">
              <a:gsLst>
                <a:gs pos="0">
                  <a:schemeClr val="tx2">
                    <a:alpha val="80000"/>
                  </a:schemeClr>
                </a:gs>
                <a:gs pos="100000">
                  <a:schemeClr val="bg2">
                    <a:lumMod val="60000"/>
                    <a:lumOff val="40000"/>
                    <a:alpha val="6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482649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30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adFill flip="none" rotWithShape="1">
              <a:gsLst>
                <a:gs pos="0">
                  <a:schemeClr val="tx2"/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adFill flip="none" rotWithShape="1">
              <a:gsLst>
                <a:gs pos="0">
                  <a:schemeClr val="tx2">
                    <a:alpha val="80000"/>
                  </a:schemeClr>
                </a:gs>
                <a:gs pos="100000">
                  <a:schemeClr val="bg2">
                    <a:lumMod val="60000"/>
                    <a:lumOff val="40000"/>
                    <a:alpha val="6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71245126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  <p:sldLayoutId id="2147483749" r:id="rId12"/>
    <p:sldLayoutId id="2147483750" r:id="rId13"/>
    <p:sldLayoutId id="2147483751" r:id="rId14"/>
    <p:sldLayoutId id="2147483752" r:id="rId15"/>
    <p:sldLayoutId id="2147483753" r:id="rId16"/>
    <p:sldLayoutId id="2147483754" r:id="rId17"/>
    <p:sldLayoutId id="2147483755" r:id="rId18"/>
    <p:sldLayoutId id="2147483756" r:id="rId19"/>
    <p:sldLayoutId id="2147483757" r:id="rId20"/>
    <p:sldLayoutId id="2147483758" r:id="rId21"/>
    <p:sldLayoutId id="2147483759" r:id="rId22"/>
    <p:sldLayoutId id="2147483760" r:id="rId23"/>
    <p:sldLayoutId id="2147483761" r:id="rId24"/>
    <p:sldLayoutId id="2147483762" r:id="rId25"/>
    <p:sldLayoutId id="2147483763" r:id="rId26"/>
    <p:sldLayoutId id="2147483764" r:id="rId27"/>
    <p:sldLayoutId id="2147483765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241DC2EC-FE4E-04E5-8474-6B4B178701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pt-BR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BB091043-2BED-0306-876A-65377F4751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pt-BR"/>
              <a:t>Click to edit Master text styles</a:t>
            </a:r>
          </a:p>
          <a:p>
            <a:pPr lvl="1"/>
            <a:r>
              <a:rPr lang="en-US" altLang="pt-BR"/>
              <a:t>Second level</a:t>
            </a:r>
          </a:p>
          <a:p>
            <a:pPr lvl="2"/>
            <a:r>
              <a:rPr lang="en-US" altLang="pt-BR"/>
              <a:t>Third level</a:t>
            </a:r>
          </a:p>
          <a:p>
            <a:pPr lvl="3"/>
            <a:r>
              <a:rPr lang="en-US" altLang="pt-BR"/>
              <a:t>Fourth level</a:t>
            </a:r>
          </a:p>
          <a:p>
            <a:pPr lvl="4"/>
            <a:r>
              <a:rPr lang="en-US" altLang="pt-BR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6245F98-051B-FC75-08BF-7EE8A4DCCC6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AB7EED04-5A23-48CA-90FC-D36E2079CB2D}" type="datetimeFigureOut">
              <a:rPr lang="en-US"/>
              <a:pPr>
                <a:defRPr/>
              </a:pPr>
              <a:t>5/26/2023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3548CB-D1D9-7C69-290F-9225C2C41D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3EE1C24-197D-D96C-7DAE-372797848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52B2E081-CA8E-459C-B64B-1EA2C6A903CE}" type="slidenum">
              <a:rPr lang="en-US" altLang="pt-BR"/>
              <a:pPr>
                <a:defRPr/>
              </a:pPr>
              <a:t>‹nº›</a:t>
            </a:fld>
            <a:endParaRPr lang="en-US" altLang="pt-BR"/>
          </a:p>
        </p:txBody>
      </p:sp>
    </p:spTree>
    <p:extLst>
      <p:ext uri="{BB962C8B-B14F-4D97-AF65-F5344CB8AC3E}">
        <p14:creationId xmlns:p14="http://schemas.microsoft.com/office/powerpoint/2010/main" val="8644855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  <p:sldLayoutId id="2147483779" r:id="rId13"/>
    <p:sldLayoutId id="2147483780" r:id="rId14"/>
    <p:sldLayoutId id="2147483781" r:id="rId15"/>
    <p:sldLayoutId id="2147483782" r:id="rId16"/>
    <p:sldLayoutId id="2147483783" r:id="rId17"/>
    <p:sldLayoutId id="2147483784" r:id="rId18"/>
    <p:sldLayoutId id="2147483785" r:id="rId19"/>
    <p:sldLayoutId id="2147483786" r:id="rId20"/>
    <p:sldLayoutId id="2147483787" r:id="rId21"/>
    <p:sldLayoutId id="2147483788" r:id="rId22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6340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09600" y="980729"/>
            <a:ext cx="10972800" cy="514543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Retângulo 6"/>
          <p:cNvSpPr/>
          <p:nvPr userDrawn="1"/>
        </p:nvSpPr>
        <p:spPr>
          <a:xfrm>
            <a:off x="0" y="0"/>
            <a:ext cx="12192000" cy="1886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8" name="Retângulo 7"/>
          <p:cNvSpPr/>
          <p:nvPr userDrawn="1"/>
        </p:nvSpPr>
        <p:spPr>
          <a:xfrm>
            <a:off x="0" y="6669360"/>
            <a:ext cx="12192000" cy="1886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</p:spTree>
    <p:extLst>
      <p:ext uri="{BB962C8B-B14F-4D97-AF65-F5344CB8AC3E}">
        <p14:creationId xmlns:p14="http://schemas.microsoft.com/office/powerpoint/2010/main" val="31661317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9" r:id="rId1"/>
    <p:sldLayoutId id="2147483790" r:id="rId2"/>
    <p:sldLayoutId id="2147483791" r:id="rId3"/>
    <p:sldLayoutId id="2147483792" r:id="rId4"/>
    <p:sldLayoutId id="2147483793" r:id="rId5"/>
    <p:sldLayoutId id="2147483794" r:id="rId6"/>
    <p:sldLayoutId id="2147483795" r:id="rId7"/>
    <p:sldLayoutId id="2147483796" r:id="rId8"/>
    <p:sldLayoutId id="2147483797" r:id="rId9"/>
    <p:sldLayoutId id="2147483798" r:id="rId10"/>
    <p:sldLayoutId id="2147483690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000" kern="1200">
          <a:solidFill>
            <a:srgbClr val="FF0000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13" Type="http://schemas.openxmlformats.org/officeDocument/2006/relationships/image" Target="../media/image13.pn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12" Type="http://schemas.openxmlformats.org/officeDocument/2006/relationships/image" Target="../media/image26.png"/><Relationship Id="rId2" Type="http://schemas.openxmlformats.org/officeDocument/2006/relationships/image" Target="../media/image17.jpeg"/><Relationship Id="rId16" Type="http://schemas.microsoft.com/office/2007/relationships/hdphoto" Target="../media/hdphoto1.wdp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21.png"/><Relationship Id="rId11" Type="http://schemas.openxmlformats.org/officeDocument/2006/relationships/image" Target="../media/image25.png"/><Relationship Id="rId5" Type="http://schemas.openxmlformats.org/officeDocument/2006/relationships/image" Target="../media/image20.png"/><Relationship Id="rId15" Type="http://schemas.openxmlformats.org/officeDocument/2006/relationships/image" Target="../media/image28.png"/><Relationship Id="rId10" Type="http://schemas.openxmlformats.org/officeDocument/2006/relationships/image" Target="../media/image24.png"/><Relationship Id="rId4" Type="http://schemas.openxmlformats.org/officeDocument/2006/relationships/image" Target="../media/image19.png"/><Relationship Id="rId9" Type="http://schemas.openxmlformats.org/officeDocument/2006/relationships/image" Target="../media/image15.png"/><Relationship Id="rId1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3.xml"/><Relationship Id="rId5" Type="http://schemas.openxmlformats.org/officeDocument/2006/relationships/image" Target="../media/image13.png"/><Relationship Id="rId4" Type="http://schemas.openxmlformats.org/officeDocument/2006/relationships/image" Target="../media/image3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13.png"/><Relationship Id="rId5" Type="http://schemas.openxmlformats.org/officeDocument/2006/relationships/image" Target="../media/image23.jpeg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5.xml"/><Relationship Id="rId4" Type="http://schemas.openxmlformats.org/officeDocument/2006/relationships/image" Target="../media/image14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diagramLayout" Target="../diagrams/layout1.xml"/><Relationship Id="rId7" Type="http://schemas.openxmlformats.org/officeDocument/2006/relationships/image" Target="../media/image15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4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Agrupar 14"/>
          <p:cNvGrpSpPr/>
          <p:nvPr/>
        </p:nvGrpSpPr>
        <p:grpSpPr>
          <a:xfrm>
            <a:off x="-8623" y="0"/>
            <a:ext cx="12200623" cy="6858000"/>
            <a:chOff x="-8623" y="0"/>
            <a:chExt cx="12200623" cy="6858000"/>
          </a:xfrm>
        </p:grpSpPr>
        <p:pic>
          <p:nvPicPr>
            <p:cNvPr id="14" name="Imagem 1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8623" y="0"/>
              <a:ext cx="12200623" cy="6858000"/>
            </a:xfrm>
            <a:prstGeom prst="rect">
              <a:avLst/>
            </a:prstGeom>
          </p:spPr>
        </p:pic>
        <p:sp>
          <p:nvSpPr>
            <p:cNvPr id="4" name="Retângulo 3"/>
            <p:cNvSpPr/>
            <p:nvPr/>
          </p:nvSpPr>
          <p:spPr>
            <a:xfrm>
              <a:off x="5966798" y="3244334"/>
              <a:ext cx="25840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w Cen MT" panose="020B0602020104020603"/>
                  <a:ea typeface="+mn-ea"/>
                  <a:cs typeface="+mn-cs"/>
                </a:rPr>
                <a:t> </a:t>
              </a:r>
            </a:p>
          </p:txBody>
        </p:sp>
        <p:sp>
          <p:nvSpPr>
            <p:cNvPr id="3" name="CaixaDeTexto 2"/>
            <p:cNvSpPr txBox="1"/>
            <p:nvPr/>
          </p:nvSpPr>
          <p:spPr>
            <a:xfrm>
              <a:off x="1225623" y="645993"/>
              <a:ext cx="9661585" cy="1754326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r>
                <a:rPr lang="pt-BR" sz="3600" b="1" dirty="0">
                  <a:latin typeface="Segoe UI Semibold"/>
                  <a:cs typeface="Segoe UI Semibold"/>
                </a:rPr>
                <a:t>ECOSSISTEMA DE BIG DATA E IA</a:t>
              </a:r>
              <a:endParaRPr lang="pt-BR" dirty="0">
                <a:latin typeface="Tw Cen MT" panose="020B0602020104020603"/>
                <a:cs typeface="Segoe UI Semibold"/>
              </a:endParaRPr>
            </a:p>
            <a:p>
              <a:r>
                <a:rPr lang="pt-BR" sz="3600" b="1">
                  <a:latin typeface="Segoe UI Semibold"/>
                  <a:cs typeface="Segoe UI Semibold"/>
                </a:rPr>
                <a:t>NO </a:t>
              </a:r>
              <a:r>
                <a:rPr lang="pt-BR" sz="3600" b="1" dirty="0">
                  <a:latin typeface="Segoe UI Semibold"/>
                  <a:cs typeface="Segoe UI Semibold"/>
                </a:rPr>
                <a:t>MPMG</a:t>
              </a:r>
              <a:endParaRPr lang="pt-BR"/>
            </a:p>
            <a:p>
              <a:endParaRPr lang="pt-BR" sz="3600" b="1" dirty="0">
                <a:latin typeface="Segoe UI Semibold" panose="020B0702040204020203" pitchFamily="34" charset="0"/>
                <a:cs typeface="Segoe UI Semibold" panose="020B0702040204020203" pitchFamily="34" charset="0"/>
              </a:endParaRPr>
            </a:p>
          </p:txBody>
        </p:sp>
        <p:pic>
          <p:nvPicPr>
            <p:cNvPr id="8" name="Google Shape;99;p14"/>
            <p:cNvPicPr preferRelativeResize="0"/>
            <p:nvPr/>
          </p:nvPicPr>
          <p:blipFill rotWithShape="1">
            <a:blip r:embed="rId3" cstate="print">
              <a:alphaModFix/>
            </a:blip>
            <a:srcRect/>
            <a:stretch/>
          </p:blipFill>
          <p:spPr>
            <a:xfrm>
              <a:off x="5406718" y="3210260"/>
              <a:ext cx="1425552" cy="40340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" name="CaixaDeTexto 8"/>
            <p:cNvSpPr txBox="1"/>
            <p:nvPr/>
          </p:nvSpPr>
          <p:spPr>
            <a:xfrm>
              <a:off x="1190447" y="5243742"/>
              <a:ext cx="512409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2800" dirty="0">
                  <a:latin typeface="Segoe UI Semibold" panose="020B0702040204020203" pitchFamily="34" charset="0"/>
                  <a:cs typeface="Segoe UI Semibold" panose="020B0702040204020203" pitchFamily="34" charset="0"/>
                </a:rPr>
                <a:t>Gabinete de Segurança e Inteligência - GSI</a:t>
              </a:r>
            </a:p>
          </p:txBody>
        </p:sp>
        <p:cxnSp>
          <p:nvCxnSpPr>
            <p:cNvPr id="6" name="Conector reto 5"/>
            <p:cNvCxnSpPr/>
            <p:nvPr/>
          </p:nvCxnSpPr>
          <p:spPr>
            <a:xfrm>
              <a:off x="1052423" y="5236225"/>
              <a:ext cx="7509527" cy="7517"/>
            </a:xfrm>
            <a:prstGeom prst="line">
              <a:avLst/>
            </a:prstGeom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7299754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6" name="Rectangle 55">
            <a:extLst>
              <a:ext uri="{FF2B5EF4-FFF2-40B4-BE49-F238E27FC236}">
                <a16:creationId xmlns:a16="http://schemas.microsoft.com/office/drawing/2014/main" id="{23F18E02-9FC0-49C2-BE57-195BEE392BA6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DC9608D4-CD9C-4B8B-88DC-8055C0325C72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37629" y="36132"/>
            <a:ext cx="5773853" cy="6821521"/>
            <a:chOff x="4508577" y="1435468"/>
            <a:chExt cx="3154666" cy="3727082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7B5C029-26B7-46E5-A729-AB2CB6EB6ED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811422"/>
              <a:ext cx="2961539" cy="3351127"/>
            </a:xfrm>
            <a:custGeom>
              <a:avLst/>
              <a:gdLst>
                <a:gd name="connsiteX0" fmla="*/ 2918460 w 2961539"/>
                <a:gd name="connsiteY0" fmla="*/ 1324969 h 3351127"/>
                <a:gd name="connsiteX1" fmla="*/ 2906649 w 2961539"/>
                <a:gd name="connsiteY1" fmla="*/ 1284393 h 3351127"/>
                <a:gd name="connsiteX2" fmla="*/ 2893314 w 2961539"/>
                <a:gd name="connsiteY2" fmla="*/ 1244388 h 3351127"/>
                <a:gd name="connsiteX3" fmla="*/ 2878741 w 2961539"/>
                <a:gd name="connsiteY3" fmla="*/ 1204859 h 3351127"/>
                <a:gd name="connsiteX4" fmla="*/ 2811209 w 2961539"/>
                <a:gd name="connsiteY4" fmla="*/ 1051316 h 3351127"/>
                <a:gd name="connsiteX5" fmla="*/ 2636711 w 2961539"/>
                <a:gd name="connsiteY5" fmla="*/ 768709 h 3351127"/>
                <a:gd name="connsiteX6" fmla="*/ 2418683 w 2961539"/>
                <a:gd name="connsiteY6" fmla="*/ 522202 h 3351127"/>
                <a:gd name="connsiteX7" fmla="*/ 2165699 w 2961539"/>
                <a:gd name="connsiteY7" fmla="*/ 314748 h 3351127"/>
                <a:gd name="connsiteX8" fmla="*/ 2027873 w 2961539"/>
                <a:gd name="connsiteY8" fmla="*/ 227213 h 3351127"/>
                <a:gd name="connsiteX9" fmla="*/ 1883474 w 2961539"/>
                <a:gd name="connsiteY9" fmla="*/ 151203 h 3351127"/>
                <a:gd name="connsiteX10" fmla="*/ 1576483 w 2961539"/>
                <a:gd name="connsiteY10" fmla="*/ 40618 h 3351127"/>
                <a:gd name="connsiteX11" fmla="*/ 1415415 w 2961539"/>
                <a:gd name="connsiteY11" fmla="*/ 10233 h 3351127"/>
                <a:gd name="connsiteX12" fmla="*/ 1251204 w 2961539"/>
                <a:gd name="connsiteY12" fmla="*/ 42 h 3351127"/>
                <a:gd name="connsiteX13" fmla="*/ 927163 w 2961539"/>
                <a:gd name="connsiteY13" fmla="*/ 29855 h 3351127"/>
                <a:gd name="connsiteX14" fmla="*/ 610362 w 2961539"/>
                <a:gd name="connsiteY14" fmla="*/ 116151 h 3351127"/>
                <a:gd name="connsiteX15" fmla="*/ 315468 w 2961539"/>
                <a:gd name="connsiteY15" fmla="*/ 267408 h 3351127"/>
                <a:gd name="connsiteX16" fmla="*/ 182975 w 2961539"/>
                <a:gd name="connsiteY16" fmla="*/ 368183 h 3351127"/>
                <a:gd name="connsiteX17" fmla="*/ 64294 w 2961539"/>
                <a:gd name="connsiteY17" fmla="*/ 484674 h 3351127"/>
                <a:gd name="connsiteX18" fmla="*/ 0 w 2961539"/>
                <a:gd name="connsiteY18" fmla="*/ 556778 h 3351127"/>
                <a:gd name="connsiteX19" fmla="*/ 0 w 2961539"/>
                <a:gd name="connsiteY19" fmla="*/ 956066 h 3351127"/>
                <a:gd name="connsiteX20" fmla="*/ 227552 w 2961539"/>
                <a:gd name="connsiteY20" fmla="*/ 636597 h 3351127"/>
                <a:gd name="connsiteX21" fmla="*/ 331756 w 2961539"/>
                <a:gd name="connsiteY21" fmla="*/ 534966 h 3351127"/>
                <a:gd name="connsiteX22" fmla="*/ 441770 w 2961539"/>
                <a:gd name="connsiteY22" fmla="*/ 439620 h 3351127"/>
                <a:gd name="connsiteX23" fmla="*/ 683419 w 2961539"/>
                <a:gd name="connsiteY23" fmla="*/ 274457 h 3351127"/>
                <a:gd name="connsiteX24" fmla="*/ 956596 w 2961539"/>
                <a:gd name="connsiteY24" fmla="*/ 161300 h 3351127"/>
                <a:gd name="connsiteX25" fmla="*/ 1251490 w 2961539"/>
                <a:gd name="connsiteY25" fmla="*/ 123009 h 3351127"/>
                <a:gd name="connsiteX26" fmla="*/ 1398175 w 2961539"/>
                <a:gd name="connsiteY26" fmla="*/ 135297 h 3351127"/>
                <a:gd name="connsiteX27" fmla="*/ 1542383 w 2961539"/>
                <a:gd name="connsiteY27" fmla="*/ 167967 h 3351127"/>
                <a:gd name="connsiteX28" fmla="*/ 1681925 w 2961539"/>
                <a:gd name="connsiteY28" fmla="*/ 218450 h 3351127"/>
                <a:gd name="connsiteX29" fmla="*/ 1715929 w 2961539"/>
                <a:gd name="connsiteY29" fmla="*/ 233595 h 3351127"/>
                <a:gd name="connsiteX30" fmla="*/ 1749552 w 2961539"/>
                <a:gd name="connsiteY30" fmla="*/ 249597 h 3351127"/>
                <a:gd name="connsiteX31" fmla="*/ 1782604 w 2961539"/>
                <a:gd name="connsiteY31" fmla="*/ 266646 h 3351127"/>
                <a:gd name="connsiteX32" fmla="*/ 1815275 w 2961539"/>
                <a:gd name="connsiteY32" fmla="*/ 284553 h 3351127"/>
                <a:gd name="connsiteX33" fmla="*/ 2059400 w 2961539"/>
                <a:gd name="connsiteY33" fmla="*/ 454765 h 3351127"/>
                <a:gd name="connsiteX34" fmla="*/ 2270284 w 2961539"/>
                <a:gd name="connsiteY34" fmla="*/ 663648 h 3351127"/>
                <a:gd name="connsiteX35" fmla="*/ 2362581 w 2961539"/>
                <a:gd name="connsiteY35" fmla="*/ 779091 h 3351127"/>
                <a:gd name="connsiteX36" fmla="*/ 2445353 w 2961539"/>
                <a:gd name="connsiteY36" fmla="*/ 900726 h 3351127"/>
                <a:gd name="connsiteX37" fmla="*/ 2581180 w 2961539"/>
                <a:gd name="connsiteY37" fmla="*/ 1158663 h 3351127"/>
                <a:gd name="connsiteX38" fmla="*/ 2673382 w 2961539"/>
                <a:gd name="connsiteY38" fmla="*/ 1430601 h 3351127"/>
                <a:gd name="connsiteX39" fmla="*/ 2707291 w 2961539"/>
                <a:gd name="connsiteY39" fmla="*/ 1569095 h 3351127"/>
                <a:gd name="connsiteX40" fmla="*/ 2728913 w 2961539"/>
                <a:gd name="connsiteY40" fmla="*/ 1710065 h 3351127"/>
                <a:gd name="connsiteX41" fmla="*/ 2738342 w 2961539"/>
                <a:gd name="connsiteY41" fmla="*/ 1853321 h 3351127"/>
                <a:gd name="connsiteX42" fmla="*/ 2733294 w 2961539"/>
                <a:gd name="connsiteY42" fmla="*/ 1998482 h 3351127"/>
                <a:gd name="connsiteX43" fmla="*/ 2704433 w 2961539"/>
                <a:gd name="connsiteY43" fmla="*/ 2140785 h 3351127"/>
                <a:gd name="connsiteX44" fmla="*/ 2645759 w 2961539"/>
                <a:gd name="connsiteY44" fmla="*/ 2264515 h 3351127"/>
                <a:gd name="connsiteX45" fmla="*/ 2552986 w 2961539"/>
                <a:gd name="connsiteY45" fmla="*/ 2354717 h 3351127"/>
                <a:gd name="connsiteX46" fmla="*/ 2492026 w 2961539"/>
                <a:gd name="connsiteY46" fmla="*/ 2389769 h 3351127"/>
                <a:gd name="connsiteX47" fmla="*/ 2423541 w 2961539"/>
                <a:gd name="connsiteY47" fmla="*/ 2423583 h 3351127"/>
                <a:gd name="connsiteX48" fmla="*/ 2278475 w 2961539"/>
                <a:gd name="connsiteY48" fmla="*/ 2502640 h 3351127"/>
                <a:gd name="connsiteX49" fmla="*/ 2143697 w 2961539"/>
                <a:gd name="connsiteY49" fmla="*/ 2606463 h 3351127"/>
                <a:gd name="connsiteX50" fmla="*/ 2113312 w 2961539"/>
                <a:gd name="connsiteY50" fmla="*/ 2635514 h 3351127"/>
                <a:gd name="connsiteX51" fmla="*/ 2084927 w 2961539"/>
                <a:gd name="connsiteY51" fmla="*/ 2664184 h 3351127"/>
                <a:gd name="connsiteX52" fmla="*/ 2030349 w 2961539"/>
                <a:gd name="connsiteY52" fmla="*/ 2722573 h 3351127"/>
                <a:gd name="connsiteX53" fmla="*/ 1929098 w 2961539"/>
                <a:gd name="connsiteY53" fmla="*/ 2842683 h 3351127"/>
                <a:gd name="connsiteX54" fmla="*/ 1880045 w 2961539"/>
                <a:gd name="connsiteY54" fmla="*/ 2902309 h 3351127"/>
                <a:gd name="connsiteX55" fmla="*/ 1831086 w 2961539"/>
                <a:gd name="connsiteY55" fmla="*/ 2960888 h 3351127"/>
                <a:gd name="connsiteX56" fmla="*/ 1730121 w 2961539"/>
                <a:gd name="connsiteY56" fmla="*/ 3071854 h 3351127"/>
                <a:gd name="connsiteX57" fmla="*/ 1620488 w 2961539"/>
                <a:gd name="connsiteY57" fmla="*/ 3169200 h 3351127"/>
                <a:gd name="connsiteX58" fmla="*/ 1497616 w 2961539"/>
                <a:gd name="connsiteY58" fmla="*/ 3244447 h 3351127"/>
                <a:gd name="connsiteX59" fmla="*/ 1361313 w 2961539"/>
                <a:gd name="connsiteY59" fmla="*/ 3288739 h 3351127"/>
                <a:gd name="connsiteX60" fmla="*/ 1289590 w 2961539"/>
                <a:gd name="connsiteY60" fmla="*/ 3297978 h 3351127"/>
                <a:gd name="connsiteX61" fmla="*/ 1253204 w 2961539"/>
                <a:gd name="connsiteY61" fmla="*/ 3299407 h 3351127"/>
                <a:gd name="connsiteX62" fmla="*/ 1215676 w 2961539"/>
                <a:gd name="connsiteY62" fmla="*/ 3299216 h 3351127"/>
                <a:gd name="connsiteX63" fmla="*/ 918972 w 2961539"/>
                <a:gd name="connsiteY63" fmla="*/ 3254639 h 3351127"/>
                <a:gd name="connsiteX64" fmla="*/ 642557 w 2961539"/>
                <a:gd name="connsiteY64" fmla="*/ 3139672 h 3351127"/>
                <a:gd name="connsiteX65" fmla="*/ 515112 w 2961539"/>
                <a:gd name="connsiteY65" fmla="*/ 3061853 h 3351127"/>
                <a:gd name="connsiteX66" fmla="*/ 484442 w 2961539"/>
                <a:gd name="connsiteY66" fmla="*/ 3040612 h 3351127"/>
                <a:gd name="connsiteX67" fmla="*/ 454343 w 2961539"/>
                <a:gd name="connsiteY67" fmla="*/ 3018610 h 3351127"/>
                <a:gd name="connsiteX68" fmla="*/ 424625 w 2961539"/>
                <a:gd name="connsiteY68" fmla="*/ 2996131 h 3351127"/>
                <a:gd name="connsiteX69" fmla="*/ 395478 w 2961539"/>
                <a:gd name="connsiteY69" fmla="*/ 2973080 h 3351127"/>
                <a:gd name="connsiteX70" fmla="*/ 181547 w 2961539"/>
                <a:gd name="connsiteY70" fmla="*/ 2767626 h 3351127"/>
                <a:gd name="connsiteX71" fmla="*/ 134112 w 2961539"/>
                <a:gd name="connsiteY71" fmla="*/ 2710761 h 3351127"/>
                <a:gd name="connsiteX72" fmla="*/ 89821 w 2961539"/>
                <a:gd name="connsiteY72" fmla="*/ 2652087 h 3351127"/>
                <a:gd name="connsiteX73" fmla="*/ 10096 w 2961539"/>
                <a:gd name="connsiteY73" fmla="*/ 2529025 h 3351127"/>
                <a:gd name="connsiteX74" fmla="*/ 191 w 2961539"/>
                <a:gd name="connsiteY74" fmla="*/ 2511499 h 3351127"/>
                <a:gd name="connsiteX75" fmla="*/ 191 w 2961539"/>
                <a:gd name="connsiteY75" fmla="*/ 2835063 h 3351127"/>
                <a:gd name="connsiteX76" fmla="*/ 50959 w 2961539"/>
                <a:gd name="connsiteY76" fmla="*/ 2888879 h 3351127"/>
                <a:gd name="connsiteX77" fmla="*/ 300038 w 2961539"/>
                <a:gd name="connsiteY77" fmla="*/ 3100525 h 3351127"/>
                <a:gd name="connsiteX78" fmla="*/ 438150 w 2961539"/>
                <a:gd name="connsiteY78" fmla="*/ 3186916 h 3351127"/>
                <a:gd name="connsiteX79" fmla="*/ 584264 w 2961539"/>
                <a:gd name="connsiteY79" fmla="*/ 3258830 h 3351127"/>
                <a:gd name="connsiteX80" fmla="*/ 862965 w 2961539"/>
                <a:gd name="connsiteY80" fmla="*/ 3351127 h 3351127"/>
                <a:gd name="connsiteX81" fmla="*/ 1534478 w 2961539"/>
                <a:gd name="connsiteY81" fmla="*/ 3351127 h 3351127"/>
                <a:gd name="connsiteX82" fmla="*/ 1540955 w 2961539"/>
                <a:gd name="connsiteY82" fmla="*/ 3348841 h 3351127"/>
                <a:gd name="connsiteX83" fmla="*/ 1691831 w 2961539"/>
                <a:gd name="connsiteY83" fmla="*/ 3275403 h 3351127"/>
                <a:gd name="connsiteX84" fmla="*/ 1827086 w 2961539"/>
                <a:gd name="connsiteY84" fmla="*/ 3179963 h 3351127"/>
                <a:gd name="connsiteX85" fmla="*/ 1948625 w 2961539"/>
                <a:gd name="connsiteY85" fmla="*/ 3072426 h 3351127"/>
                <a:gd name="connsiteX86" fmla="*/ 2005584 w 2961539"/>
                <a:gd name="connsiteY86" fmla="*/ 3016514 h 3351127"/>
                <a:gd name="connsiteX87" fmla="*/ 2060639 w 2961539"/>
                <a:gd name="connsiteY87" fmla="*/ 2959935 h 3351127"/>
                <a:gd name="connsiteX88" fmla="*/ 2167223 w 2961539"/>
                <a:gd name="connsiteY88" fmla="*/ 2847350 h 3351127"/>
                <a:gd name="connsiteX89" fmla="*/ 2218754 w 2961539"/>
                <a:gd name="connsiteY89" fmla="*/ 2791438 h 3351127"/>
                <a:gd name="connsiteX90" fmla="*/ 2244471 w 2961539"/>
                <a:gd name="connsiteY90" fmla="*/ 2763911 h 3351127"/>
                <a:gd name="connsiteX91" fmla="*/ 2269427 w 2961539"/>
                <a:gd name="connsiteY91" fmla="*/ 2738098 h 3351127"/>
                <a:gd name="connsiteX92" fmla="*/ 2321243 w 2961539"/>
                <a:gd name="connsiteY92" fmla="*/ 2689807 h 3351127"/>
                <a:gd name="connsiteX93" fmla="*/ 2376297 w 2961539"/>
                <a:gd name="connsiteY93" fmla="*/ 2645230 h 3351127"/>
                <a:gd name="connsiteX94" fmla="*/ 2499265 w 2961539"/>
                <a:gd name="connsiteY94" fmla="*/ 2564934 h 3351127"/>
                <a:gd name="connsiteX95" fmla="*/ 2639187 w 2961539"/>
                <a:gd name="connsiteY95" fmla="*/ 2476732 h 3351127"/>
                <a:gd name="connsiteX96" fmla="*/ 2674239 w 2961539"/>
                <a:gd name="connsiteY96" fmla="*/ 2448729 h 3351127"/>
                <a:gd name="connsiteX97" fmla="*/ 2707481 w 2961539"/>
                <a:gd name="connsiteY97" fmla="*/ 2417487 h 3351127"/>
                <a:gd name="connsiteX98" fmla="*/ 2765298 w 2961539"/>
                <a:gd name="connsiteY98" fmla="*/ 2347097 h 3351127"/>
                <a:gd name="connsiteX99" fmla="*/ 2810447 w 2961539"/>
                <a:gd name="connsiteY99" fmla="*/ 2270802 h 3351127"/>
                <a:gd name="connsiteX100" fmla="*/ 2845499 w 2961539"/>
                <a:gd name="connsiteY100" fmla="*/ 2192411 h 3351127"/>
                <a:gd name="connsiteX101" fmla="*/ 2901315 w 2961539"/>
                <a:gd name="connsiteY101" fmla="*/ 2034772 h 3351127"/>
                <a:gd name="connsiteX102" fmla="*/ 2943130 w 2961539"/>
                <a:gd name="connsiteY102" fmla="*/ 1871704 h 3351127"/>
                <a:gd name="connsiteX103" fmla="*/ 2961037 w 2961539"/>
                <a:gd name="connsiteY103" fmla="*/ 1703302 h 3351127"/>
                <a:gd name="connsiteX104" fmla="*/ 2928842 w 2961539"/>
                <a:gd name="connsiteY104" fmla="*/ 1366308 h 3351127"/>
                <a:gd name="connsiteX105" fmla="*/ 2918460 w 2961539"/>
                <a:gd name="connsiteY105" fmla="*/ 1324969 h 335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961539" h="3351127">
                  <a:moveTo>
                    <a:pt x="2918460" y="1324969"/>
                  </a:moveTo>
                  <a:lnTo>
                    <a:pt x="2906649" y="1284393"/>
                  </a:lnTo>
                  <a:lnTo>
                    <a:pt x="2893314" y="1244388"/>
                  </a:lnTo>
                  <a:cubicBezTo>
                    <a:pt x="2888837" y="1231053"/>
                    <a:pt x="2883694" y="1218004"/>
                    <a:pt x="2878741" y="1204859"/>
                  </a:cubicBezTo>
                  <a:cubicBezTo>
                    <a:pt x="2858453" y="1152567"/>
                    <a:pt x="2836069" y="1101227"/>
                    <a:pt x="2811209" y="1051316"/>
                  </a:cubicBezTo>
                  <a:cubicBezTo>
                    <a:pt x="2761107" y="951684"/>
                    <a:pt x="2702814" y="857006"/>
                    <a:pt x="2636711" y="768709"/>
                  </a:cubicBezTo>
                  <a:cubicBezTo>
                    <a:pt x="2570798" y="680412"/>
                    <a:pt x="2497455" y="598212"/>
                    <a:pt x="2418683" y="522202"/>
                  </a:cubicBezTo>
                  <a:cubicBezTo>
                    <a:pt x="2339912" y="446193"/>
                    <a:pt x="2254949" y="377232"/>
                    <a:pt x="2165699" y="314748"/>
                  </a:cubicBezTo>
                  <a:cubicBezTo>
                    <a:pt x="2121122" y="283506"/>
                    <a:pt x="2075021" y="254359"/>
                    <a:pt x="2027873" y="227213"/>
                  </a:cubicBezTo>
                  <a:cubicBezTo>
                    <a:pt x="1980914" y="199781"/>
                    <a:pt x="1932623" y="174635"/>
                    <a:pt x="1883474" y="151203"/>
                  </a:cubicBezTo>
                  <a:cubicBezTo>
                    <a:pt x="1785176" y="104721"/>
                    <a:pt x="1682496" y="67002"/>
                    <a:pt x="1576483" y="40618"/>
                  </a:cubicBezTo>
                  <a:cubicBezTo>
                    <a:pt x="1523524" y="27474"/>
                    <a:pt x="1469803" y="16901"/>
                    <a:pt x="1415415" y="10233"/>
                  </a:cubicBezTo>
                  <a:cubicBezTo>
                    <a:pt x="1361123" y="3185"/>
                    <a:pt x="1306163" y="-435"/>
                    <a:pt x="1251204" y="42"/>
                  </a:cubicBezTo>
                  <a:cubicBezTo>
                    <a:pt x="1142714" y="804"/>
                    <a:pt x="1034415" y="10805"/>
                    <a:pt x="927163" y="29855"/>
                  </a:cubicBezTo>
                  <a:cubicBezTo>
                    <a:pt x="820007" y="49095"/>
                    <a:pt x="713423" y="76813"/>
                    <a:pt x="610362" y="116151"/>
                  </a:cubicBezTo>
                  <a:cubicBezTo>
                    <a:pt x="507301" y="155394"/>
                    <a:pt x="407861" y="205782"/>
                    <a:pt x="315468" y="267408"/>
                  </a:cubicBezTo>
                  <a:cubicBezTo>
                    <a:pt x="269367" y="298269"/>
                    <a:pt x="224504" y="331226"/>
                    <a:pt x="182975" y="368183"/>
                  </a:cubicBezTo>
                  <a:cubicBezTo>
                    <a:pt x="141542" y="405140"/>
                    <a:pt x="102489" y="444573"/>
                    <a:pt x="64294" y="484674"/>
                  </a:cubicBezTo>
                  <a:cubicBezTo>
                    <a:pt x="42291" y="508105"/>
                    <a:pt x="20860" y="532203"/>
                    <a:pt x="0" y="556778"/>
                  </a:cubicBezTo>
                  <a:lnTo>
                    <a:pt x="0" y="956066"/>
                  </a:lnTo>
                  <a:cubicBezTo>
                    <a:pt x="62579" y="840909"/>
                    <a:pt x="138970" y="733276"/>
                    <a:pt x="227552" y="636597"/>
                  </a:cubicBezTo>
                  <a:cubicBezTo>
                    <a:pt x="260223" y="600593"/>
                    <a:pt x="295466" y="567160"/>
                    <a:pt x="331756" y="534966"/>
                  </a:cubicBezTo>
                  <a:cubicBezTo>
                    <a:pt x="367951" y="502771"/>
                    <a:pt x="403955" y="470196"/>
                    <a:pt x="441770" y="439620"/>
                  </a:cubicBezTo>
                  <a:cubicBezTo>
                    <a:pt x="517208" y="378375"/>
                    <a:pt x="597503" y="322177"/>
                    <a:pt x="683419" y="274457"/>
                  </a:cubicBezTo>
                  <a:cubicBezTo>
                    <a:pt x="769239" y="226832"/>
                    <a:pt x="860679" y="187208"/>
                    <a:pt x="956596" y="161300"/>
                  </a:cubicBezTo>
                  <a:cubicBezTo>
                    <a:pt x="1052322" y="135201"/>
                    <a:pt x="1151954" y="122247"/>
                    <a:pt x="1251490" y="123009"/>
                  </a:cubicBezTo>
                  <a:cubicBezTo>
                    <a:pt x="1300448" y="123581"/>
                    <a:pt x="1349502" y="127772"/>
                    <a:pt x="1398175" y="135297"/>
                  </a:cubicBezTo>
                  <a:cubicBezTo>
                    <a:pt x="1446752" y="143107"/>
                    <a:pt x="1495044" y="153870"/>
                    <a:pt x="1542383" y="167967"/>
                  </a:cubicBezTo>
                  <a:cubicBezTo>
                    <a:pt x="1589723" y="182160"/>
                    <a:pt x="1636490" y="198733"/>
                    <a:pt x="1681925" y="218450"/>
                  </a:cubicBezTo>
                  <a:cubicBezTo>
                    <a:pt x="1693259" y="223498"/>
                    <a:pt x="1704689" y="228261"/>
                    <a:pt x="1715929" y="233595"/>
                  </a:cubicBezTo>
                  <a:lnTo>
                    <a:pt x="1749552" y="249597"/>
                  </a:lnTo>
                  <a:lnTo>
                    <a:pt x="1782604" y="266646"/>
                  </a:lnTo>
                  <a:cubicBezTo>
                    <a:pt x="1793558" y="272457"/>
                    <a:pt x="1804416" y="278553"/>
                    <a:pt x="1815275" y="284553"/>
                  </a:cubicBezTo>
                  <a:cubicBezTo>
                    <a:pt x="1901762" y="333321"/>
                    <a:pt x="1983486" y="390662"/>
                    <a:pt x="2059400" y="454765"/>
                  </a:cubicBezTo>
                  <a:cubicBezTo>
                    <a:pt x="2135410" y="518583"/>
                    <a:pt x="2205990" y="588687"/>
                    <a:pt x="2270284" y="663648"/>
                  </a:cubicBezTo>
                  <a:cubicBezTo>
                    <a:pt x="2302574" y="701082"/>
                    <a:pt x="2333530" y="739372"/>
                    <a:pt x="2362581" y="779091"/>
                  </a:cubicBezTo>
                  <a:cubicBezTo>
                    <a:pt x="2391632" y="818811"/>
                    <a:pt x="2419255" y="859387"/>
                    <a:pt x="2445353" y="900726"/>
                  </a:cubicBezTo>
                  <a:cubicBezTo>
                    <a:pt x="2497455" y="983593"/>
                    <a:pt x="2542889" y="1069890"/>
                    <a:pt x="2581180" y="1158663"/>
                  </a:cubicBezTo>
                  <a:cubicBezTo>
                    <a:pt x="2619470" y="1247436"/>
                    <a:pt x="2648617" y="1338876"/>
                    <a:pt x="2673382" y="1430601"/>
                  </a:cubicBezTo>
                  <a:cubicBezTo>
                    <a:pt x="2685764" y="1476512"/>
                    <a:pt x="2697480" y="1522518"/>
                    <a:pt x="2707291" y="1569095"/>
                  </a:cubicBezTo>
                  <a:cubicBezTo>
                    <a:pt x="2717197" y="1615672"/>
                    <a:pt x="2724245" y="1662726"/>
                    <a:pt x="2728913" y="1710065"/>
                  </a:cubicBezTo>
                  <a:cubicBezTo>
                    <a:pt x="2733485" y="1757404"/>
                    <a:pt x="2736818" y="1805124"/>
                    <a:pt x="2738342" y="1853321"/>
                  </a:cubicBezTo>
                  <a:cubicBezTo>
                    <a:pt x="2739390" y="1901422"/>
                    <a:pt x="2738247" y="1950000"/>
                    <a:pt x="2733294" y="1998482"/>
                  </a:cubicBezTo>
                  <a:cubicBezTo>
                    <a:pt x="2728151" y="2046774"/>
                    <a:pt x="2718911" y="2095542"/>
                    <a:pt x="2704433" y="2140785"/>
                  </a:cubicBezTo>
                  <a:cubicBezTo>
                    <a:pt x="2689860" y="2186029"/>
                    <a:pt x="2670429" y="2228320"/>
                    <a:pt x="2645759" y="2264515"/>
                  </a:cubicBezTo>
                  <a:cubicBezTo>
                    <a:pt x="2620899" y="2300710"/>
                    <a:pt x="2590514" y="2330047"/>
                    <a:pt x="2552986" y="2354717"/>
                  </a:cubicBezTo>
                  <a:cubicBezTo>
                    <a:pt x="2534317" y="2367195"/>
                    <a:pt x="2513838" y="2378530"/>
                    <a:pt x="2492026" y="2389769"/>
                  </a:cubicBezTo>
                  <a:cubicBezTo>
                    <a:pt x="2470309" y="2401009"/>
                    <a:pt x="2447258" y="2412058"/>
                    <a:pt x="2423541" y="2423583"/>
                  </a:cubicBezTo>
                  <a:cubicBezTo>
                    <a:pt x="2376107" y="2446633"/>
                    <a:pt x="2326100" y="2472065"/>
                    <a:pt x="2278475" y="2502640"/>
                  </a:cubicBezTo>
                  <a:cubicBezTo>
                    <a:pt x="2230850" y="2533120"/>
                    <a:pt x="2185130" y="2567982"/>
                    <a:pt x="2143697" y="2606463"/>
                  </a:cubicBezTo>
                  <a:cubicBezTo>
                    <a:pt x="2133410" y="2615988"/>
                    <a:pt x="2122837" y="2625989"/>
                    <a:pt x="2113312" y="2635514"/>
                  </a:cubicBezTo>
                  <a:lnTo>
                    <a:pt x="2084927" y="2664184"/>
                  </a:lnTo>
                  <a:cubicBezTo>
                    <a:pt x="2066258" y="2683425"/>
                    <a:pt x="2048066" y="2702951"/>
                    <a:pt x="2030349" y="2722573"/>
                  </a:cubicBezTo>
                  <a:cubicBezTo>
                    <a:pt x="1995011" y="2762101"/>
                    <a:pt x="1962055" y="2802773"/>
                    <a:pt x="1929098" y="2842683"/>
                  </a:cubicBezTo>
                  <a:lnTo>
                    <a:pt x="1880045" y="2902309"/>
                  </a:lnTo>
                  <a:cubicBezTo>
                    <a:pt x="1863757" y="2922026"/>
                    <a:pt x="1847564" y="2941648"/>
                    <a:pt x="1831086" y="2960888"/>
                  </a:cubicBezTo>
                  <a:cubicBezTo>
                    <a:pt x="1798130" y="2999178"/>
                    <a:pt x="1764983" y="3036707"/>
                    <a:pt x="1730121" y="3071854"/>
                  </a:cubicBezTo>
                  <a:cubicBezTo>
                    <a:pt x="1695355" y="3107001"/>
                    <a:pt x="1659160" y="3140053"/>
                    <a:pt x="1620488" y="3169200"/>
                  </a:cubicBezTo>
                  <a:cubicBezTo>
                    <a:pt x="1581912" y="3198442"/>
                    <a:pt x="1541145" y="3224254"/>
                    <a:pt x="1497616" y="3244447"/>
                  </a:cubicBezTo>
                  <a:cubicBezTo>
                    <a:pt x="1454277" y="3264735"/>
                    <a:pt x="1408462" y="3279690"/>
                    <a:pt x="1361313" y="3288739"/>
                  </a:cubicBezTo>
                  <a:cubicBezTo>
                    <a:pt x="1337691" y="3293406"/>
                    <a:pt x="1313688" y="3296168"/>
                    <a:pt x="1289590" y="3297978"/>
                  </a:cubicBezTo>
                  <a:cubicBezTo>
                    <a:pt x="1277493" y="3298740"/>
                    <a:pt x="1265396" y="3299216"/>
                    <a:pt x="1253204" y="3299407"/>
                  </a:cubicBezTo>
                  <a:lnTo>
                    <a:pt x="1215676" y="3299216"/>
                  </a:lnTo>
                  <a:cubicBezTo>
                    <a:pt x="1115378" y="3296930"/>
                    <a:pt x="1015365" y="3281785"/>
                    <a:pt x="918972" y="3254639"/>
                  </a:cubicBezTo>
                  <a:cubicBezTo>
                    <a:pt x="822484" y="3227302"/>
                    <a:pt x="729996" y="3187583"/>
                    <a:pt x="642557" y="3139672"/>
                  </a:cubicBezTo>
                  <a:cubicBezTo>
                    <a:pt x="598837" y="3115765"/>
                    <a:pt x="556451" y="3089571"/>
                    <a:pt x="515112" y="3061853"/>
                  </a:cubicBezTo>
                  <a:lnTo>
                    <a:pt x="484442" y="3040612"/>
                  </a:lnTo>
                  <a:lnTo>
                    <a:pt x="454343" y="3018610"/>
                  </a:lnTo>
                  <a:lnTo>
                    <a:pt x="424625" y="2996131"/>
                  </a:lnTo>
                  <a:cubicBezTo>
                    <a:pt x="414719" y="2988606"/>
                    <a:pt x="405194" y="2980605"/>
                    <a:pt x="395478" y="2973080"/>
                  </a:cubicBezTo>
                  <a:cubicBezTo>
                    <a:pt x="318230" y="2910882"/>
                    <a:pt x="246507" y="2842111"/>
                    <a:pt x="181547" y="2767626"/>
                  </a:cubicBezTo>
                  <a:cubicBezTo>
                    <a:pt x="165259" y="2749052"/>
                    <a:pt x="149543" y="2730002"/>
                    <a:pt x="134112" y="2710761"/>
                  </a:cubicBezTo>
                  <a:cubicBezTo>
                    <a:pt x="118967" y="2691521"/>
                    <a:pt x="104013" y="2672090"/>
                    <a:pt x="89821" y="2652087"/>
                  </a:cubicBezTo>
                  <a:cubicBezTo>
                    <a:pt x="61246" y="2612273"/>
                    <a:pt x="34766" y="2571220"/>
                    <a:pt x="10096" y="2529025"/>
                  </a:cubicBezTo>
                  <a:cubicBezTo>
                    <a:pt x="6668" y="2523214"/>
                    <a:pt x="3429" y="2517309"/>
                    <a:pt x="191" y="2511499"/>
                  </a:cubicBezTo>
                  <a:lnTo>
                    <a:pt x="191" y="2835063"/>
                  </a:lnTo>
                  <a:cubicBezTo>
                    <a:pt x="16764" y="2853351"/>
                    <a:pt x="33719" y="2871353"/>
                    <a:pt x="50959" y="2888879"/>
                  </a:cubicBezTo>
                  <a:cubicBezTo>
                    <a:pt x="127635" y="2966698"/>
                    <a:pt x="210788" y="3037945"/>
                    <a:pt x="300038" y="3100525"/>
                  </a:cubicBezTo>
                  <a:cubicBezTo>
                    <a:pt x="344424" y="3131671"/>
                    <a:pt x="390525" y="3160627"/>
                    <a:pt x="438150" y="3186916"/>
                  </a:cubicBezTo>
                  <a:cubicBezTo>
                    <a:pt x="485585" y="3213491"/>
                    <a:pt x="534543" y="3237303"/>
                    <a:pt x="584264" y="3258830"/>
                  </a:cubicBezTo>
                  <a:cubicBezTo>
                    <a:pt x="674561" y="3297597"/>
                    <a:pt x="767906" y="3328362"/>
                    <a:pt x="862965" y="3351127"/>
                  </a:cubicBezTo>
                  <a:lnTo>
                    <a:pt x="1534478" y="3351127"/>
                  </a:lnTo>
                  <a:cubicBezTo>
                    <a:pt x="1536668" y="3350365"/>
                    <a:pt x="1538764" y="3349603"/>
                    <a:pt x="1540955" y="3348841"/>
                  </a:cubicBezTo>
                  <a:cubicBezTo>
                    <a:pt x="1593628" y="3329220"/>
                    <a:pt x="1644110" y="3304169"/>
                    <a:pt x="1691831" y="3275403"/>
                  </a:cubicBezTo>
                  <a:cubicBezTo>
                    <a:pt x="1739551" y="3246543"/>
                    <a:pt x="1784509" y="3214253"/>
                    <a:pt x="1827086" y="3179963"/>
                  </a:cubicBezTo>
                  <a:cubicBezTo>
                    <a:pt x="1869662" y="3145578"/>
                    <a:pt x="1910143" y="3109573"/>
                    <a:pt x="1948625" y="3072426"/>
                  </a:cubicBezTo>
                  <a:cubicBezTo>
                    <a:pt x="1967960" y="3053852"/>
                    <a:pt x="1986915" y="3035278"/>
                    <a:pt x="2005584" y="3016514"/>
                  </a:cubicBezTo>
                  <a:cubicBezTo>
                    <a:pt x="2024158" y="2997655"/>
                    <a:pt x="2042541" y="2978890"/>
                    <a:pt x="2060639" y="2959935"/>
                  </a:cubicBezTo>
                  <a:cubicBezTo>
                    <a:pt x="2096834" y="2922121"/>
                    <a:pt x="2132552" y="2884783"/>
                    <a:pt x="2167223" y="2847350"/>
                  </a:cubicBezTo>
                  <a:lnTo>
                    <a:pt x="2218754" y="2791438"/>
                  </a:lnTo>
                  <a:lnTo>
                    <a:pt x="2244471" y="2763911"/>
                  </a:lnTo>
                  <a:cubicBezTo>
                    <a:pt x="2253044" y="2754862"/>
                    <a:pt x="2260949" y="2746576"/>
                    <a:pt x="2269427" y="2738098"/>
                  </a:cubicBezTo>
                  <a:cubicBezTo>
                    <a:pt x="2286191" y="2721430"/>
                    <a:pt x="2303336" y="2705142"/>
                    <a:pt x="2321243" y="2689807"/>
                  </a:cubicBezTo>
                  <a:cubicBezTo>
                    <a:pt x="2338959" y="2674281"/>
                    <a:pt x="2357247" y="2659326"/>
                    <a:pt x="2376297" y="2645230"/>
                  </a:cubicBezTo>
                  <a:cubicBezTo>
                    <a:pt x="2414302" y="2616750"/>
                    <a:pt x="2454974" y="2590937"/>
                    <a:pt x="2499265" y="2564934"/>
                  </a:cubicBezTo>
                  <a:cubicBezTo>
                    <a:pt x="2543270" y="2538645"/>
                    <a:pt x="2591562" y="2512165"/>
                    <a:pt x="2639187" y="2476732"/>
                  </a:cubicBezTo>
                  <a:cubicBezTo>
                    <a:pt x="2650998" y="2467874"/>
                    <a:pt x="2662809" y="2458635"/>
                    <a:pt x="2674239" y="2448729"/>
                  </a:cubicBezTo>
                  <a:cubicBezTo>
                    <a:pt x="2685669" y="2438823"/>
                    <a:pt x="2696718" y="2428345"/>
                    <a:pt x="2707481" y="2417487"/>
                  </a:cubicBezTo>
                  <a:cubicBezTo>
                    <a:pt x="2728817" y="2395675"/>
                    <a:pt x="2748248" y="2371862"/>
                    <a:pt x="2765298" y="2347097"/>
                  </a:cubicBezTo>
                  <a:cubicBezTo>
                    <a:pt x="2782538" y="2322427"/>
                    <a:pt x="2797112" y="2296614"/>
                    <a:pt x="2810447" y="2270802"/>
                  </a:cubicBezTo>
                  <a:cubicBezTo>
                    <a:pt x="2823496" y="2244799"/>
                    <a:pt x="2834926" y="2218605"/>
                    <a:pt x="2845499" y="2192411"/>
                  </a:cubicBezTo>
                  <a:cubicBezTo>
                    <a:pt x="2866739" y="2139928"/>
                    <a:pt x="2884551" y="2088017"/>
                    <a:pt x="2901315" y="2034772"/>
                  </a:cubicBezTo>
                  <a:cubicBezTo>
                    <a:pt x="2918079" y="1981528"/>
                    <a:pt x="2932653" y="1927140"/>
                    <a:pt x="2943130" y="1871704"/>
                  </a:cubicBezTo>
                  <a:cubicBezTo>
                    <a:pt x="2953607" y="1816269"/>
                    <a:pt x="2959608" y="1759785"/>
                    <a:pt x="2961037" y="1703302"/>
                  </a:cubicBezTo>
                  <a:cubicBezTo>
                    <a:pt x="2963895" y="1590241"/>
                    <a:pt x="2954750" y="1476226"/>
                    <a:pt x="2928842" y="1366308"/>
                  </a:cubicBezTo>
                  <a:cubicBezTo>
                    <a:pt x="2925413" y="1352306"/>
                    <a:pt x="2922270" y="1338590"/>
                    <a:pt x="2918460" y="1324969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4AB4E0-C436-423A-9AF4-705F9D929C0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784984"/>
              <a:ext cx="2972634" cy="3377565"/>
            </a:xfrm>
            <a:custGeom>
              <a:avLst/>
              <a:gdLst>
                <a:gd name="connsiteX0" fmla="*/ 1247966 w 2972634"/>
                <a:gd name="connsiteY0" fmla="*/ 0 h 3377565"/>
                <a:gd name="connsiteX1" fmla="*/ 0 w 2972634"/>
                <a:gd name="connsiteY1" fmla="*/ 557308 h 3377565"/>
                <a:gd name="connsiteX2" fmla="*/ 0 w 2972634"/>
                <a:gd name="connsiteY2" fmla="*/ 1091660 h 3377565"/>
                <a:gd name="connsiteX3" fmla="*/ 264414 w 2972634"/>
                <a:gd name="connsiteY3" fmla="*/ 717423 h 3377565"/>
                <a:gd name="connsiteX4" fmla="*/ 1247966 w 2972634"/>
                <a:gd name="connsiteY4" fmla="*/ 302324 h 3377565"/>
                <a:gd name="connsiteX5" fmla="*/ 1843850 w 2972634"/>
                <a:gd name="connsiteY5" fmla="*/ 472916 h 3377565"/>
                <a:gd name="connsiteX6" fmla="*/ 2372106 w 2972634"/>
                <a:gd name="connsiteY6" fmla="*/ 934688 h 3377565"/>
                <a:gd name="connsiteX7" fmla="*/ 2635377 w 2972634"/>
                <a:gd name="connsiteY7" fmla="*/ 1471041 h 3377565"/>
                <a:gd name="connsiteX8" fmla="*/ 2630996 w 2972634"/>
                <a:gd name="connsiteY8" fmla="*/ 2037112 h 3377565"/>
                <a:gd name="connsiteX9" fmla="*/ 2555558 w 2972634"/>
                <a:gd name="connsiteY9" fmla="*/ 2200085 h 3377565"/>
                <a:gd name="connsiteX10" fmla="*/ 2429828 w 2972634"/>
                <a:gd name="connsiteY10" fmla="*/ 2280285 h 3377565"/>
                <a:gd name="connsiteX11" fmla="*/ 2040255 w 2972634"/>
                <a:gd name="connsiteY11" fmla="*/ 2560892 h 3377565"/>
                <a:gd name="connsiteX12" fmla="*/ 1873377 w 2972634"/>
                <a:gd name="connsiteY12" fmla="*/ 2739295 h 3377565"/>
                <a:gd name="connsiteX13" fmla="*/ 1553147 w 2972634"/>
                <a:gd name="connsiteY13" fmla="*/ 3048476 h 3377565"/>
                <a:gd name="connsiteX14" fmla="*/ 1247966 w 2972634"/>
                <a:gd name="connsiteY14" fmla="*/ 3149822 h 3377565"/>
                <a:gd name="connsiteX15" fmla="*/ 662083 w 2972634"/>
                <a:gd name="connsiteY15" fmla="*/ 3018377 h 3377565"/>
                <a:gd name="connsiteX16" fmla="*/ 197263 w 2972634"/>
                <a:gd name="connsiteY16" fmla="*/ 2661476 h 3377565"/>
                <a:gd name="connsiteX17" fmla="*/ 0 w 2972634"/>
                <a:gd name="connsiteY17" fmla="*/ 2360581 h 3377565"/>
                <a:gd name="connsiteX18" fmla="*/ 0 w 2972634"/>
                <a:gd name="connsiteY18" fmla="*/ 2894933 h 3377565"/>
                <a:gd name="connsiteX19" fmla="*/ 753428 w 2972634"/>
                <a:gd name="connsiteY19" fmla="*/ 3377565 h 3377565"/>
                <a:gd name="connsiteX20" fmla="*/ 1587341 w 2972634"/>
                <a:gd name="connsiteY20" fmla="*/ 3377565 h 3377565"/>
                <a:gd name="connsiteX21" fmla="*/ 2255996 w 2972634"/>
                <a:gd name="connsiteY21" fmla="*/ 2772823 h 3377565"/>
                <a:gd name="connsiteX22" fmla="*/ 2922270 w 2972634"/>
                <a:gd name="connsiteY22" fmla="*/ 2118551 h 3377565"/>
                <a:gd name="connsiteX23" fmla="*/ 1247966 w 2972634"/>
                <a:gd name="connsiteY23" fmla="*/ 0 h 337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72634" h="3377565">
                  <a:moveTo>
                    <a:pt x="1247966" y="0"/>
                  </a:moveTo>
                  <a:cubicBezTo>
                    <a:pt x="754285" y="0"/>
                    <a:pt x="309944" y="214694"/>
                    <a:pt x="0" y="557308"/>
                  </a:cubicBezTo>
                  <a:lnTo>
                    <a:pt x="0" y="1091660"/>
                  </a:lnTo>
                  <a:cubicBezTo>
                    <a:pt x="67437" y="953357"/>
                    <a:pt x="156019" y="827723"/>
                    <a:pt x="264414" y="717423"/>
                  </a:cubicBezTo>
                  <a:cubicBezTo>
                    <a:pt x="527399" y="449771"/>
                    <a:pt x="876776" y="302324"/>
                    <a:pt x="1247966" y="302324"/>
                  </a:cubicBezTo>
                  <a:cubicBezTo>
                    <a:pt x="1438370" y="302324"/>
                    <a:pt x="1644491" y="361283"/>
                    <a:pt x="1843850" y="472916"/>
                  </a:cubicBezTo>
                  <a:cubicBezTo>
                    <a:pt x="2046161" y="586169"/>
                    <a:pt x="2228755" y="745808"/>
                    <a:pt x="2372106" y="934688"/>
                  </a:cubicBezTo>
                  <a:cubicBezTo>
                    <a:pt x="2498884" y="1101757"/>
                    <a:pt x="2589848" y="1287209"/>
                    <a:pt x="2635377" y="1471041"/>
                  </a:cubicBezTo>
                  <a:cubicBezTo>
                    <a:pt x="2683288" y="1664779"/>
                    <a:pt x="2681859" y="1855279"/>
                    <a:pt x="2630996" y="2037112"/>
                  </a:cubicBezTo>
                  <a:cubicBezTo>
                    <a:pt x="2608993" y="2115788"/>
                    <a:pt x="2583656" y="2170557"/>
                    <a:pt x="2555558" y="2200085"/>
                  </a:cubicBezTo>
                  <a:cubicBezTo>
                    <a:pt x="2531650" y="2225135"/>
                    <a:pt x="2494121" y="2245900"/>
                    <a:pt x="2429828" y="2280285"/>
                  </a:cubicBezTo>
                  <a:cubicBezTo>
                    <a:pt x="2328482" y="2334578"/>
                    <a:pt x="2189607" y="2408873"/>
                    <a:pt x="2040255" y="2560892"/>
                  </a:cubicBezTo>
                  <a:cubicBezTo>
                    <a:pt x="1981486" y="2620709"/>
                    <a:pt x="1926527" y="2681002"/>
                    <a:pt x="1873377" y="2739295"/>
                  </a:cubicBezTo>
                  <a:cubicBezTo>
                    <a:pt x="1763839" y="2859405"/>
                    <a:pt x="1660398" y="2972943"/>
                    <a:pt x="1553147" y="3048476"/>
                  </a:cubicBezTo>
                  <a:cubicBezTo>
                    <a:pt x="1453610" y="3118580"/>
                    <a:pt x="1359503" y="3149822"/>
                    <a:pt x="1247966" y="3149822"/>
                  </a:cubicBezTo>
                  <a:cubicBezTo>
                    <a:pt x="1043178" y="3149822"/>
                    <a:pt x="846011" y="3105626"/>
                    <a:pt x="662083" y="3018377"/>
                  </a:cubicBezTo>
                  <a:cubicBezTo>
                    <a:pt x="486156" y="2934938"/>
                    <a:pt x="325374" y="2811494"/>
                    <a:pt x="197263" y="2661476"/>
                  </a:cubicBezTo>
                  <a:cubicBezTo>
                    <a:pt x="118682" y="2569464"/>
                    <a:pt x="52673" y="2468594"/>
                    <a:pt x="0" y="2360581"/>
                  </a:cubicBezTo>
                  <a:lnTo>
                    <a:pt x="0" y="2894933"/>
                  </a:lnTo>
                  <a:cubicBezTo>
                    <a:pt x="201930" y="3118104"/>
                    <a:pt x="460915" y="3286982"/>
                    <a:pt x="753428" y="3377565"/>
                  </a:cubicBezTo>
                  <a:lnTo>
                    <a:pt x="1587341" y="3377565"/>
                  </a:lnTo>
                  <a:cubicBezTo>
                    <a:pt x="1849850" y="3254312"/>
                    <a:pt x="2033492" y="2999327"/>
                    <a:pt x="2255996" y="2772823"/>
                  </a:cubicBezTo>
                  <a:cubicBezTo>
                    <a:pt x="2562892" y="2460498"/>
                    <a:pt x="2794159" y="2577084"/>
                    <a:pt x="2922270" y="2118551"/>
                  </a:cubicBezTo>
                  <a:cubicBezTo>
                    <a:pt x="3213830" y="1075182"/>
                    <a:pt x="2184654" y="0"/>
                    <a:pt x="124796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837BBAD-3D46-42DA-AB99-AB6C9739DBD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08577" y="1435468"/>
              <a:ext cx="2972700" cy="3377755"/>
            </a:xfrm>
            <a:custGeom>
              <a:avLst/>
              <a:gdLst>
                <a:gd name="connsiteX0" fmla="*/ 1247966 w 2972700"/>
                <a:gd name="connsiteY0" fmla="*/ 0 h 3377755"/>
                <a:gd name="connsiteX1" fmla="*/ 0 w 2972700"/>
                <a:gd name="connsiteY1" fmla="*/ 557308 h 3377755"/>
                <a:gd name="connsiteX2" fmla="*/ 0 w 2972700"/>
                <a:gd name="connsiteY2" fmla="*/ 1245489 h 3377755"/>
                <a:gd name="connsiteX3" fmla="*/ 20288 w 2972700"/>
                <a:gd name="connsiteY3" fmla="*/ 1193387 h 3377755"/>
                <a:gd name="connsiteX4" fmla="*/ 307467 w 2972700"/>
                <a:gd name="connsiteY4" fmla="*/ 759809 h 3377755"/>
                <a:gd name="connsiteX5" fmla="*/ 1247966 w 2972700"/>
                <a:gd name="connsiteY5" fmla="*/ 362903 h 3377755"/>
                <a:gd name="connsiteX6" fmla="*/ 1814322 w 2972700"/>
                <a:gd name="connsiteY6" fmla="*/ 525780 h 3377755"/>
                <a:gd name="connsiteX7" fmla="*/ 2324005 w 2972700"/>
                <a:gd name="connsiteY7" fmla="*/ 971360 h 3377755"/>
                <a:gd name="connsiteX8" fmla="*/ 2576703 w 2972700"/>
                <a:gd name="connsiteY8" fmla="*/ 1485710 h 3377755"/>
                <a:gd name="connsiteX9" fmla="*/ 2572798 w 2972700"/>
                <a:gd name="connsiteY9" fmla="*/ 2021015 h 3377755"/>
                <a:gd name="connsiteX10" fmla="*/ 2511838 w 2972700"/>
                <a:gd name="connsiteY10" fmla="*/ 2158556 h 3377755"/>
                <a:gd name="connsiteX11" fmla="*/ 2401348 w 2972700"/>
                <a:gd name="connsiteY11" fmla="*/ 2227136 h 3377755"/>
                <a:gd name="connsiteX12" fmla="*/ 1997107 w 2972700"/>
                <a:gd name="connsiteY12" fmla="*/ 2518696 h 3377755"/>
                <a:gd name="connsiteX13" fmla="*/ 1828705 w 2972700"/>
                <a:gd name="connsiteY13" fmla="*/ 2698718 h 3377755"/>
                <a:gd name="connsiteX14" fmla="*/ 1247966 w 2972700"/>
                <a:gd name="connsiteY14" fmla="*/ 3089529 h 3377755"/>
                <a:gd name="connsiteX15" fmla="*/ 687991 w 2972700"/>
                <a:gd name="connsiteY15" fmla="*/ 2963894 h 3377755"/>
                <a:gd name="connsiteX16" fmla="*/ 243269 w 2972700"/>
                <a:gd name="connsiteY16" fmla="*/ 2622328 h 3377755"/>
                <a:gd name="connsiteX17" fmla="*/ 2477 w 2972700"/>
                <a:gd name="connsiteY17" fmla="*/ 2213610 h 3377755"/>
                <a:gd name="connsiteX18" fmla="*/ 95 w 2972700"/>
                <a:gd name="connsiteY18" fmla="*/ 2206943 h 3377755"/>
                <a:gd name="connsiteX19" fmla="*/ 95 w 2972700"/>
                <a:gd name="connsiteY19" fmla="*/ 2895124 h 3377755"/>
                <a:gd name="connsiteX20" fmla="*/ 753523 w 2972700"/>
                <a:gd name="connsiteY20" fmla="*/ 3377756 h 3377755"/>
                <a:gd name="connsiteX21" fmla="*/ 1587437 w 2972700"/>
                <a:gd name="connsiteY21" fmla="*/ 3377756 h 3377755"/>
                <a:gd name="connsiteX22" fmla="*/ 2256092 w 2972700"/>
                <a:gd name="connsiteY22" fmla="*/ 2773013 h 3377755"/>
                <a:gd name="connsiteX23" fmla="*/ 2922365 w 2972700"/>
                <a:gd name="connsiteY23" fmla="*/ 2118741 h 3377755"/>
                <a:gd name="connsiteX24" fmla="*/ 1247966 w 2972700"/>
                <a:gd name="connsiteY24" fmla="*/ 0 h 337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72700" h="3377755">
                  <a:moveTo>
                    <a:pt x="1247966" y="0"/>
                  </a:moveTo>
                  <a:cubicBezTo>
                    <a:pt x="754285" y="0"/>
                    <a:pt x="309944" y="214694"/>
                    <a:pt x="0" y="557308"/>
                  </a:cubicBezTo>
                  <a:lnTo>
                    <a:pt x="0" y="1245489"/>
                  </a:lnTo>
                  <a:cubicBezTo>
                    <a:pt x="6477" y="1228058"/>
                    <a:pt x="13145" y="1210628"/>
                    <a:pt x="20288" y="1193387"/>
                  </a:cubicBezTo>
                  <a:cubicBezTo>
                    <a:pt x="87821" y="1030891"/>
                    <a:pt x="184404" y="885063"/>
                    <a:pt x="307467" y="759809"/>
                  </a:cubicBezTo>
                  <a:cubicBezTo>
                    <a:pt x="559118" y="503873"/>
                    <a:pt x="893064" y="362903"/>
                    <a:pt x="1247966" y="362903"/>
                  </a:cubicBezTo>
                  <a:cubicBezTo>
                    <a:pt x="1428083" y="362903"/>
                    <a:pt x="1623917" y="419195"/>
                    <a:pt x="1814322" y="525780"/>
                  </a:cubicBezTo>
                  <a:cubicBezTo>
                    <a:pt x="2009394" y="634937"/>
                    <a:pt x="2185607" y="789051"/>
                    <a:pt x="2324005" y="971360"/>
                  </a:cubicBezTo>
                  <a:cubicBezTo>
                    <a:pt x="2445830" y="1131856"/>
                    <a:pt x="2533174" y="1309688"/>
                    <a:pt x="2576703" y="1485710"/>
                  </a:cubicBezTo>
                  <a:cubicBezTo>
                    <a:pt x="2622042" y="1669161"/>
                    <a:pt x="2620804" y="1849279"/>
                    <a:pt x="2572798" y="2021015"/>
                  </a:cubicBezTo>
                  <a:cubicBezTo>
                    <a:pt x="2554034" y="2088071"/>
                    <a:pt x="2532412" y="2136934"/>
                    <a:pt x="2511838" y="2158556"/>
                  </a:cubicBezTo>
                  <a:cubicBezTo>
                    <a:pt x="2493455" y="2177796"/>
                    <a:pt x="2452878" y="2199608"/>
                    <a:pt x="2401348" y="2227136"/>
                  </a:cubicBezTo>
                  <a:cubicBezTo>
                    <a:pt x="2296573" y="2283238"/>
                    <a:pt x="2153031" y="2360010"/>
                    <a:pt x="1997107" y="2518696"/>
                  </a:cubicBezTo>
                  <a:cubicBezTo>
                    <a:pt x="1937576" y="2579370"/>
                    <a:pt x="1882235" y="2640044"/>
                    <a:pt x="1828705" y="2698718"/>
                  </a:cubicBezTo>
                  <a:cubicBezTo>
                    <a:pt x="1594580" y="2955512"/>
                    <a:pt x="1462468" y="3089529"/>
                    <a:pt x="1247966" y="3089529"/>
                  </a:cubicBezTo>
                  <a:cubicBezTo>
                    <a:pt x="1052227" y="3089529"/>
                    <a:pt x="863822" y="3047238"/>
                    <a:pt x="687991" y="2963894"/>
                  </a:cubicBezTo>
                  <a:cubicBezTo>
                    <a:pt x="519684" y="2884075"/>
                    <a:pt x="365855" y="2765965"/>
                    <a:pt x="243269" y="2622328"/>
                  </a:cubicBezTo>
                  <a:cubicBezTo>
                    <a:pt x="139541" y="2500884"/>
                    <a:pt x="58484" y="2363343"/>
                    <a:pt x="2477" y="2213610"/>
                  </a:cubicBezTo>
                  <a:cubicBezTo>
                    <a:pt x="1619" y="2211419"/>
                    <a:pt x="857" y="2209133"/>
                    <a:pt x="95" y="2206943"/>
                  </a:cubicBezTo>
                  <a:lnTo>
                    <a:pt x="95" y="2895124"/>
                  </a:lnTo>
                  <a:cubicBezTo>
                    <a:pt x="202025" y="3118295"/>
                    <a:pt x="461010" y="3287173"/>
                    <a:pt x="753523" y="3377756"/>
                  </a:cubicBezTo>
                  <a:lnTo>
                    <a:pt x="1587437" y="3377756"/>
                  </a:lnTo>
                  <a:cubicBezTo>
                    <a:pt x="1849946" y="3254502"/>
                    <a:pt x="2033588" y="2999518"/>
                    <a:pt x="2256092" y="2773013"/>
                  </a:cubicBezTo>
                  <a:cubicBezTo>
                    <a:pt x="2562987" y="2460689"/>
                    <a:pt x="2794254" y="2577275"/>
                    <a:pt x="2922365" y="2118741"/>
                  </a:cubicBezTo>
                  <a:cubicBezTo>
                    <a:pt x="3213830" y="1075182"/>
                    <a:pt x="2184654" y="0"/>
                    <a:pt x="124796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 useBgFill="1"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86000F-91FB-495F-B2DF-F27198A430E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695450"/>
              <a:ext cx="3134106" cy="3467100"/>
            </a:xfrm>
            <a:custGeom>
              <a:avLst/>
              <a:gdLst>
                <a:gd name="connsiteX0" fmla="*/ 1262253 w 3134106"/>
                <a:gd name="connsiteY0" fmla="*/ 0 h 3467100"/>
                <a:gd name="connsiteX1" fmla="*/ 0 w 3134106"/>
                <a:gd name="connsiteY1" fmla="*/ 482156 h 3467100"/>
                <a:gd name="connsiteX2" fmla="*/ 0 w 3134106"/>
                <a:gd name="connsiteY2" fmla="*/ 777526 h 3467100"/>
                <a:gd name="connsiteX3" fmla="*/ 106966 w 3134106"/>
                <a:gd name="connsiteY3" fmla="*/ 645319 h 3467100"/>
                <a:gd name="connsiteX4" fmla="*/ 621316 w 3134106"/>
                <a:gd name="connsiteY4" fmla="*/ 259556 h 3467100"/>
                <a:gd name="connsiteX5" fmla="*/ 658749 w 3134106"/>
                <a:gd name="connsiteY5" fmla="*/ 242888 h 3467100"/>
                <a:gd name="connsiteX6" fmla="*/ 696468 w 3134106"/>
                <a:gd name="connsiteY6" fmla="*/ 226790 h 3467100"/>
                <a:gd name="connsiteX7" fmla="*/ 734854 w 3134106"/>
                <a:gd name="connsiteY7" fmla="*/ 212217 h 3467100"/>
                <a:gd name="connsiteX8" fmla="*/ 773525 w 3134106"/>
                <a:gd name="connsiteY8" fmla="*/ 198215 h 3467100"/>
                <a:gd name="connsiteX9" fmla="*/ 812768 w 3134106"/>
                <a:gd name="connsiteY9" fmla="*/ 185642 h 3467100"/>
                <a:gd name="connsiteX10" fmla="*/ 852202 w 3134106"/>
                <a:gd name="connsiteY10" fmla="*/ 173736 h 3467100"/>
                <a:gd name="connsiteX11" fmla="*/ 892112 w 3134106"/>
                <a:gd name="connsiteY11" fmla="*/ 163354 h 3467100"/>
                <a:gd name="connsiteX12" fmla="*/ 912114 w 3134106"/>
                <a:gd name="connsiteY12" fmla="*/ 158210 h 3467100"/>
                <a:gd name="connsiteX13" fmla="*/ 922115 w 3134106"/>
                <a:gd name="connsiteY13" fmla="*/ 155639 h 3467100"/>
                <a:gd name="connsiteX14" fmla="*/ 932212 w 3134106"/>
                <a:gd name="connsiteY14" fmla="*/ 153543 h 3467100"/>
                <a:gd name="connsiteX15" fmla="*/ 1260634 w 3134106"/>
                <a:gd name="connsiteY15" fmla="*/ 117062 h 3467100"/>
                <a:gd name="connsiteX16" fmla="*/ 1587341 w 3134106"/>
                <a:gd name="connsiteY16" fmla="*/ 161544 h 3467100"/>
                <a:gd name="connsiteX17" fmla="*/ 1743647 w 3134106"/>
                <a:gd name="connsiteY17" fmla="*/ 213741 h 3467100"/>
                <a:gd name="connsiteX18" fmla="*/ 1892808 w 3134106"/>
                <a:gd name="connsiteY18" fmla="*/ 282702 h 3467100"/>
                <a:gd name="connsiteX19" fmla="*/ 2033683 w 3134106"/>
                <a:gd name="connsiteY19" fmla="*/ 365950 h 3467100"/>
                <a:gd name="connsiteX20" fmla="*/ 2165509 w 3134106"/>
                <a:gd name="connsiteY20" fmla="*/ 461677 h 3467100"/>
                <a:gd name="connsiteX21" fmla="*/ 2288286 w 3134106"/>
                <a:gd name="connsiteY21" fmla="*/ 567500 h 3467100"/>
                <a:gd name="connsiteX22" fmla="*/ 2401348 w 3134106"/>
                <a:gd name="connsiteY22" fmla="*/ 682371 h 3467100"/>
                <a:gd name="connsiteX23" fmla="*/ 2505075 w 3134106"/>
                <a:gd name="connsiteY23" fmla="*/ 804577 h 3467100"/>
                <a:gd name="connsiteX24" fmla="*/ 2598801 w 3134106"/>
                <a:gd name="connsiteY24" fmla="*/ 933355 h 3467100"/>
                <a:gd name="connsiteX25" fmla="*/ 2682240 w 3134106"/>
                <a:gd name="connsiteY25" fmla="*/ 1067943 h 3467100"/>
                <a:gd name="connsiteX26" fmla="*/ 2754725 w 3134106"/>
                <a:gd name="connsiteY26" fmla="*/ 1207770 h 3467100"/>
                <a:gd name="connsiteX27" fmla="*/ 2861596 w 3134106"/>
                <a:gd name="connsiteY27" fmla="*/ 1501140 h 3467100"/>
                <a:gd name="connsiteX28" fmla="*/ 2893314 w 3134106"/>
                <a:gd name="connsiteY28" fmla="*/ 1653254 h 3467100"/>
                <a:gd name="connsiteX29" fmla="*/ 2898743 w 3134106"/>
                <a:gd name="connsiteY29" fmla="*/ 1691640 h 3467100"/>
                <a:gd name="connsiteX30" fmla="*/ 2903220 w 3134106"/>
                <a:gd name="connsiteY30" fmla="*/ 1730216 h 3467100"/>
                <a:gd name="connsiteX31" fmla="*/ 2906840 w 3134106"/>
                <a:gd name="connsiteY31" fmla="*/ 1768888 h 3467100"/>
                <a:gd name="connsiteX32" fmla="*/ 2909221 w 3134106"/>
                <a:gd name="connsiteY32" fmla="*/ 1807655 h 3467100"/>
                <a:gd name="connsiteX33" fmla="*/ 2907506 w 3134106"/>
                <a:gd name="connsiteY33" fmla="*/ 1963007 h 3467100"/>
                <a:gd name="connsiteX34" fmla="*/ 2904458 w 3134106"/>
                <a:gd name="connsiteY34" fmla="*/ 2001869 h 3467100"/>
                <a:gd name="connsiteX35" fmla="*/ 2900267 w 3134106"/>
                <a:gd name="connsiteY35" fmla="*/ 2040636 h 3467100"/>
                <a:gd name="connsiteX36" fmla="*/ 2894648 w 3134106"/>
                <a:gd name="connsiteY36" fmla="*/ 2079308 h 3467100"/>
                <a:gd name="connsiteX37" fmla="*/ 2888075 w 3134106"/>
                <a:gd name="connsiteY37" fmla="*/ 2117884 h 3467100"/>
                <a:gd name="connsiteX38" fmla="*/ 2849785 w 3134106"/>
                <a:gd name="connsiteY38" fmla="*/ 2268855 h 3467100"/>
                <a:gd name="connsiteX39" fmla="*/ 2785491 w 3134106"/>
                <a:gd name="connsiteY39" fmla="*/ 2404777 h 3467100"/>
                <a:gd name="connsiteX40" fmla="*/ 2682049 w 3134106"/>
                <a:gd name="connsiteY40" fmla="*/ 2511647 h 3467100"/>
                <a:gd name="connsiteX41" fmla="*/ 2544318 w 3134106"/>
                <a:gd name="connsiteY41" fmla="*/ 2596229 h 3467100"/>
                <a:gd name="connsiteX42" fmla="*/ 2270474 w 3134106"/>
                <a:gd name="connsiteY42" fmla="*/ 2796349 h 3467100"/>
                <a:gd name="connsiteX43" fmla="*/ 2211896 w 3134106"/>
                <a:gd name="connsiteY43" fmla="*/ 2856357 h 3467100"/>
                <a:gd name="connsiteX44" fmla="*/ 2155127 w 3134106"/>
                <a:gd name="connsiteY44" fmla="*/ 2916936 h 3467100"/>
                <a:gd name="connsiteX45" fmla="*/ 2042636 w 3134106"/>
                <a:gd name="connsiteY45" fmla="*/ 3038094 h 3467100"/>
                <a:gd name="connsiteX46" fmla="*/ 1985963 w 3134106"/>
                <a:gd name="connsiteY46" fmla="*/ 3097721 h 3467100"/>
                <a:gd name="connsiteX47" fmla="*/ 1928051 w 3134106"/>
                <a:gd name="connsiteY47" fmla="*/ 3155728 h 3467100"/>
                <a:gd name="connsiteX48" fmla="*/ 1806702 w 3134106"/>
                <a:gd name="connsiteY48" fmla="*/ 3264313 h 3467100"/>
                <a:gd name="connsiteX49" fmla="*/ 1674400 w 3134106"/>
                <a:gd name="connsiteY49" fmla="*/ 3356134 h 3467100"/>
                <a:gd name="connsiteX50" fmla="*/ 1529906 w 3134106"/>
                <a:gd name="connsiteY50" fmla="*/ 3422333 h 3467100"/>
                <a:gd name="connsiteX51" fmla="*/ 1492187 w 3134106"/>
                <a:gd name="connsiteY51" fmla="*/ 3434048 h 3467100"/>
                <a:gd name="connsiteX52" fmla="*/ 1453896 w 3134106"/>
                <a:gd name="connsiteY52" fmla="*/ 3443669 h 3467100"/>
                <a:gd name="connsiteX53" fmla="*/ 1415129 w 3134106"/>
                <a:gd name="connsiteY53" fmla="*/ 3451003 h 3467100"/>
                <a:gd name="connsiteX54" fmla="*/ 1376077 w 3134106"/>
                <a:gd name="connsiteY54" fmla="*/ 3456241 h 3467100"/>
                <a:gd name="connsiteX55" fmla="*/ 1336834 w 3134106"/>
                <a:gd name="connsiteY55" fmla="*/ 3459480 h 3467100"/>
                <a:gd name="connsiteX56" fmla="*/ 1297496 w 3134106"/>
                <a:gd name="connsiteY56" fmla="*/ 3460718 h 3467100"/>
                <a:gd name="connsiteX57" fmla="*/ 1258062 w 3134106"/>
                <a:gd name="connsiteY57" fmla="*/ 3460052 h 3467100"/>
                <a:gd name="connsiteX58" fmla="*/ 1217676 w 3134106"/>
                <a:gd name="connsiteY58" fmla="*/ 3457480 h 3467100"/>
                <a:gd name="connsiteX59" fmla="*/ 900113 w 3134106"/>
                <a:gd name="connsiteY59" fmla="*/ 3406426 h 3467100"/>
                <a:gd name="connsiteX60" fmla="*/ 823246 w 3134106"/>
                <a:gd name="connsiteY60" fmla="*/ 3383947 h 3467100"/>
                <a:gd name="connsiteX61" fmla="*/ 747808 w 3134106"/>
                <a:gd name="connsiteY61" fmla="*/ 3357753 h 3467100"/>
                <a:gd name="connsiteX62" fmla="*/ 710660 w 3134106"/>
                <a:gd name="connsiteY62" fmla="*/ 3343370 h 3467100"/>
                <a:gd name="connsiteX63" fmla="*/ 673799 w 3134106"/>
                <a:gd name="connsiteY63" fmla="*/ 3328321 h 3467100"/>
                <a:gd name="connsiteX64" fmla="*/ 655415 w 3134106"/>
                <a:gd name="connsiteY64" fmla="*/ 3320796 h 3467100"/>
                <a:gd name="connsiteX65" fmla="*/ 637413 w 3134106"/>
                <a:gd name="connsiteY65" fmla="*/ 3312319 h 3467100"/>
                <a:gd name="connsiteX66" fmla="*/ 601409 w 3134106"/>
                <a:gd name="connsiteY66" fmla="*/ 3295460 h 3467100"/>
                <a:gd name="connsiteX67" fmla="*/ 96012 w 3134106"/>
                <a:gd name="connsiteY67" fmla="*/ 2922746 h 3467100"/>
                <a:gd name="connsiteX68" fmla="*/ 0 w 3134106"/>
                <a:gd name="connsiteY68" fmla="*/ 2808256 h 3467100"/>
                <a:gd name="connsiteX69" fmla="*/ 0 w 3134106"/>
                <a:gd name="connsiteY69" fmla="*/ 3204020 h 3467100"/>
                <a:gd name="connsiteX70" fmla="*/ 376523 w 3134106"/>
                <a:gd name="connsiteY70" fmla="*/ 3467100 h 3467100"/>
                <a:gd name="connsiteX71" fmla="*/ 2147983 w 3134106"/>
                <a:gd name="connsiteY71" fmla="*/ 3467100 h 3467100"/>
                <a:gd name="connsiteX72" fmla="*/ 3134106 w 3134106"/>
                <a:gd name="connsiteY72" fmla="*/ 1843088 h 3467100"/>
                <a:gd name="connsiteX73" fmla="*/ 1262253 w 3134106"/>
                <a:gd name="connsiteY73" fmla="*/ 0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134106" h="3467100">
                  <a:moveTo>
                    <a:pt x="1262253" y="0"/>
                  </a:moveTo>
                  <a:cubicBezTo>
                    <a:pt x="775907" y="0"/>
                    <a:pt x="332804" y="182690"/>
                    <a:pt x="0" y="482156"/>
                  </a:cubicBezTo>
                  <a:lnTo>
                    <a:pt x="0" y="777526"/>
                  </a:lnTo>
                  <a:cubicBezTo>
                    <a:pt x="33338" y="731901"/>
                    <a:pt x="68961" y="687705"/>
                    <a:pt x="106966" y="645319"/>
                  </a:cubicBezTo>
                  <a:cubicBezTo>
                    <a:pt x="248603" y="486632"/>
                    <a:pt x="423100" y="351854"/>
                    <a:pt x="621316" y="259556"/>
                  </a:cubicBezTo>
                  <a:lnTo>
                    <a:pt x="658749" y="242888"/>
                  </a:lnTo>
                  <a:cubicBezTo>
                    <a:pt x="671322" y="237458"/>
                    <a:pt x="683609" y="231362"/>
                    <a:pt x="696468" y="226790"/>
                  </a:cubicBezTo>
                  <a:lnTo>
                    <a:pt x="734854" y="212217"/>
                  </a:lnTo>
                  <a:cubicBezTo>
                    <a:pt x="747713" y="207550"/>
                    <a:pt x="760381" y="202121"/>
                    <a:pt x="773525" y="198215"/>
                  </a:cubicBezTo>
                  <a:lnTo>
                    <a:pt x="812768" y="185642"/>
                  </a:lnTo>
                  <a:cubicBezTo>
                    <a:pt x="825913" y="181547"/>
                    <a:pt x="838867" y="176879"/>
                    <a:pt x="852202" y="173736"/>
                  </a:cubicBezTo>
                  <a:lnTo>
                    <a:pt x="892112" y="163354"/>
                  </a:lnTo>
                  <a:lnTo>
                    <a:pt x="912114" y="158210"/>
                  </a:lnTo>
                  <a:lnTo>
                    <a:pt x="922115" y="155639"/>
                  </a:lnTo>
                  <a:lnTo>
                    <a:pt x="932212" y="153543"/>
                  </a:lnTo>
                  <a:cubicBezTo>
                    <a:pt x="1039749" y="129635"/>
                    <a:pt x="1150144" y="117443"/>
                    <a:pt x="1260634" y="117062"/>
                  </a:cubicBezTo>
                  <a:cubicBezTo>
                    <a:pt x="1370933" y="116967"/>
                    <a:pt x="1481138" y="132874"/>
                    <a:pt x="1587341" y="161544"/>
                  </a:cubicBezTo>
                  <a:cubicBezTo>
                    <a:pt x="1640491" y="175831"/>
                    <a:pt x="1692688" y="193358"/>
                    <a:pt x="1743647" y="213741"/>
                  </a:cubicBezTo>
                  <a:cubicBezTo>
                    <a:pt x="1794796" y="233744"/>
                    <a:pt x="1844421" y="257175"/>
                    <a:pt x="1892808" y="282702"/>
                  </a:cubicBezTo>
                  <a:cubicBezTo>
                    <a:pt x="1941290" y="308134"/>
                    <a:pt x="1988153" y="336233"/>
                    <a:pt x="2033683" y="365950"/>
                  </a:cubicBezTo>
                  <a:cubicBezTo>
                    <a:pt x="2079117" y="395954"/>
                    <a:pt x="2123027" y="428054"/>
                    <a:pt x="2165509" y="461677"/>
                  </a:cubicBezTo>
                  <a:cubicBezTo>
                    <a:pt x="2207990" y="495300"/>
                    <a:pt x="2248948" y="530733"/>
                    <a:pt x="2288286" y="567500"/>
                  </a:cubicBezTo>
                  <a:cubicBezTo>
                    <a:pt x="2327720" y="604266"/>
                    <a:pt x="2365153" y="642938"/>
                    <a:pt x="2401348" y="682371"/>
                  </a:cubicBezTo>
                  <a:cubicBezTo>
                    <a:pt x="2437543" y="721900"/>
                    <a:pt x="2472119" y="762667"/>
                    <a:pt x="2505075" y="804577"/>
                  </a:cubicBezTo>
                  <a:cubicBezTo>
                    <a:pt x="2537841" y="846677"/>
                    <a:pt x="2569369" y="889445"/>
                    <a:pt x="2598801" y="933355"/>
                  </a:cubicBezTo>
                  <a:cubicBezTo>
                    <a:pt x="2628329" y="977265"/>
                    <a:pt x="2656428" y="1022128"/>
                    <a:pt x="2682240" y="1067943"/>
                  </a:cubicBezTo>
                  <a:cubicBezTo>
                    <a:pt x="2708243" y="1113663"/>
                    <a:pt x="2732437" y="1160336"/>
                    <a:pt x="2754725" y="1207770"/>
                  </a:cubicBezTo>
                  <a:cubicBezTo>
                    <a:pt x="2799112" y="1302639"/>
                    <a:pt x="2835021" y="1400747"/>
                    <a:pt x="2861596" y="1501140"/>
                  </a:cubicBezTo>
                  <a:cubicBezTo>
                    <a:pt x="2874645" y="1551337"/>
                    <a:pt x="2885218" y="1602105"/>
                    <a:pt x="2893314" y="1653254"/>
                  </a:cubicBezTo>
                  <a:cubicBezTo>
                    <a:pt x="2895314" y="1666018"/>
                    <a:pt x="2897410" y="1678781"/>
                    <a:pt x="2898743" y="1691640"/>
                  </a:cubicBezTo>
                  <a:cubicBezTo>
                    <a:pt x="2900172" y="1704499"/>
                    <a:pt x="2902172" y="1717262"/>
                    <a:pt x="2903220" y="1730216"/>
                  </a:cubicBezTo>
                  <a:cubicBezTo>
                    <a:pt x="2904363" y="1743075"/>
                    <a:pt x="2905792" y="1755934"/>
                    <a:pt x="2906840" y="1768888"/>
                  </a:cubicBezTo>
                  <a:lnTo>
                    <a:pt x="2909221" y="1807655"/>
                  </a:lnTo>
                  <a:cubicBezTo>
                    <a:pt x="2911316" y="1859375"/>
                    <a:pt x="2911221" y="1911191"/>
                    <a:pt x="2907506" y="1963007"/>
                  </a:cubicBezTo>
                  <a:cubicBezTo>
                    <a:pt x="2906459" y="1975961"/>
                    <a:pt x="2906078" y="1988915"/>
                    <a:pt x="2904458" y="2001869"/>
                  </a:cubicBezTo>
                  <a:lnTo>
                    <a:pt x="2900267" y="2040636"/>
                  </a:lnTo>
                  <a:lnTo>
                    <a:pt x="2894648" y="2079308"/>
                  </a:lnTo>
                  <a:cubicBezTo>
                    <a:pt x="2892838" y="2092166"/>
                    <a:pt x="2890171" y="2104930"/>
                    <a:pt x="2888075" y="2117884"/>
                  </a:cubicBezTo>
                  <a:cubicBezTo>
                    <a:pt x="2878360" y="2169128"/>
                    <a:pt x="2866168" y="2220278"/>
                    <a:pt x="2849785" y="2268855"/>
                  </a:cubicBezTo>
                  <a:cubicBezTo>
                    <a:pt x="2833402" y="2317433"/>
                    <a:pt x="2813018" y="2363915"/>
                    <a:pt x="2785491" y="2404777"/>
                  </a:cubicBezTo>
                  <a:cubicBezTo>
                    <a:pt x="2758440" y="2446115"/>
                    <a:pt x="2723579" y="2481263"/>
                    <a:pt x="2682049" y="2511647"/>
                  </a:cubicBezTo>
                  <a:cubicBezTo>
                    <a:pt x="2640616" y="2542223"/>
                    <a:pt x="2592705" y="2568321"/>
                    <a:pt x="2544318" y="2596229"/>
                  </a:cubicBezTo>
                  <a:cubicBezTo>
                    <a:pt x="2446687" y="2650808"/>
                    <a:pt x="2350580" y="2716530"/>
                    <a:pt x="2270474" y="2796349"/>
                  </a:cubicBezTo>
                  <a:cubicBezTo>
                    <a:pt x="2250091" y="2816257"/>
                    <a:pt x="2230946" y="2836164"/>
                    <a:pt x="2211896" y="2856357"/>
                  </a:cubicBezTo>
                  <a:lnTo>
                    <a:pt x="2155127" y="2916936"/>
                  </a:lnTo>
                  <a:cubicBezTo>
                    <a:pt x="2117503" y="2957417"/>
                    <a:pt x="2080260" y="2998089"/>
                    <a:pt x="2042636" y="3038094"/>
                  </a:cubicBezTo>
                  <a:cubicBezTo>
                    <a:pt x="2023872" y="3058097"/>
                    <a:pt x="2005013" y="3078099"/>
                    <a:pt x="1985963" y="3097721"/>
                  </a:cubicBezTo>
                  <a:cubicBezTo>
                    <a:pt x="1966913" y="3117342"/>
                    <a:pt x="1947577" y="3136678"/>
                    <a:pt x="1928051" y="3155728"/>
                  </a:cubicBezTo>
                  <a:cubicBezTo>
                    <a:pt x="1889093" y="3193828"/>
                    <a:pt x="1848707" y="3230309"/>
                    <a:pt x="1806702" y="3264313"/>
                  </a:cubicBezTo>
                  <a:cubicBezTo>
                    <a:pt x="1764792" y="3298412"/>
                    <a:pt x="1720406" y="3329083"/>
                    <a:pt x="1674400" y="3356134"/>
                  </a:cubicBezTo>
                  <a:cubicBezTo>
                    <a:pt x="1628204" y="3382804"/>
                    <a:pt x="1579912" y="3405473"/>
                    <a:pt x="1529906" y="3422333"/>
                  </a:cubicBezTo>
                  <a:cubicBezTo>
                    <a:pt x="1517428" y="3426714"/>
                    <a:pt x="1504664" y="3430048"/>
                    <a:pt x="1492187" y="3434048"/>
                  </a:cubicBezTo>
                  <a:cubicBezTo>
                    <a:pt x="1479518" y="3437478"/>
                    <a:pt x="1466660" y="3440430"/>
                    <a:pt x="1453896" y="3443669"/>
                  </a:cubicBezTo>
                  <a:cubicBezTo>
                    <a:pt x="1440942" y="3446145"/>
                    <a:pt x="1428083" y="3448717"/>
                    <a:pt x="1415129" y="3451003"/>
                  </a:cubicBezTo>
                  <a:cubicBezTo>
                    <a:pt x="1402080" y="3452717"/>
                    <a:pt x="1389126" y="3454813"/>
                    <a:pt x="1376077" y="3456241"/>
                  </a:cubicBezTo>
                  <a:cubicBezTo>
                    <a:pt x="1362932" y="3457289"/>
                    <a:pt x="1349978" y="3458718"/>
                    <a:pt x="1336834" y="3459480"/>
                  </a:cubicBezTo>
                  <a:cubicBezTo>
                    <a:pt x="1323689" y="3459861"/>
                    <a:pt x="1310640" y="3460623"/>
                    <a:pt x="1297496" y="3460718"/>
                  </a:cubicBezTo>
                  <a:cubicBezTo>
                    <a:pt x="1284351" y="3460433"/>
                    <a:pt x="1271302" y="3460528"/>
                    <a:pt x="1258062" y="3460052"/>
                  </a:cubicBezTo>
                  <a:lnTo>
                    <a:pt x="1217676" y="3457480"/>
                  </a:lnTo>
                  <a:cubicBezTo>
                    <a:pt x="1110044" y="3450717"/>
                    <a:pt x="1003554" y="3433286"/>
                    <a:pt x="900113" y="3406426"/>
                  </a:cubicBezTo>
                  <a:lnTo>
                    <a:pt x="823246" y="3383947"/>
                  </a:lnTo>
                  <a:cubicBezTo>
                    <a:pt x="797909" y="3375660"/>
                    <a:pt x="772954" y="3366326"/>
                    <a:pt x="747808" y="3357753"/>
                  </a:cubicBezTo>
                  <a:cubicBezTo>
                    <a:pt x="735140" y="3353753"/>
                    <a:pt x="722948" y="3348323"/>
                    <a:pt x="710660" y="3343370"/>
                  </a:cubicBezTo>
                  <a:lnTo>
                    <a:pt x="673799" y="3328321"/>
                  </a:lnTo>
                  <a:lnTo>
                    <a:pt x="655415" y="3320796"/>
                  </a:lnTo>
                  <a:lnTo>
                    <a:pt x="637413" y="3312319"/>
                  </a:lnTo>
                  <a:lnTo>
                    <a:pt x="601409" y="3295460"/>
                  </a:lnTo>
                  <a:cubicBezTo>
                    <a:pt x="410909" y="3202877"/>
                    <a:pt x="238125" y="3076575"/>
                    <a:pt x="96012" y="2922746"/>
                  </a:cubicBezTo>
                  <a:cubicBezTo>
                    <a:pt x="62103" y="2886075"/>
                    <a:pt x="30194" y="2847785"/>
                    <a:pt x="0" y="2808256"/>
                  </a:cubicBezTo>
                  <a:lnTo>
                    <a:pt x="0" y="3204020"/>
                  </a:lnTo>
                  <a:cubicBezTo>
                    <a:pt x="113538" y="3306223"/>
                    <a:pt x="239935" y="3394710"/>
                    <a:pt x="376523" y="3467100"/>
                  </a:cubicBezTo>
                  <a:lnTo>
                    <a:pt x="2147983" y="3467100"/>
                  </a:lnTo>
                  <a:cubicBezTo>
                    <a:pt x="2735009" y="3156014"/>
                    <a:pt x="3134106" y="2545461"/>
                    <a:pt x="3134106" y="1843088"/>
                  </a:cubicBezTo>
                  <a:cubicBezTo>
                    <a:pt x="3134106" y="825151"/>
                    <a:pt x="2296097" y="0"/>
                    <a:pt x="1262253" y="0"/>
                  </a:cubicBezTo>
                  <a:close/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5466E3EE-4D1B-9624-858C-B784C29F64D5}"/>
              </a:ext>
            </a:extLst>
          </p:cNvPr>
          <p:cNvSpPr txBox="1"/>
          <p:nvPr/>
        </p:nvSpPr>
        <p:spPr>
          <a:xfrm>
            <a:off x="912517" y="2060222"/>
            <a:ext cx="1909703" cy="83099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sz="2400" b="1" dirty="0">
                <a:solidFill>
                  <a:srgbClr val="303030"/>
                </a:solidFill>
                <a:latin typeface="Bradley Hand ITC"/>
                <a:ea typeface="Open Sans"/>
                <a:cs typeface="Open Sans"/>
              </a:rPr>
              <a:t>DEEP LEARNING</a:t>
            </a:r>
            <a:endParaRPr lang="pt-BR" sz="2400" b="1">
              <a:solidFill>
                <a:srgbClr val="303030"/>
              </a:solidFill>
              <a:latin typeface="Bradley Hand ITC"/>
            </a:endParaRPr>
          </a:p>
        </p:txBody>
      </p:sp>
      <p:pic>
        <p:nvPicPr>
          <p:cNvPr id="2" name="Imagem 2" descr="Padrão do plano de fundo&#10;&#10;Descrição gerada automaticamente">
            <a:extLst>
              <a:ext uri="{FF2B5EF4-FFF2-40B4-BE49-F238E27FC236}">
                <a16:creationId xmlns:a16="http://schemas.microsoft.com/office/drawing/2014/main" id="{999F135F-A325-F7B0-8A50-02725BC7831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339" b="5389"/>
          <a:stretch/>
        </p:blipFill>
        <p:spPr>
          <a:xfrm rot="5400000">
            <a:off x="-1953505" y="1921722"/>
            <a:ext cx="6894737" cy="3006097"/>
          </a:xfrm>
          <a:prstGeom prst="rect">
            <a:avLst/>
          </a:prstGeom>
        </p:spPr>
      </p:pic>
      <p:pic>
        <p:nvPicPr>
          <p:cNvPr id="14" name="Imagem 13" descr="Uma imagem contendo Texto&#10;&#10;Descrição gerada automaticamente">
            <a:extLst>
              <a:ext uri="{FF2B5EF4-FFF2-40B4-BE49-F238E27FC236}">
                <a16:creationId xmlns:a16="http://schemas.microsoft.com/office/drawing/2014/main" id="{49E20E39-9568-E658-81FA-51510B7432C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8808" y="393043"/>
            <a:ext cx="1220043" cy="952128"/>
          </a:xfrm>
          <a:prstGeom prst="rect">
            <a:avLst/>
          </a:prstGeom>
          <a:solidFill>
            <a:schemeClr val="tx1">
              <a:lumMod val="85000"/>
            </a:schemeClr>
          </a:solidFill>
        </p:spPr>
      </p:pic>
      <p:pic>
        <p:nvPicPr>
          <p:cNvPr id="16" name="Imagem 15">
            <a:extLst>
              <a:ext uri="{FF2B5EF4-FFF2-40B4-BE49-F238E27FC236}">
                <a16:creationId xmlns:a16="http://schemas.microsoft.com/office/drawing/2014/main" id="{53BF2C4F-9F43-1912-6AA4-09FE5161283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90623" y="3108062"/>
            <a:ext cx="3361567" cy="537604"/>
          </a:xfrm>
          <a:prstGeom prst="rect">
            <a:avLst/>
          </a:prstGeom>
        </p:spPr>
      </p:pic>
      <p:pic>
        <p:nvPicPr>
          <p:cNvPr id="18" name="Imagem 17" descr="Uma imagem contendo Ícone&#10;&#10;Descrição gerada automaticamente">
            <a:extLst>
              <a:ext uri="{FF2B5EF4-FFF2-40B4-BE49-F238E27FC236}">
                <a16:creationId xmlns:a16="http://schemas.microsoft.com/office/drawing/2014/main" id="{3CE04249-C93F-E1BE-1D82-D8A0210811D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87297" y="183083"/>
            <a:ext cx="2458557" cy="968817"/>
          </a:xfrm>
          <a:prstGeom prst="rect">
            <a:avLst/>
          </a:prstGeom>
        </p:spPr>
      </p:pic>
      <p:sp>
        <p:nvSpPr>
          <p:cNvPr id="20" name="CaixaDeTexto 19">
            <a:extLst>
              <a:ext uri="{FF2B5EF4-FFF2-40B4-BE49-F238E27FC236}">
                <a16:creationId xmlns:a16="http://schemas.microsoft.com/office/drawing/2014/main" id="{5C9081CB-F383-D957-0381-CE98A71ADA85}"/>
              </a:ext>
            </a:extLst>
          </p:cNvPr>
          <p:cNvSpPr txBox="1"/>
          <p:nvPr/>
        </p:nvSpPr>
        <p:spPr>
          <a:xfrm>
            <a:off x="8153926" y="4652446"/>
            <a:ext cx="1402472" cy="190821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pt-BR" b="1" dirty="0">
                <a:solidFill>
                  <a:srgbClr val="912F11"/>
                </a:solidFill>
                <a:latin typeface="Segoe UI"/>
                <a:cs typeface="Segoe UI"/>
              </a:rPr>
              <a:t>QUANTO</a:t>
            </a:r>
            <a:r>
              <a:rPr lang="pt-BR" sz="1400" b="1" dirty="0">
                <a:solidFill>
                  <a:srgbClr val="912F11"/>
                </a:solidFill>
                <a:latin typeface="Segoe UI"/>
                <a:cs typeface="Segoe UI"/>
              </a:rPr>
              <a:t> </a:t>
            </a:r>
            <a:r>
              <a:rPr lang="pt-BR" sz="2000" b="1" dirty="0">
                <a:solidFill>
                  <a:srgbClr val="912F11"/>
                </a:solidFill>
                <a:latin typeface="Segoe UI"/>
                <a:cs typeface="Segoe UI"/>
              </a:rPr>
              <a:t>CUSTA</a:t>
            </a:r>
            <a:r>
              <a:rPr lang="pt-BR" sz="1400" b="1" dirty="0">
                <a:solidFill>
                  <a:schemeClr val="bg2"/>
                </a:solidFill>
                <a:latin typeface="Segoe UI"/>
                <a:cs typeface="Segoe UI"/>
              </a:rPr>
              <a:t> </a:t>
            </a:r>
            <a:r>
              <a:rPr lang="pt-BR" sz="1600" dirty="0">
                <a:solidFill>
                  <a:schemeClr val="tx1">
                    <a:lumMod val="85000"/>
                  </a:schemeClr>
                </a:solidFill>
                <a:latin typeface="Segoe UI"/>
                <a:cs typeface="Segoe UI"/>
              </a:rPr>
              <a:t>Ferramenta  para análise de sobrepreço em Licitações</a:t>
            </a:r>
          </a:p>
        </p:txBody>
      </p:sp>
      <p:pic>
        <p:nvPicPr>
          <p:cNvPr id="22" name="Imagem 21">
            <a:extLst>
              <a:ext uri="{FF2B5EF4-FFF2-40B4-BE49-F238E27FC236}">
                <a16:creationId xmlns:a16="http://schemas.microsoft.com/office/drawing/2014/main" id="{FA02B74A-0451-914F-698B-87DAF7DC497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02377" y="2354588"/>
            <a:ext cx="1345547" cy="521163"/>
          </a:xfrm>
          <a:prstGeom prst="rect">
            <a:avLst/>
          </a:prstGeom>
        </p:spPr>
      </p:pic>
      <p:pic>
        <p:nvPicPr>
          <p:cNvPr id="24" name="Imagem 23" descr="Cachorro com a boca aberta&#10;&#10;Descrição gerada automaticamente">
            <a:extLst>
              <a:ext uri="{FF2B5EF4-FFF2-40B4-BE49-F238E27FC236}">
                <a16:creationId xmlns:a16="http://schemas.microsoft.com/office/drawing/2014/main" id="{B27FEEB8-C2F2-81E9-F812-C1147141DE3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617243" y="1509042"/>
            <a:ext cx="851417" cy="691584"/>
          </a:xfrm>
          <a:prstGeom prst="rect">
            <a:avLst/>
          </a:prstGeom>
        </p:spPr>
      </p:pic>
      <p:sp>
        <p:nvSpPr>
          <p:cNvPr id="26" name="CaixaDeTexto 25">
            <a:extLst>
              <a:ext uri="{FF2B5EF4-FFF2-40B4-BE49-F238E27FC236}">
                <a16:creationId xmlns:a16="http://schemas.microsoft.com/office/drawing/2014/main" id="{95C1B9B6-AB47-0D11-644A-B654472D64CA}"/>
              </a:ext>
            </a:extLst>
          </p:cNvPr>
          <p:cNvSpPr txBox="1"/>
          <p:nvPr/>
        </p:nvSpPr>
        <p:spPr>
          <a:xfrm>
            <a:off x="10196945" y="1764527"/>
            <a:ext cx="9920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2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BEAGLE MPMG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2FCBB6C5-C500-F399-7A20-49FF0B24B456}"/>
              </a:ext>
            </a:extLst>
          </p:cNvPr>
          <p:cNvSpPr txBox="1"/>
          <p:nvPr/>
        </p:nvSpPr>
        <p:spPr>
          <a:xfrm>
            <a:off x="9790427" y="4144863"/>
            <a:ext cx="1559109" cy="193899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pt-BR" sz="2000" b="1" dirty="0">
                <a:solidFill>
                  <a:schemeClr val="accent3">
                    <a:lumMod val="75000"/>
                  </a:schemeClr>
                </a:solidFill>
                <a:latin typeface="Segoe UI"/>
                <a:cs typeface="Segoe UI"/>
              </a:rPr>
              <a:t>E</a:t>
            </a:r>
            <a:r>
              <a:rPr lang="pt-BR" sz="1600" b="1" dirty="0">
                <a:solidFill>
                  <a:schemeClr val="accent3">
                    <a:lumMod val="75000"/>
                  </a:schemeClr>
                </a:solidFill>
                <a:latin typeface="Segoe UI"/>
                <a:cs typeface="Segoe UI"/>
              </a:rPr>
              <a:t>LEITORAL </a:t>
            </a:r>
            <a:r>
              <a:rPr lang="pt-BR" sz="2000" b="1" dirty="0">
                <a:solidFill>
                  <a:schemeClr val="accent3">
                    <a:lumMod val="75000"/>
                  </a:schemeClr>
                </a:solidFill>
                <a:latin typeface="Segoe UI"/>
                <a:cs typeface="Segoe UI"/>
              </a:rPr>
              <a:t>L</a:t>
            </a:r>
            <a:r>
              <a:rPr lang="pt-BR" sz="1600" b="1" dirty="0">
                <a:solidFill>
                  <a:schemeClr val="accent3">
                    <a:lumMod val="75000"/>
                  </a:schemeClr>
                </a:solidFill>
                <a:latin typeface="Segoe UI"/>
                <a:cs typeface="Segoe UI"/>
              </a:rPr>
              <a:t>EGAL  </a:t>
            </a:r>
            <a:endParaRPr lang="pt-BR" sz="1600" b="1">
              <a:solidFill>
                <a:schemeClr val="accent3">
                  <a:lumMod val="75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algn="ctr"/>
            <a:r>
              <a:rPr lang="pt-BR" sz="1600" dirty="0">
                <a:solidFill>
                  <a:schemeClr val="tx1">
                    <a:lumMod val="85000"/>
                  </a:schemeClr>
                </a:solidFill>
                <a:latin typeface="Segoe UI"/>
                <a:cs typeface="Segoe UI"/>
              </a:rPr>
              <a:t>Aplicação para Detecção de Propaganda Eleitoral fora de Época</a:t>
            </a:r>
          </a:p>
        </p:txBody>
      </p:sp>
      <p:grpSp>
        <p:nvGrpSpPr>
          <p:cNvPr id="34" name="Agrupar 33">
            <a:extLst>
              <a:ext uri="{FF2B5EF4-FFF2-40B4-BE49-F238E27FC236}">
                <a16:creationId xmlns:a16="http://schemas.microsoft.com/office/drawing/2014/main" id="{BD9457F1-B57C-A2A0-112C-03597FC9DFFE}"/>
              </a:ext>
            </a:extLst>
          </p:cNvPr>
          <p:cNvGrpSpPr/>
          <p:nvPr/>
        </p:nvGrpSpPr>
        <p:grpSpPr>
          <a:xfrm>
            <a:off x="6499302" y="1715585"/>
            <a:ext cx="2031380" cy="862064"/>
            <a:chOff x="4389862" y="1827097"/>
            <a:chExt cx="2031380" cy="862064"/>
          </a:xfrm>
        </p:grpSpPr>
        <p:sp>
          <p:nvSpPr>
            <p:cNvPr id="31" name="CaixaDeTexto 30">
              <a:extLst>
                <a:ext uri="{FF2B5EF4-FFF2-40B4-BE49-F238E27FC236}">
                  <a16:creationId xmlns:a16="http://schemas.microsoft.com/office/drawing/2014/main" id="{30EDCC5A-DB4C-FAAA-F791-A204E5B27B26}"/>
                </a:ext>
              </a:extLst>
            </p:cNvPr>
            <p:cNvSpPr txBox="1"/>
            <p:nvPr/>
          </p:nvSpPr>
          <p:spPr>
            <a:xfrm>
              <a:off x="5008755" y="2062976"/>
              <a:ext cx="1412487" cy="3810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r>
                <a:rPr lang="pt-BR" b="1" dirty="0">
                  <a:solidFill>
                    <a:srgbClr val="FFFFFF"/>
                  </a:solidFill>
                  <a:latin typeface="Segoe UI"/>
                  <a:ea typeface="Open Sans"/>
                  <a:cs typeface="Open Sans"/>
                </a:rPr>
                <a:t>   ÁQUILA</a:t>
              </a:r>
            </a:p>
          </p:txBody>
        </p:sp>
        <p:pic>
          <p:nvPicPr>
            <p:cNvPr id="32" name="Imagem 52">
              <a:extLst>
                <a:ext uri="{FF2B5EF4-FFF2-40B4-BE49-F238E27FC236}">
                  <a16:creationId xmlns:a16="http://schemas.microsoft.com/office/drawing/2014/main" id="{EB47F934-EBCA-0D16-0CBA-03A99A6787F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l="48475" r="-339" b="565"/>
            <a:stretch/>
          </p:blipFill>
          <p:spPr>
            <a:xfrm>
              <a:off x="4389862" y="1827097"/>
              <a:ext cx="744381" cy="862064"/>
            </a:xfrm>
            <a:prstGeom prst="rect">
              <a:avLst/>
            </a:prstGeom>
          </p:spPr>
        </p:pic>
      </p:grpSp>
      <p:sp>
        <p:nvSpPr>
          <p:cNvPr id="36" name="CaixaDeTexto 35">
            <a:extLst>
              <a:ext uri="{FF2B5EF4-FFF2-40B4-BE49-F238E27FC236}">
                <a16:creationId xmlns:a16="http://schemas.microsoft.com/office/drawing/2014/main" id="{D0F139C7-4AAD-DF9C-8736-62492157E8D1}"/>
              </a:ext>
            </a:extLst>
          </p:cNvPr>
          <p:cNvSpPr txBox="1"/>
          <p:nvPr/>
        </p:nvSpPr>
        <p:spPr>
          <a:xfrm>
            <a:off x="7780257" y="1056151"/>
            <a:ext cx="7482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dirty="0">
                <a:solidFill>
                  <a:srgbClr val="7CD4F4"/>
                </a:solidFill>
              </a:rPr>
              <a:t>2.0</a:t>
            </a:r>
          </a:p>
        </p:txBody>
      </p:sp>
      <p:sp>
        <p:nvSpPr>
          <p:cNvPr id="37" name="Retângulo 36">
            <a:extLst>
              <a:ext uri="{FF2B5EF4-FFF2-40B4-BE49-F238E27FC236}">
                <a16:creationId xmlns:a16="http://schemas.microsoft.com/office/drawing/2014/main" id="{CA748C07-5CB4-6BA8-23B3-6FBFDD4241F7}"/>
              </a:ext>
            </a:extLst>
          </p:cNvPr>
          <p:cNvSpPr/>
          <p:nvPr/>
        </p:nvSpPr>
        <p:spPr>
          <a:xfrm>
            <a:off x="3854605" y="5044070"/>
            <a:ext cx="960863" cy="1518423"/>
          </a:xfrm>
          <a:prstGeom prst="rect">
            <a:avLst/>
          </a:prstGeom>
          <a:solidFill>
            <a:schemeClr val="tx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2" name="Agrupar 9">
            <a:extLst>
              <a:ext uri="{FF2B5EF4-FFF2-40B4-BE49-F238E27FC236}">
                <a16:creationId xmlns:a16="http://schemas.microsoft.com/office/drawing/2014/main" id="{A217A1AE-2B1E-A359-1012-0299F629E1FE}"/>
              </a:ext>
            </a:extLst>
          </p:cNvPr>
          <p:cNvGrpSpPr/>
          <p:nvPr/>
        </p:nvGrpSpPr>
        <p:grpSpPr>
          <a:xfrm>
            <a:off x="3354934" y="146081"/>
            <a:ext cx="8846333" cy="6565236"/>
            <a:chOff x="-2785231" y="-131180"/>
            <a:chExt cx="7977768" cy="5897866"/>
          </a:xfrm>
        </p:grpSpPr>
        <p:pic>
          <p:nvPicPr>
            <p:cNvPr id="4" name="Imagem 17">
              <a:extLst>
                <a:ext uri="{FF2B5EF4-FFF2-40B4-BE49-F238E27FC236}">
                  <a16:creationId xmlns:a16="http://schemas.microsoft.com/office/drawing/2014/main" id="{CCABBEB4-FD8B-FC77-0554-F9FD2CF631A5}"/>
                </a:ext>
              </a:extLst>
            </p:cNvPr>
            <p:cNvPicPr/>
            <p:nvPr/>
          </p:nvPicPr>
          <p:blipFill>
            <a:blip r:embed="rId9"/>
            <a:stretch/>
          </p:blipFill>
          <p:spPr>
            <a:xfrm>
              <a:off x="-2785231" y="2620389"/>
              <a:ext cx="859082" cy="856800"/>
            </a:xfrm>
            <a:prstGeom prst="rect">
              <a:avLst/>
            </a:prstGeom>
            <a:ln w="9525">
              <a:noFill/>
            </a:ln>
          </p:spPr>
        </p:pic>
        <p:sp>
          <p:nvSpPr>
            <p:cNvPr id="5" name="CaixaDeTexto 5">
              <a:extLst>
                <a:ext uri="{FF2B5EF4-FFF2-40B4-BE49-F238E27FC236}">
                  <a16:creationId xmlns:a16="http://schemas.microsoft.com/office/drawing/2014/main" id="{8A746DE9-9D6A-8074-B8F6-DD424B70503F}"/>
                </a:ext>
              </a:extLst>
            </p:cNvPr>
            <p:cNvSpPr/>
            <p:nvPr/>
          </p:nvSpPr>
          <p:spPr>
            <a:xfrm>
              <a:off x="-2772842" y="3490143"/>
              <a:ext cx="2129400" cy="639000"/>
            </a:xfrm>
            <a:prstGeom prst="rect">
              <a:avLst/>
            </a:prstGeom>
            <a:noFill/>
            <a:ln w="0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90000" tIns="45000" rIns="90000" bIns="45000">
              <a:spAutoFit/>
            </a:bodyPr>
            <a:lstStyle/>
            <a:p>
              <a:pPr>
                <a:lnSpc>
                  <a:spcPct val="100000"/>
                </a:lnSpc>
              </a:pPr>
              <a:r>
                <a:rPr lang="pt-BR" sz="900" b="1" strike="noStrike" spc="-1" dirty="0">
                  <a:solidFill>
                    <a:srgbClr val="795F0E"/>
                  </a:solidFill>
                  <a:latin typeface="Segoe UI Historic"/>
                  <a:ea typeface="Segoe UI Historic"/>
                </a:rPr>
                <a:t>Inovação e </a:t>
              </a:r>
              <a:endParaRPr lang="pt-BR" sz="900" b="0" strike="noStrike" spc="-1" dirty="0">
                <a:latin typeface="Arial"/>
              </a:endParaRPr>
            </a:p>
            <a:p>
              <a:pPr>
                <a:lnSpc>
                  <a:spcPct val="100000"/>
                </a:lnSpc>
              </a:pPr>
              <a:r>
                <a:rPr lang="pt-BR" sz="900" b="1" strike="noStrike" spc="-1" dirty="0">
                  <a:solidFill>
                    <a:srgbClr val="795F0E"/>
                  </a:solidFill>
                  <a:latin typeface="Segoe UI Historic"/>
                  <a:ea typeface="Segoe UI Historic"/>
                </a:rPr>
                <a:t>Inteligência</a:t>
              </a:r>
              <a:endParaRPr lang="pt-BR" sz="900" b="0" strike="noStrike" spc="-1" dirty="0">
                <a:latin typeface="Arial"/>
              </a:endParaRPr>
            </a:p>
            <a:p>
              <a:pPr>
                <a:lnSpc>
                  <a:spcPct val="100000"/>
                </a:lnSpc>
              </a:pPr>
              <a:r>
                <a:rPr lang="pt-BR" sz="900" b="1" strike="noStrike" spc="-1" dirty="0">
                  <a:solidFill>
                    <a:srgbClr val="795F0E"/>
                  </a:solidFill>
                  <a:latin typeface="Segoe UI Historic"/>
                  <a:ea typeface="Segoe UI Historic"/>
                </a:rPr>
                <a:t>Para</a:t>
              </a:r>
              <a:endParaRPr lang="pt-BR" sz="900" b="0" strike="noStrike" spc="-1" dirty="0">
                <a:latin typeface="Arial"/>
              </a:endParaRPr>
            </a:p>
            <a:p>
              <a:pPr>
                <a:lnSpc>
                  <a:spcPct val="100000"/>
                </a:lnSpc>
              </a:pPr>
              <a:r>
                <a:rPr lang="pt-BR" sz="900" b="1" strike="noStrike" spc="-1" dirty="0">
                  <a:solidFill>
                    <a:srgbClr val="795F0E"/>
                  </a:solidFill>
                  <a:latin typeface="Segoe UI Historic"/>
                  <a:ea typeface="Segoe UI Historic"/>
                </a:rPr>
                <a:t>Investigação</a:t>
              </a:r>
              <a:endParaRPr lang="pt-BR" sz="900" b="0" strike="noStrike" spc="-1" dirty="0">
                <a:latin typeface="Arial"/>
              </a:endParaRPr>
            </a:p>
          </p:txBody>
        </p:sp>
        <p:pic>
          <p:nvPicPr>
            <p:cNvPr id="6" name="Imagem 6">
              <a:extLst>
                <a:ext uri="{FF2B5EF4-FFF2-40B4-BE49-F238E27FC236}">
                  <a16:creationId xmlns:a16="http://schemas.microsoft.com/office/drawing/2014/main" id="{D11E7A56-23DA-9633-6228-4042E872C6BD}"/>
                </a:ext>
              </a:extLst>
            </p:cNvPr>
            <p:cNvPicPr/>
            <p:nvPr/>
          </p:nvPicPr>
          <p:blipFill>
            <a:blip r:embed="rId10"/>
            <a:stretch/>
          </p:blipFill>
          <p:spPr>
            <a:xfrm>
              <a:off x="-872146" y="-131180"/>
              <a:ext cx="2532688" cy="913673"/>
            </a:xfrm>
            <a:prstGeom prst="rect">
              <a:avLst/>
            </a:prstGeom>
            <a:ln w="0">
              <a:noFill/>
            </a:ln>
          </p:spPr>
        </p:pic>
        <p:pic>
          <p:nvPicPr>
            <p:cNvPr id="8" name="Imagem 8">
              <a:extLst>
                <a:ext uri="{FF2B5EF4-FFF2-40B4-BE49-F238E27FC236}">
                  <a16:creationId xmlns:a16="http://schemas.microsoft.com/office/drawing/2014/main" id="{7943DE60-593B-9EAF-06CF-62848769D75C}"/>
                </a:ext>
              </a:extLst>
            </p:cNvPr>
            <p:cNvPicPr/>
            <p:nvPr/>
          </p:nvPicPr>
          <p:blipFill>
            <a:blip r:embed="rId11"/>
            <a:stretch/>
          </p:blipFill>
          <p:spPr>
            <a:xfrm>
              <a:off x="94808" y="3892741"/>
              <a:ext cx="999305" cy="1239288"/>
            </a:xfrm>
            <a:prstGeom prst="rect">
              <a:avLst/>
            </a:prstGeom>
            <a:ln w="0">
              <a:noFill/>
            </a:ln>
          </p:spPr>
        </p:pic>
        <p:pic>
          <p:nvPicPr>
            <p:cNvPr id="9" name="Google Shape;540;p45">
              <a:extLst>
                <a:ext uri="{FF2B5EF4-FFF2-40B4-BE49-F238E27FC236}">
                  <a16:creationId xmlns:a16="http://schemas.microsoft.com/office/drawing/2014/main" id="{09E2F08E-DE3A-EF7B-1AA5-5C221E8347EB}"/>
                </a:ext>
              </a:extLst>
            </p:cNvPr>
            <p:cNvPicPr/>
            <p:nvPr/>
          </p:nvPicPr>
          <p:blipFill>
            <a:blip r:embed="rId12"/>
            <a:stretch/>
          </p:blipFill>
          <p:spPr>
            <a:xfrm>
              <a:off x="-782639" y="3772933"/>
              <a:ext cx="830197" cy="1229316"/>
            </a:xfrm>
            <a:prstGeom prst="rect">
              <a:avLst/>
            </a:prstGeom>
            <a:ln w="0">
              <a:noFill/>
            </a:ln>
          </p:spPr>
        </p:pic>
        <p:pic>
          <p:nvPicPr>
            <p:cNvPr id="10" name="Google Shape;99;p14">
              <a:extLst>
                <a:ext uri="{FF2B5EF4-FFF2-40B4-BE49-F238E27FC236}">
                  <a16:creationId xmlns:a16="http://schemas.microsoft.com/office/drawing/2014/main" id="{468A3221-0D04-7A49-7CC9-2CE6464D0A37}"/>
                </a:ext>
              </a:extLst>
            </p:cNvPr>
            <p:cNvPicPr/>
            <p:nvPr/>
          </p:nvPicPr>
          <p:blipFill>
            <a:blip r:embed="rId13"/>
            <a:stretch/>
          </p:blipFill>
          <p:spPr>
            <a:xfrm>
              <a:off x="4192705" y="5412911"/>
              <a:ext cx="999832" cy="353775"/>
            </a:xfrm>
            <a:prstGeom prst="rect">
              <a:avLst/>
            </a:prstGeom>
            <a:ln w="0">
              <a:noFill/>
            </a:ln>
          </p:spPr>
        </p:pic>
        <p:pic>
          <p:nvPicPr>
            <p:cNvPr id="11" name="Imagem 1">
              <a:extLst>
                <a:ext uri="{FF2B5EF4-FFF2-40B4-BE49-F238E27FC236}">
                  <a16:creationId xmlns:a16="http://schemas.microsoft.com/office/drawing/2014/main" id="{FE509B87-C893-BD14-A7D5-65F8D53E9D0E}"/>
                </a:ext>
              </a:extLst>
            </p:cNvPr>
            <p:cNvPicPr/>
            <p:nvPr/>
          </p:nvPicPr>
          <p:blipFill>
            <a:blip r:embed="rId14"/>
            <a:stretch/>
          </p:blipFill>
          <p:spPr>
            <a:xfrm>
              <a:off x="3289765" y="2046118"/>
              <a:ext cx="1494194" cy="878165"/>
            </a:xfrm>
            <a:prstGeom prst="rect">
              <a:avLst/>
            </a:prstGeom>
            <a:ln w="0">
              <a:noFill/>
            </a:ln>
          </p:spPr>
        </p:pic>
        <p:pic>
          <p:nvPicPr>
            <p:cNvPr id="7" name="Imagem 7">
              <a:extLst>
                <a:ext uri="{FF2B5EF4-FFF2-40B4-BE49-F238E27FC236}">
                  <a16:creationId xmlns:a16="http://schemas.microsoft.com/office/drawing/2014/main" id="{C6CE5F22-3E44-2CA8-B132-F2F3C7A20777}"/>
                </a:ext>
              </a:extLst>
            </p:cNvPr>
            <p:cNvPicPr/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rightnessContrast bright="-40000" contrast="40000"/>
                      </a14:imgEffect>
                    </a14:imgLayer>
                  </a14:imgProps>
                </a:ext>
              </a:extLst>
            </a:blip>
            <a:stretch/>
          </p:blipFill>
          <p:spPr>
            <a:xfrm>
              <a:off x="-2378910" y="4244311"/>
              <a:ext cx="931382" cy="1400006"/>
            </a:xfrm>
            <a:prstGeom prst="rect">
              <a:avLst/>
            </a:prstGeom>
            <a:ln w="0">
              <a:noFill/>
            </a:ln>
          </p:spPr>
        </p:pic>
      </p:grpSp>
      <p:sp>
        <p:nvSpPr>
          <p:cNvPr id="38" name="CaixaDeTexto 37">
            <a:extLst>
              <a:ext uri="{FF2B5EF4-FFF2-40B4-BE49-F238E27FC236}">
                <a16:creationId xmlns:a16="http://schemas.microsoft.com/office/drawing/2014/main" id="{CBB0EB66-A107-31B2-FCA9-DDF164524021}"/>
              </a:ext>
            </a:extLst>
          </p:cNvPr>
          <p:cNvSpPr txBox="1"/>
          <p:nvPr/>
        </p:nvSpPr>
        <p:spPr>
          <a:xfrm>
            <a:off x="436756" y="1672682"/>
            <a:ext cx="2193072" cy="1754326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sz="3600" b="1" dirty="0">
                <a:solidFill>
                  <a:srgbClr val="042836"/>
                </a:solidFill>
                <a:latin typeface="Segoe UI"/>
                <a:ea typeface="Open Sans"/>
                <a:cs typeface="Open Sans"/>
              </a:rPr>
              <a:t>Portfólio GSI / MPMG</a:t>
            </a:r>
          </a:p>
        </p:txBody>
      </p:sp>
    </p:spTree>
    <p:extLst>
      <p:ext uri="{BB962C8B-B14F-4D97-AF65-F5344CB8AC3E}">
        <p14:creationId xmlns:p14="http://schemas.microsoft.com/office/powerpoint/2010/main" val="189970917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6" name="Rectangle 55">
            <a:extLst>
              <a:ext uri="{FF2B5EF4-FFF2-40B4-BE49-F238E27FC236}">
                <a16:creationId xmlns:a16="http://schemas.microsoft.com/office/drawing/2014/main" id="{23F18E02-9FC0-49C2-BE57-195BEE392BA6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ítulo 1">
            <a:extLst>
              <a:ext uri="{FF2B5EF4-FFF2-40B4-BE49-F238E27FC236}">
                <a16:creationId xmlns:a16="http://schemas.microsoft.com/office/drawing/2014/main" id="{238A55D0-A98A-8C6D-8D13-3A01EF64D6FD}"/>
              </a:ext>
            </a:extLst>
          </p:cNvPr>
          <p:cNvSpPr>
            <a:spLocks noGrp="1"/>
          </p:cNvSpPr>
          <p:nvPr/>
        </p:nvSpPr>
        <p:spPr bwMode="auto">
          <a:xfrm>
            <a:off x="5532253" y="314184"/>
            <a:ext cx="4805996" cy="1401448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91440" tIns="45720" rIns="91440" bIns="45720" numCol="1" rtlCol="0" anchor="t" anchorCtr="0" compatLnSpc="1">
            <a:prstTxWarp prst="textNoShape">
              <a:avLst/>
            </a:prstTxWarp>
            <a:normAutofit/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9pPr>
          </a:lstStyle>
          <a:p>
            <a:pPr defTabSz="914400" eaLnBrk="1" hangingPunct="1">
              <a:spcAft>
                <a:spcPts val="600"/>
              </a:spcAft>
            </a:pPr>
            <a:r>
              <a:rPr lang="en-US" sz="4000" dirty="0">
                <a:solidFill>
                  <a:srgbClr val="FFFFFF"/>
                </a:solidFill>
              </a:rPr>
              <a:t>IA – </a:t>
            </a:r>
            <a:r>
              <a:rPr lang="en-US" sz="4000" dirty="0" err="1">
                <a:solidFill>
                  <a:srgbClr val="FFFFFF"/>
                </a:solidFill>
              </a:rPr>
              <a:t>Detecção</a:t>
            </a:r>
            <a:r>
              <a:rPr lang="en-US" sz="4000" dirty="0">
                <a:solidFill>
                  <a:srgbClr val="FFFFFF"/>
                </a:solidFill>
              </a:rPr>
              <a:t> de </a:t>
            </a:r>
            <a:r>
              <a:rPr lang="en-US" sz="4000" dirty="0" err="1">
                <a:solidFill>
                  <a:srgbClr val="FFFFFF"/>
                </a:solidFill>
              </a:rPr>
              <a:t>Fraudes</a:t>
            </a:r>
          </a:p>
        </p:txBody>
      </p:sp>
      <p:pic>
        <p:nvPicPr>
          <p:cNvPr id="4" name="Imagem 3" descr="Diagrama, Esquemático&#10;&#10;Descrição gerada automaticamente">
            <a:extLst>
              <a:ext uri="{FF2B5EF4-FFF2-40B4-BE49-F238E27FC236}">
                <a16:creationId xmlns:a16="http://schemas.microsoft.com/office/drawing/2014/main" id="{2AF1E4CE-F4E4-4BE2-5DB2-3AC85C4FBCD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/>
          </a:blip>
          <a:srcRect r="41992" b="2"/>
          <a:stretch/>
        </p:blipFill>
        <p:spPr>
          <a:xfrm>
            <a:off x="20" y="2058785"/>
            <a:ext cx="4169775" cy="4808274"/>
          </a:xfrm>
          <a:custGeom>
            <a:avLst/>
            <a:gdLst/>
            <a:ahLst/>
            <a:cxnLst/>
            <a:rect l="l" t="t" r="r" b="b"/>
            <a:pathLst>
              <a:path w="5298683" h="6097438">
                <a:moveTo>
                  <a:pt x="2178155" y="0"/>
                </a:moveTo>
                <a:cubicBezTo>
                  <a:pt x="3901575" y="0"/>
                  <a:pt x="5298683" y="1397108"/>
                  <a:pt x="5298683" y="3120527"/>
                </a:cubicBezTo>
                <a:cubicBezTo>
                  <a:pt x="5298683" y="4413092"/>
                  <a:pt x="4512810" y="5522106"/>
                  <a:pt x="3392805" y="5995828"/>
                </a:cubicBezTo>
                <a:lnTo>
                  <a:pt x="3115184" y="6097438"/>
                </a:lnTo>
                <a:lnTo>
                  <a:pt x="1241127" y="6097438"/>
                </a:lnTo>
                <a:lnTo>
                  <a:pt x="963506" y="5995828"/>
                </a:lnTo>
                <a:cubicBezTo>
                  <a:pt x="683504" y="5877397"/>
                  <a:pt x="424387" y="5719261"/>
                  <a:pt x="193210" y="5528477"/>
                </a:cubicBezTo>
                <a:lnTo>
                  <a:pt x="0" y="5352876"/>
                </a:lnTo>
                <a:lnTo>
                  <a:pt x="0" y="888178"/>
                </a:lnTo>
                <a:lnTo>
                  <a:pt x="193210" y="712577"/>
                </a:lnTo>
                <a:cubicBezTo>
                  <a:pt x="732621" y="267415"/>
                  <a:pt x="1424159" y="0"/>
                  <a:pt x="2178155" y="0"/>
                </a:cubicBezTo>
                <a:close/>
              </a:path>
            </a:pathLst>
          </a:custGeom>
          <a:effectLst>
            <a:softEdge rad="0"/>
          </a:effectLst>
        </p:spPr>
      </p:pic>
      <p:grpSp>
        <p:nvGrpSpPr>
          <p:cNvPr id="58" name="Group 57">
            <a:extLst>
              <a:ext uri="{FF2B5EF4-FFF2-40B4-BE49-F238E27FC236}">
                <a16:creationId xmlns:a16="http://schemas.microsoft.com/office/drawing/2014/main" id="{DC9608D4-CD9C-4B8B-88DC-8055C0325C72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37629" y="36132"/>
            <a:ext cx="5773853" cy="6821521"/>
            <a:chOff x="4508577" y="1435468"/>
            <a:chExt cx="3154666" cy="3727082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7B5C029-26B7-46E5-A729-AB2CB6EB6ED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811422"/>
              <a:ext cx="2961539" cy="3351127"/>
            </a:xfrm>
            <a:custGeom>
              <a:avLst/>
              <a:gdLst>
                <a:gd name="connsiteX0" fmla="*/ 2918460 w 2961539"/>
                <a:gd name="connsiteY0" fmla="*/ 1324969 h 3351127"/>
                <a:gd name="connsiteX1" fmla="*/ 2906649 w 2961539"/>
                <a:gd name="connsiteY1" fmla="*/ 1284393 h 3351127"/>
                <a:gd name="connsiteX2" fmla="*/ 2893314 w 2961539"/>
                <a:gd name="connsiteY2" fmla="*/ 1244388 h 3351127"/>
                <a:gd name="connsiteX3" fmla="*/ 2878741 w 2961539"/>
                <a:gd name="connsiteY3" fmla="*/ 1204859 h 3351127"/>
                <a:gd name="connsiteX4" fmla="*/ 2811209 w 2961539"/>
                <a:gd name="connsiteY4" fmla="*/ 1051316 h 3351127"/>
                <a:gd name="connsiteX5" fmla="*/ 2636711 w 2961539"/>
                <a:gd name="connsiteY5" fmla="*/ 768709 h 3351127"/>
                <a:gd name="connsiteX6" fmla="*/ 2418683 w 2961539"/>
                <a:gd name="connsiteY6" fmla="*/ 522202 h 3351127"/>
                <a:gd name="connsiteX7" fmla="*/ 2165699 w 2961539"/>
                <a:gd name="connsiteY7" fmla="*/ 314748 h 3351127"/>
                <a:gd name="connsiteX8" fmla="*/ 2027873 w 2961539"/>
                <a:gd name="connsiteY8" fmla="*/ 227213 h 3351127"/>
                <a:gd name="connsiteX9" fmla="*/ 1883474 w 2961539"/>
                <a:gd name="connsiteY9" fmla="*/ 151203 h 3351127"/>
                <a:gd name="connsiteX10" fmla="*/ 1576483 w 2961539"/>
                <a:gd name="connsiteY10" fmla="*/ 40618 h 3351127"/>
                <a:gd name="connsiteX11" fmla="*/ 1415415 w 2961539"/>
                <a:gd name="connsiteY11" fmla="*/ 10233 h 3351127"/>
                <a:gd name="connsiteX12" fmla="*/ 1251204 w 2961539"/>
                <a:gd name="connsiteY12" fmla="*/ 42 h 3351127"/>
                <a:gd name="connsiteX13" fmla="*/ 927163 w 2961539"/>
                <a:gd name="connsiteY13" fmla="*/ 29855 h 3351127"/>
                <a:gd name="connsiteX14" fmla="*/ 610362 w 2961539"/>
                <a:gd name="connsiteY14" fmla="*/ 116151 h 3351127"/>
                <a:gd name="connsiteX15" fmla="*/ 315468 w 2961539"/>
                <a:gd name="connsiteY15" fmla="*/ 267408 h 3351127"/>
                <a:gd name="connsiteX16" fmla="*/ 182975 w 2961539"/>
                <a:gd name="connsiteY16" fmla="*/ 368183 h 3351127"/>
                <a:gd name="connsiteX17" fmla="*/ 64294 w 2961539"/>
                <a:gd name="connsiteY17" fmla="*/ 484674 h 3351127"/>
                <a:gd name="connsiteX18" fmla="*/ 0 w 2961539"/>
                <a:gd name="connsiteY18" fmla="*/ 556778 h 3351127"/>
                <a:gd name="connsiteX19" fmla="*/ 0 w 2961539"/>
                <a:gd name="connsiteY19" fmla="*/ 956066 h 3351127"/>
                <a:gd name="connsiteX20" fmla="*/ 227552 w 2961539"/>
                <a:gd name="connsiteY20" fmla="*/ 636597 h 3351127"/>
                <a:gd name="connsiteX21" fmla="*/ 331756 w 2961539"/>
                <a:gd name="connsiteY21" fmla="*/ 534966 h 3351127"/>
                <a:gd name="connsiteX22" fmla="*/ 441770 w 2961539"/>
                <a:gd name="connsiteY22" fmla="*/ 439620 h 3351127"/>
                <a:gd name="connsiteX23" fmla="*/ 683419 w 2961539"/>
                <a:gd name="connsiteY23" fmla="*/ 274457 h 3351127"/>
                <a:gd name="connsiteX24" fmla="*/ 956596 w 2961539"/>
                <a:gd name="connsiteY24" fmla="*/ 161300 h 3351127"/>
                <a:gd name="connsiteX25" fmla="*/ 1251490 w 2961539"/>
                <a:gd name="connsiteY25" fmla="*/ 123009 h 3351127"/>
                <a:gd name="connsiteX26" fmla="*/ 1398175 w 2961539"/>
                <a:gd name="connsiteY26" fmla="*/ 135297 h 3351127"/>
                <a:gd name="connsiteX27" fmla="*/ 1542383 w 2961539"/>
                <a:gd name="connsiteY27" fmla="*/ 167967 h 3351127"/>
                <a:gd name="connsiteX28" fmla="*/ 1681925 w 2961539"/>
                <a:gd name="connsiteY28" fmla="*/ 218450 h 3351127"/>
                <a:gd name="connsiteX29" fmla="*/ 1715929 w 2961539"/>
                <a:gd name="connsiteY29" fmla="*/ 233595 h 3351127"/>
                <a:gd name="connsiteX30" fmla="*/ 1749552 w 2961539"/>
                <a:gd name="connsiteY30" fmla="*/ 249597 h 3351127"/>
                <a:gd name="connsiteX31" fmla="*/ 1782604 w 2961539"/>
                <a:gd name="connsiteY31" fmla="*/ 266646 h 3351127"/>
                <a:gd name="connsiteX32" fmla="*/ 1815275 w 2961539"/>
                <a:gd name="connsiteY32" fmla="*/ 284553 h 3351127"/>
                <a:gd name="connsiteX33" fmla="*/ 2059400 w 2961539"/>
                <a:gd name="connsiteY33" fmla="*/ 454765 h 3351127"/>
                <a:gd name="connsiteX34" fmla="*/ 2270284 w 2961539"/>
                <a:gd name="connsiteY34" fmla="*/ 663648 h 3351127"/>
                <a:gd name="connsiteX35" fmla="*/ 2362581 w 2961539"/>
                <a:gd name="connsiteY35" fmla="*/ 779091 h 3351127"/>
                <a:gd name="connsiteX36" fmla="*/ 2445353 w 2961539"/>
                <a:gd name="connsiteY36" fmla="*/ 900726 h 3351127"/>
                <a:gd name="connsiteX37" fmla="*/ 2581180 w 2961539"/>
                <a:gd name="connsiteY37" fmla="*/ 1158663 h 3351127"/>
                <a:gd name="connsiteX38" fmla="*/ 2673382 w 2961539"/>
                <a:gd name="connsiteY38" fmla="*/ 1430601 h 3351127"/>
                <a:gd name="connsiteX39" fmla="*/ 2707291 w 2961539"/>
                <a:gd name="connsiteY39" fmla="*/ 1569095 h 3351127"/>
                <a:gd name="connsiteX40" fmla="*/ 2728913 w 2961539"/>
                <a:gd name="connsiteY40" fmla="*/ 1710065 h 3351127"/>
                <a:gd name="connsiteX41" fmla="*/ 2738342 w 2961539"/>
                <a:gd name="connsiteY41" fmla="*/ 1853321 h 3351127"/>
                <a:gd name="connsiteX42" fmla="*/ 2733294 w 2961539"/>
                <a:gd name="connsiteY42" fmla="*/ 1998482 h 3351127"/>
                <a:gd name="connsiteX43" fmla="*/ 2704433 w 2961539"/>
                <a:gd name="connsiteY43" fmla="*/ 2140785 h 3351127"/>
                <a:gd name="connsiteX44" fmla="*/ 2645759 w 2961539"/>
                <a:gd name="connsiteY44" fmla="*/ 2264515 h 3351127"/>
                <a:gd name="connsiteX45" fmla="*/ 2552986 w 2961539"/>
                <a:gd name="connsiteY45" fmla="*/ 2354717 h 3351127"/>
                <a:gd name="connsiteX46" fmla="*/ 2492026 w 2961539"/>
                <a:gd name="connsiteY46" fmla="*/ 2389769 h 3351127"/>
                <a:gd name="connsiteX47" fmla="*/ 2423541 w 2961539"/>
                <a:gd name="connsiteY47" fmla="*/ 2423583 h 3351127"/>
                <a:gd name="connsiteX48" fmla="*/ 2278475 w 2961539"/>
                <a:gd name="connsiteY48" fmla="*/ 2502640 h 3351127"/>
                <a:gd name="connsiteX49" fmla="*/ 2143697 w 2961539"/>
                <a:gd name="connsiteY49" fmla="*/ 2606463 h 3351127"/>
                <a:gd name="connsiteX50" fmla="*/ 2113312 w 2961539"/>
                <a:gd name="connsiteY50" fmla="*/ 2635514 h 3351127"/>
                <a:gd name="connsiteX51" fmla="*/ 2084927 w 2961539"/>
                <a:gd name="connsiteY51" fmla="*/ 2664184 h 3351127"/>
                <a:gd name="connsiteX52" fmla="*/ 2030349 w 2961539"/>
                <a:gd name="connsiteY52" fmla="*/ 2722573 h 3351127"/>
                <a:gd name="connsiteX53" fmla="*/ 1929098 w 2961539"/>
                <a:gd name="connsiteY53" fmla="*/ 2842683 h 3351127"/>
                <a:gd name="connsiteX54" fmla="*/ 1880045 w 2961539"/>
                <a:gd name="connsiteY54" fmla="*/ 2902309 h 3351127"/>
                <a:gd name="connsiteX55" fmla="*/ 1831086 w 2961539"/>
                <a:gd name="connsiteY55" fmla="*/ 2960888 h 3351127"/>
                <a:gd name="connsiteX56" fmla="*/ 1730121 w 2961539"/>
                <a:gd name="connsiteY56" fmla="*/ 3071854 h 3351127"/>
                <a:gd name="connsiteX57" fmla="*/ 1620488 w 2961539"/>
                <a:gd name="connsiteY57" fmla="*/ 3169200 h 3351127"/>
                <a:gd name="connsiteX58" fmla="*/ 1497616 w 2961539"/>
                <a:gd name="connsiteY58" fmla="*/ 3244447 h 3351127"/>
                <a:gd name="connsiteX59" fmla="*/ 1361313 w 2961539"/>
                <a:gd name="connsiteY59" fmla="*/ 3288739 h 3351127"/>
                <a:gd name="connsiteX60" fmla="*/ 1289590 w 2961539"/>
                <a:gd name="connsiteY60" fmla="*/ 3297978 h 3351127"/>
                <a:gd name="connsiteX61" fmla="*/ 1253204 w 2961539"/>
                <a:gd name="connsiteY61" fmla="*/ 3299407 h 3351127"/>
                <a:gd name="connsiteX62" fmla="*/ 1215676 w 2961539"/>
                <a:gd name="connsiteY62" fmla="*/ 3299216 h 3351127"/>
                <a:gd name="connsiteX63" fmla="*/ 918972 w 2961539"/>
                <a:gd name="connsiteY63" fmla="*/ 3254639 h 3351127"/>
                <a:gd name="connsiteX64" fmla="*/ 642557 w 2961539"/>
                <a:gd name="connsiteY64" fmla="*/ 3139672 h 3351127"/>
                <a:gd name="connsiteX65" fmla="*/ 515112 w 2961539"/>
                <a:gd name="connsiteY65" fmla="*/ 3061853 h 3351127"/>
                <a:gd name="connsiteX66" fmla="*/ 484442 w 2961539"/>
                <a:gd name="connsiteY66" fmla="*/ 3040612 h 3351127"/>
                <a:gd name="connsiteX67" fmla="*/ 454343 w 2961539"/>
                <a:gd name="connsiteY67" fmla="*/ 3018610 h 3351127"/>
                <a:gd name="connsiteX68" fmla="*/ 424625 w 2961539"/>
                <a:gd name="connsiteY68" fmla="*/ 2996131 h 3351127"/>
                <a:gd name="connsiteX69" fmla="*/ 395478 w 2961539"/>
                <a:gd name="connsiteY69" fmla="*/ 2973080 h 3351127"/>
                <a:gd name="connsiteX70" fmla="*/ 181547 w 2961539"/>
                <a:gd name="connsiteY70" fmla="*/ 2767626 h 3351127"/>
                <a:gd name="connsiteX71" fmla="*/ 134112 w 2961539"/>
                <a:gd name="connsiteY71" fmla="*/ 2710761 h 3351127"/>
                <a:gd name="connsiteX72" fmla="*/ 89821 w 2961539"/>
                <a:gd name="connsiteY72" fmla="*/ 2652087 h 3351127"/>
                <a:gd name="connsiteX73" fmla="*/ 10096 w 2961539"/>
                <a:gd name="connsiteY73" fmla="*/ 2529025 h 3351127"/>
                <a:gd name="connsiteX74" fmla="*/ 191 w 2961539"/>
                <a:gd name="connsiteY74" fmla="*/ 2511499 h 3351127"/>
                <a:gd name="connsiteX75" fmla="*/ 191 w 2961539"/>
                <a:gd name="connsiteY75" fmla="*/ 2835063 h 3351127"/>
                <a:gd name="connsiteX76" fmla="*/ 50959 w 2961539"/>
                <a:gd name="connsiteY76" fmla="*/ 2888879 h 3351127"/>
                <a:gd name="connsiteX77" fmla="*/ 300038 w 2961539"/>
                <a:gd name="connsiteY77" fmla="*/ 3100525 h 3351127"/>
                <a:gd name="connsiteX78" fmla="*/ 438150 w 2961539"/>
                <a:gd name="connsiteY78" fmla="*/ 3186916 h 3351127"/>
                <a:gd name="connsiteX79" fmla="*/ 584264 w 2961539"/>
                <a:gd name="connsiteY79" fmla="*/ 3258830 h 3351127"/>
                <a:gd name="connsiteX80" fmla="*/ 862965 w 2961539"/>
                <a:gd name="connsiteY80" fmla="*/ 3351127 h 3351127"/>
                <a:gd name="connsiteX81" fmla="*/ 1534478 w 2961539"/>
                <a:gd name="connsiteY81" fmla="*/ 3351127 h 3351127"/>
                <a:gd name="connsiteX82" fmla="*/ 1540955 w 2961539"/>
                <a:gd name="connsiteY82" fmla="*/ 3348841 h 3351127"/>
                <a:gd name="connsiteX83" fmla="*/ 1691831 w 2961539"/>
                <a:gd name="connsiteY83" fmla="*/ 3275403 h 3351127"/>
                <a:gd name="connsiteX84" fmla="*/ 1827086 w 2961539"/>
                <a:gd name="connsiteY84" fmla="*/ 3179963 h 3351127"/>
                <a:gd name="connsiteX85" fmla="*/ 1948625 w 2961539"/>
                <a:gd name="connsiteY85" fmla="*/ 3072426 h 3351127"/>
                <a:gd name="connsiteX86" fmla="*/ 2005584 w 2961539"/>
                <a:gd name="connsiteY86" fmla="*/ 3016514 h 3351127"/>
                <a:gd name="connsiteX87" fmla="*/ 2060639 w 2961539"/>
                <a:gd name="connsiteY87" fmla="*/ 2959935 h 3351127"/>
                <a:gd name="connsiteX88" fmla="*/ 2167223 w 2961539"/>
                <a:gd name="connsiteY88" fmla="*/ 2847350 h 3351127"/>
                <a:gd name="connsiteX89" fmla="*/ 2218754 w 2961539"/>
                <a:gd name="connsiteY89" fmla="*/ 2791438 h 3351127"/>
                <a:gd name="connsiteX90" fmla="*/ 2244471 w 2961539"/>
                <a:gd name="connsiteY90" fmla="*/ 2763911 h 3351127"/>
                <a:gd name="connsiteX91" fmla="*/ 2269427 w 2961539"/>
                <a:gd name="connsiteY91" fmla="*/ 2738098 h 3351127"/>
                <a:gd name="connsiteX92" fmla="*/ 2321243 w 2961539"/>
                <a:gd name="connsiteY92" fmla="*/ 2689807 h 3351127"/>
                <a:gd name="connsiteX93" fmla="*/ 2376297 w 2961539"/>
                <a:gd name="connsiteY93" fmla="*/ 2645230 h 3351127"/>
                <a:gd name="connsiteX94" fmla="*/ 2499265 w 2961539"/>
                <a:gd name="connsiteY94" fmla="*/ 2564934 h 3351127"/>
                <a:gd name="connsiteX95" fmla="*/ 2639187 w 2961539"/>
                <a:gd name="connsiteY95" fmla="*/ 2476732 h 3351127"/>
                <a:gd name="connsiteX96" fmla="*/ 2674239 w 2961539"/>
                <a:gd name="connsiteY96" fmla="*/ 2448729 h 3351127"/>
                <a:gd name="connsiteX97" fmla="*/ 2707481 w 2961539"/>
                <a:gd name="connsiteY97" fmla="*/ 2417487 h 3351127"/>
                <a:gd name="connsiteX98" fmla="*/ 2765298 w 2961539"/>
                <a:gd name="connsiteY98" fmla="*/ 2347097 h 3351127"/>
                <a:gd name="connsiteX99" fmla="*/ 2810447 w 2961539"/>
                <a:gd name="connsiteY99" fmla="*/ 2270802 h 3351127"/>
                <a:gd name="connsiteX100" fmla="*/ 2845499 w 2961539"/>
                <a:gd name="connsiteY100" fmla="*/ 2192411 h 3351127"/>
                <a:gd name="connsiteX101" fmla="*/ 2901315 w 2961539"/>
                <a:gd name="connsiteY101" fmla="*/ 2034772 h 3351127"/>
                <a:gd name="connsiteX102" fmla="*/ 2943130 w 2961539"/>
                <a:gd name="connsiteY102" fmla="*/ 1871704 h 3351127"/>
                <a:gd name="connsiteX103" fmla="*/ 2961037 w 2961539"/>
                <a:gd name="connsiteY103" fmla="*/ 1703302 h 3351127"/>
                <a:gd name="connsiteX104" fmla="*/ 2928842 w 2961539"/>
                <a:gd name="connsiteY104" fmla="*/ 1366308 h 3351127"/>
                <a:gd name="connsiteX105" fmla="*/ 2918460 w 2961539"/>
                <a:gd name="connsiteY105" fmla="*/ 1324969 h 335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961539" h="3351127">
                  <a:moveTo>
                    <a:pt x="2918460" y="1324969"/>
                  </a:moveTo>
                  <a:lnTo>
                    <a:pt x="2906649" y="1284393"/>
                  </a:lnTo>
                  <a:lnTo>
                    <a:pt x="2893314" y="1244388"/>
                  </a:lnTo>
                  <a:cubicBezTo>
                    <a:pt x="2888837" y="1231053"/>
                    <a:pt x="2883694" y="1218004"/>
                    <a:pt x="2878741" y="1204859"/>
                  </a:cubicBezTo>
                  <a:cubicBezTo>
                    <a:pt x="2858453" y="1152567"/>
                    <a:pt x="2836069" y="1101227"/>
                    <a:pt x="2811209" y="1051316"/>
                  </a:cubicBezTo>
                  <a:cubicBezTo>
                    <a:pt x="2761107" y="951684"/>
                    <a:pt x="2702814" y="857006"/>
                    <a:pt x="2636711" y="768709"/>
                  </a:cubicBezTo>
                  <a:cubicBezTo>
                    <a:pt x="2570798" y="680412"/>
                    <a:pt x="2497455" y="598212"/>
                    <a:pt x="2418683" y="522202"/>
                  </a:cubicBezTo>
                  <a:cubicBezTo>
                    <a:pt x="2339912" y="446193"/>
                    <a:pt x="2254949" y="377232"/>
                    <a:pt x="2165699" y="314748"/>
                  </a:cubicBezTo>
                  <a:cubicBezTo>
                    <a:pt x="2121122" y="283506"/>
                    <a:pt x="2075021" y="254359"/>
                    <a:pt x="2027873" y="227213"/>
                  </a:cubicBezTo>
                  <a:cubicBezTo>
                    <a:pt x="1980914" y="199781"/>
                    <a:pt x="1932623" y="174635"/>
                    <a:pt x="1883474" y="151203"/>
                  </a:cubicBezTo>
                  <a:cubicBezTo>
                    <a:pt x="1785176" y="104721"/>
                    <a:pt x="1682496" y="67002"/>
                    <a:pt x="1576483" y="40618"/>
                  </a:cubicBezTo>
                  <a:cubicBezTo>
                    <a:pt x="1523524" y="27474"/>
                    <a:pt x="1469803" y="16901"/>
                    <a:pt x="1415415" y="10233"/>
                  </a:cubicBezTo>
                  <a:cubicBezTo>
                    <a:pt x="1361123" y="3185"/>
                    <a:pt x="1306163" y="-435"/>
                    <a:pt x="1251204" y="42"/>
                  </a:cubicBezTo>
                  <a:cubicBezTo>
                    <a:pt x="1142714" y="804"/>
                    <a:pt x="1034415" y="10805"/>
                    <a:pt x="927163" y="29855"/>
                  </a:cubicBezTo>
                  <a:cubicBezTo>
                    <a:pt x="820007" y="49095"/>
                    <a:pt x="713423" y="76813"/>
                    <a:pt x="610362" y="116151"/>
                  </a:cubicBezTo>
                  <a:cubicBezTo>
                    <a:pt x="507301" y="155394"/>
                    <a:pt x="407861" y="205782"/>
                    <a:pt x="315468" y="267408"/>
                  </a:cubicBezTo>
                  <a:cubicBezTo>
                    <a:pt x="269367" y="298269"/>
                    <a:pt x="224504" y="331226"/>
                    <a:pt x="182975" y="368183"/>
                  </a:cubicBezTo>
                  <a:cubicBezTo>
                    <a:pt x="141542" y="405140"/>
                    <a:pt x="102489" y="444573"/>
                    <a:pt x="64294" y="484674"/>
                  </a:cubicBezTo>
                  <a:cubicBezTo>
                    <a:pt x="42291" y="508105"/>
                    <a:pt x="20860" y="532203"/>
                    <a:pt x="0" y="556778"/>
                  </a:cubicBezTo>
                  <a:lnTo>
                    <a:pt x="0" y="956066"/>
                  </a:lnTo>
                  <a:cubicBezTo>
                    <a:pt x="62579" y="840909"/>
                    <a:pt x="138970" y="733276"/>
                    <a:pt x="227552" y="636597"/>
                  </a:cubicBezTo>
                  <a:cubicBezTo>
                    <a:pt x="260223" y="600593"/>
                    <a:pt x="295466" y="567160"/>
                    <a:pt x="331756" y="534966"/>
                  </a:cubicBezTo>
                  <a:cubicBezTo>
                    <a:pt x="367951" y="502771"/>
                    <a:pt x="403955" y="470196"/>
                    <a:pt x="441770" y="439620"/>
                  </a:cubicBezTo>
                  <a:cubicBezTo>
                    <a:pt x="517208" y="378375"/>
                    <a:pt x="597503" y="322177"/>
                    <a:pt x="683419" y="274457"/>
                  </a:cubicBezTo>
                  <a:cubicBezTo>
                    <a:pt x="769239" y="226832"/>
                    <a:pt x="860679" y="187208"/>
                    <a:pt x="956596" y="161300"/>
                  </a:cubicBezTo>
                  <a:cubicBezTo>
                    <a:pt x="1052322" y="135201"/>
                    <a:pt x="1151954" y="122247"/>
                    <a:pt x="1251490" y="123009"/>
                  </a:cubicBezTo>
                  <a:cubicBezTo>
                    <a:pt x="1300448" y="123581"/>
                    <a:pt x="1349502" y="127772"/>
                    <a:pt x="1398175" y="135297"/>
                  </a:cubicBezTo>
                  <a:cubicBezTo>
                    <a:pt x="1446752" y="143107"/>
                    <a:pt x="1495044" y="153870"/>
                    <a:pt x="1542383" y="167967"/>
                  </a:cubicBezTo>
                  <a:cubicBezTo>
                    <a:pt x="1589723" y="182160"/>
                    <a:pt x="1636490" y="198733"/>
                    <a:pt x="1681925" y="218450"/>
                  </a:cubicBezTo>
                  <a:cubicBezTo>
                    <a:pt x="1693259" y="223498"/>
                    <a:pt x="1704689" y="228261"/>
                    <a:pt x="1715929" y="233595"/>
                  </a:cubicBezTo>
                  <a:lnTo>
                    <a:pt x="1749552" y="249597"/>
                  </a:lnTo>
                  <a:lnTo>
                    <a:pt x="1782604" y="266646"/>
                  </a:lnTo>
                  <a:cubicBezTo>
                    <a:pt x="1793558" y="272457"/>
                    <a:pt x="1804416" y="278553"/>
                    <a:pt x="1815275" y="284553"/>
                  </a:cubicBezTo>
                  <a:cubicBezTo>
                    <a:pt x="1901762" y="333321"/>
                    <a:pt x="1983486" y="390662"/>
                    <a:pt x="2059400" y="454765"/>
                  </a:cubicBezTo>
                  <a:cubicBezTo>
                    <a:pt x="2135410" y="518583"/>
                    <a:pt x="2205990" y="588687"/>
                    <a:pt x="2270284" y="663648"/>
                  </a:cubicBezTo>
                  <a:cubicBezTo>
                    <a:pt x="2302574" y="701082"/>
                    <a:pt x="2333530" y="739372"/>
                    <a:pt x="2362581" y="779091"/>
                  </a:cubicBezTo>
                  <a:cubicBezTo>
                    <a:pt x="2391632" y="818811"/>
                    <a:pt x="2419255" y="859387"/>
                    <a:pt x="2445353" y="900726"/>
                  </a:cubicBezTo>
                  <a:cubicBezTo>
                    <a:pt x="2497455" y="983593"/>
                    <a:pt x="2542889" y="1069890"/>
                    <a:pt x="2581180" y="1158663"/>
                  </a:cubicBezTo>
                  <a:cubicBezTo>
                    <a:pt x="2619470" y="1247436"/>
                    <a:pt x="2648617" y="1338876"/>
                    <a:pt x="2673382" y="1430601"/>
                  </a:cubicBezTo>
                  <a:cubicBezTo>
                    <a:pt x="2685764" y="1476512"/>
                    <a:pt x="2697480" y="1522518"/>
                    <a:pt x="2707291" y="1569095"/>
                  </a:cubicBezTo>
                  <a:cubicBezTo>
                    <a:pt x="2717197" y="1615672"/>
                    <a:pt x="2724245" y="1662726"/>
                    <a:pt x="2728913" y="1710065"/>
                  </a:cubicBezTo>
                  <a:cubicBezTo>
                    <a:pt x="2733485" y="1757404"/>
                    <a:pt x="2736818" y="1805124"/>
                    <a:pt x="2738342" y="1853321"/>
                  </a:cubicBezTo>
                  <a:cubicBezTo>
                    <a:pt x="2739390" y="1901422"/>
                    <a:pt x="2738247" y="1950000"/>
                    <a:pt x="2733294" y="1998482"/>
                  </a:cubicBezTo>
                  <a:cubicBezTo>
                    <a:pt x="2728151" y="2046774"/>
                    <a:pt x="2718911" y="2095542"/>
                    <a:pt x="2704433" y="2140785"/>
                  </a:cubicBezTo>
                  <a:cubicBezTo>
                    <a:pt x="2689860" y="2186029"/>
                    <a:pt x="2670429" y="2228320"/>
                    <a:pt x="2645759" y="2264515"/>
                  </a:cubicBezTo>
                  <a:cubicBezTo>
                    <a:pt x="2620899" y="2300710"/>
                    <a:pt x="2590514" y="2330047"/>
                    <a:pt x="2552986" y="2354717"/>
                  </a:cubicBezTo>
                  <a:cubicBezTo>
                    <a:pt x="2534317" y="2367195"/>
                    <a:pt x="2513838" y="2378530"/>
                    <a:pt x="2492026" y="2389769"/>
                  </a:cubicBezTo>
                  <a:cubicBezTo>
                    <a:pt x="2470309" y="2401009"/>
                    <a:pt x="2447258" y="2412058"/>
                    <a:pt x="2423541" y="2423583"/>
                  </a:cubicBezTo>
                  <a:cubicBezTo>
                    <a:pt x="2376107" y="2446633"/>
                    <a:pt x="2326100" y="2472065"/>
                    <a:pt x="2278475" y="2502640"/>
                  </a:cubicBezTo>
                  <a:cubicBezTo>
                    <a:pt x="2230850" y="2533120"/>
                    <a:pt x="2185130" y="2567982"/>
                    <a:pt x="2143697" y="2606463"/>
                  </a:cubicBezTo>
                  <a:cubicBezTo>
                    <a:pt x="2133410" y="2615988"/>
                    <a:pt x="2122837" y="2625989"/>
                    <a:pt x="2113312" y="2635514"/>
                  </a:cubicBezTo>
                  <a:lnTo>
                    <a:pt x="2084927" y="2664184"/>
                  </a:lnTo>
                  <a:cubicBezTo>
                    <a:pt x="2066258" y="2683425"/>
                    <a:pt x="2048066" y="2702951"/>
                    <a:pt x="2030349" y="2722573"/>
                  </a:cubicBezTo>
                  <a:cubicBezTo>
                    <a:pt x="1995011" y="2762101"/>
                    <a:pt x="1962055" y="2802773"/>
                    <a:pt x="1929098" y="2842683"/>
                  </a:cubicBezTo>
                  <a:lnTo>
                    <a:pt x="1880045" y="2902309"/>
                  </a:lnTo>
                  <a:cubicBezTo>
                    <a:pt x="1863757" y="2922026"/>
                    <a:pt x="1847564" y="2941648"/>
                    <a:pt x="1831086" y="2960888"/>
                  </a:cubicBezTo>
                  <a:cubicBezTo>
                    <a:pt x="1798130" y="2999178"/>
                    <a:pt x="1764983" y="3036707"/>
                    <a:pt x="1730121" y="3071854"/>
                  </a:cubicBezTo>
                  <a:cubicBezTo>
                    <a:pt x="1695355" y="3107001"/>
                    <a:pt x="1659160" y="3140053"/>
                    <a:pt x="1620488" y="3169200"/>
                  </a:cubicBezTo>
                  <a:cubicBezTo>
                    <a:pt x="1581912" y="3198442"/>
                    <a:pt x="1541145" y="3224254"/>
                    <a:pt x="1497616" y="3244447"/>
                  </a:cubicBezTo>
                  <a:cubicBezTo>
                    <a:pt x="1454277" y="3264735"/>
                    <a:pt x="1408462" y="3279690"/>
                    <a:pt x="1361313" y="3288739"/>
                  </a:cubicBezTo>
                  <a:cubicBezTo>
                    <a:pt x="1337691" y="3293406"/>
                    <a:pt x="1313688" y="3296168"/>
                    <a:pt x="1289590" y="3297978"/>
                  </a:cubicBezTo>
                  <a:cubicBezTo>
                    <a:pt x="1277493" y="3298740"/>
                    <a:pt x="1265396" y="3299216"/>
                    <a:pt x="1253204" y="3299407"/>
                  </a:cubicBezTo>
                  <a:lnTo>
                    <a:pt x="1215676" y="3299216"/>
                  </a:lnTo>
                  <a:cubicBezTo>
                    <a:pt x="1115378" y="3296930"/>
                    <a:pt x="1015365" y="3281785"/>
                    <a:pt x="918972" y="3254639"/>
                  </a:cubicBezTo>
                  <a:cubicBezTo>
                    <a:pt x="822484" y="3227302"/>
                    <a:pt x="729996" y="3187583"/>
                    <a:pt x="642557" y="3139672"/>
                  </a:cubicBezTo>
                  <a:cubicBezTo>
                    <a:pt x="598837" y="3115765"/>
                    <a:pt x="556451" y="3089571"/>
                    <a:pt x="515112" y="3061853"/>
                  </a:cubicBezTo>
                  <a:lnTo>
                    <a:pt x="484442" y="3040612"/>
                  </a:lnTo>
                  <a:lnTo>
                    <a:pt x="454343" y="3018610"/>
                  </a:lnTo>
                  <a:lnTo>
                    <a:pt x="424625" y="2996131"/>
                  </a:lnTo>
                  <a:cubicBezTo>
                    <a:pt x="414719" y="2988606"/>
                    <a:pt x="405194" y="2980605"/>
                    <a:pt x="395478" y="2973080"/>
                  </a:cubicBezTo>
                  <a:cubicBezTo>
                    <a:pt x="318230" y="2910882"/>
                    <a:pt x="246507" y="2842111"/>
                    <a:pt x="181547" y="2767626"/>
                  </a:cubicBezTo>
                  <a:cubicBezTo>
                    <a:pt x="165259" y="2749052"/>
                    <a:pt x="149543" y="2730002"/>
                    <a:pt x="134112" y="2710761"/>
                  </a:cubicBezTo>
                  <a:cubicBezTo>
                    <a:pt x="118967" y="2691521"/>
                    <a:pt x="104013" y="2672090"/>
                    <a:pt x="89821" y="2652087"/>
                  </a:cubicBezTo>
                  <a:cubicBezTo>
                    <a:pt x="61246" y="2612273"/>
                    <a:pt x="34766" y="2571220"/>
                    <a:pt x="10096" y="2529025"/>
                  </a:cubicBezTo>
                  <a:cubicBezTo>
                    <a:pt x="6668" y="2523214"/>
                    <a:pt x="3429" y="2517309"/>
                    <a:pt x="191" y="2511499"/>
                  </a:cubicBezTo>
                  <a:lnTo>
                    <a:pt x="191" y="2835063"/>
                  </a:lnTo>
                  <a:cubicBezTo>
                    <a:pt x="16764" y="2853351"/>
                    <a:pt x="33719" y="2871353"/>
                    <a:pt x="50959" y="2888879"/>
                  </a:cubicBezTo>
                  <a:cubicBezTo>
                    <a:pt x="127635" y="2966698"/>
                    <a:pt x="210788" y="3037945"/>
                    <a:pt x="300038" y="3100525"/>
                  </a:cubicBezTo>
                  <a:cubicBezTo>
                    <a:pt x="344424" y="3131671"/>
                    <a:pt x="390525" y="3160627"/>
                    <a:pt x="438150" y="3186916"/>
                  </a:cubicBezTo>
                  <a:cubicBezTo>
                    <a:pt x="485585" y="3213491"/>
                    <a:pt x="534543" y="3237303"/>
                    <a:pt x="584264" y="3258830"/>
                  </a:cubicBezTo>
                  <a:cubicBezTo>
                    <a:pt x="674561" y="3297597"/>
                    <a:pt x="767906" y="3328362"/>
                    <a:pt x="862965" y="3351127"/>
                  </a:cubicBezTo>
                  <a:lnTo>
                    <a:pt x="1534478" y="3351127"/>
                  </a:lnTo>
                  <a:cubicBezTo>
                    <a:pt x="1536668" y="3350365"/>
                    <a:pt x="1538764" y="3349603"/>
                    <a:pt x="1540955" y="3348841"/>
                  </a:cubicBezTo>
                  <a:cubicBezTo>
                    <a:pt x="1593628" y="3329220"/>
                    <a:pt x="1644110" y="3304169"/>
                    <a:pt x="1691831" y="3275403"/>
                  </a:cubicBezTo>
                  <a:cubicBezTo>
                    <a:pt x="1739551" y="3246543"/>
                    <a:pt x="1784509" y="3214253"/>
                    <a:pt x="1827086" y="3179963"/>
                  </a:cubicBezTo>
                  <a:cubicBezTo>
                    <a:pt x="1869662" y="3145578"/>
                    <a:pt x="1910143" y="3109573"/>
                    <a:pt x="1948625" y="3072426"/>
                  </a:cubicBezTo>
                  <a:cubicBezTo>
                    <a:pt x="1967960" y="3053852"/>
                    <a:pt x="1986915" y="3035278"/>
                    <a:pt x="2005584" y="3016514"/>
                  </a:cubicBezTo>
                  <a:cubicBezTo>
                    <a:pt x="2024158" y="2997655"/>
                    <a:pt x="2042541" y="2978890"/>
                    <a:pt x="2060639" y="2959935"/>
                  </a:cubicBezTo>
                  <a:cubicBezTo>
                    <a:pt x="2096834" y="2922121"/>
                    <a:pt x="2132552" y="2884783"/>
                    <a:pt x="2167223" y="2847350"/>
                  </a:cubicBezTo>
                  <a:lnTo>
                    <a:pt x="2218754" y="2791438"/>
                  </a:lnTo>
                  <a:lnTo>
                    <a:pt x="2244471" y="2763911"/>
                  </a:lnTo>
                  <a:cubicBezTo>
                    <a:pt x="2253044" y="2754862"/>
                    <a:pt x="2260949" y="2746576"/>
                    <a:pt x="2269427" y="2738098"/>
                  </a:cubicBezTo>
                  <a:cubicBezTo>
                    <a:pt x="2286191" y="2721430"/>
                    <a:pt x="2303336" y="2705142"/>
                    <a:pt x="2321243" y="2689807"/>
                  </a:cubicBezTo>
                  <a:cubicBezTo>
                    <a:pt x="2338959" y="2674281"/>
                    <a:pt x="2357247" y="2659326"/>
                    <a:pt x="2376297" y="2645230"/>
                  </a:cubicBezTo>
                  <a:cubicBezTo>
                    <a:pt x="2414302" y="2616750"/>
                    <a:pt x="2454974" y="2590937"/>
                    <a:pt x="2499265" y="2564934"/>
                  </a:cubicBezTo>
                  <a:cubicBezTo>
                    <a:pt x="2543270" y="2538645"/>
                    <a:pt x="2591562" y="2512165"/>
                    <a:pt x="2639187" y="2476732"/>
                  </a:cubicBezTo>
                  <a:cubicBezTo>
                    <a:pt x="2650998" y="2467874"/>
                    <a:pt x="2662809" y="2458635"/>
                    <a:pt x="2674239" y="2448729"/>
                  </a:cubicBezTo>
                  <a:cubicBezTo>
                    <a:pt x="2685669" y="2438823"/>
                    <a:pt x="2696718" y="2428345"/>
                    <a:pt x="2707481" y="2417487"/>
                  </a:cubicBezTo>
                  <a:cubicBezTo>
                    <a:pt x="2728817" y="2395675"/>
                    <a:pt x="2748248" y="2371862"/>
                    <a:pt x="2765298" y="2347097"/>
                  </a:cubicBezTo>
                  <a:cubicBezTo>
                    <a:pt x="2782538" y="2322427"/>
                    <a:pt x="2797112" y="2296614"/>
                    <a:pt x="2810447" y="2270802"/>
                  </a:cubicBezTo>
                  <a:cubicBezTo>
                    <a:pt x="2823496" y="2244799"/>
                    <a:pt x="2834926" y="2218605"/>
                    <a:pt x="2845499" y="2192411"/>
                  </a:cubicBezTo>
                  <a:cubicBezTo>
                    <a:pt x="2866739" y="2139928"/>
                    <a:pt x="2884551" y="2088017"/>
                    <a:pt x="2901315" y="2034772"/>
                  </a:cubicBezTo>
                  <a:cubicBezTo>
                    <a:pt x="2918079" y="1981528"/>
                    <a:pt x="2932653" y="1927140"/>
                    <a:pt x="2943130" y="1871704"/>
                  </a:cubicBezTo>
                  <a:cubicBezTo>
                    <a:pt x="2953607" y="1816269"/>
                    <a:pt x="2959608" y="1759785"/>
                    <a:pt x="2961037" y="1703302"/>
                  </a:cubicBezTo>
                  <a:cubicBezTo>
                    <a:pt x="2963895" y="1590241"/>
                    <a:pt x="2954750" y="1476226"/>
                    <a:pt x="2928842" y="1366308"/>
                  </a:cubicBezTo>
                  <a:cubicBezTo>
                    <a:pt x="2925413" y="1352306"/>
                    <a:pt x="2922270" y="1338590"/>
                    <a:pt x="2918460" y="1324969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4AB4E0-C436-423A-9AF4-705F9D929C0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784984"/>
              <a:ext cx="2972634" cy="3377565"/>
            </a:xfrm>
            <a:custGeom>
              <a:avLst/>
              <a:gdLst>
                <a:gd name="connsiteX0" fmla="*/ 1247966 w 2972634"/>
                <a:gd name="connsiteY0" fmla="*/ 0 h 3377565"/>
                <a:gd name="connsiteX1" fmla="*/ 0 w 2972634"/>
                <a:gd name="connsiteY1" fmla="*/ 557308 h 3377565"/>
                <a:gd name="connsiteX2" fmla="*/ 0 w 2972634"/>
                <a:gd name="connsiteY2" fmla="*/ 1091660 h 3377565"/>
                <a:gd name="connsiteX3" fmla="*/ 264414 w 2972634"/>
                <a:gd name="connsiteY3" fmla="*/ 717423 h 3377565"/>
                <a:gd name="connsiteX4" fmla="*/ 1247966 w 2972634"/>
                <a:gd name="connsiteY4" fmla="*/ 302324 h 3377565"/>
                <a:gd name="connsiteX5" fmla="*/ 1843850 w 2972634"/>
                <a:gd name="connsiteY5" fmla="*/ 472916 h 3377565"/>
                <a:gd name="connsiteX6" fmla="*/ 2372106 w 2972634"/>
                <a:gd name="connsiteY6" fmla="*/ 934688 h 3377565"/>
                <a:gd name="connsiteX7" fmla="*/ 2635377 w 2972634"/>
                <a:gd name="connsiteY7" fmla="*/ 1471041 h 3377565"/>
                <a:gd name="connsiteX8" fmla="*/ 2630996 w 2972634"/>
                <a:gd name="connsiteY8" fmla="*/ 2037112 h 3377565"/>
                <a:gd name="connsiteX9" fmla="*/ 2555558 w 2972634"/>
                <a:gd name="connsiteY9" fmla="*/ 2200085 h 3377565"/>
                <a:gd name="connsiteX10" fmla="*/ 2429828 w 2972634"/>
                <a:gd name="connsiteY10" fmla="*/ 2280285 h 3377565"/>
                <a:gd name="connsiteX11" fmla="*/ 2040255 w 2972634"/>
                <a:gd name="connsiteY11" fmla="*/ 2560892 h 3377565"/>
                <a:gd name="connsiteX12" fmla="*/ 1873377 w 2972634"/>
                <a:gd name="connsiteY12" fmla="*/ 2739295 h 3377565"/>
                <a:gd name="connsiteX13" fmla="*/ 1553147 w 2972634"/>
                <a:gd name="connsiteY13" fmla="*/ 3048476 h 3377565"/>
                <a:gd name="connsiteX14" fmla="*/ 1247966 w 2972634"/>
                <a:gd name="connsiteY14" fmla="*/ 3149822 h 3377565"/>
                <a:gd name="connsiteX15" fmla="*/ 662083 w 2972634"/>
                <a:gd name="connsiteY15" fmla="*/ 3018377 h 3377565"/>
                <a:gd name="connsiteX16" fmla="*/ 197263 w 2972634"/>
                <a:gd name="connsiteY16" fmla="*/ 2661476 h 3377565"/>
                <a:gd name="connsiteX17" fmla="*/ 0 w 2972634"/>
                <a:gd name="connsiteY17" fmla="*/ 2360581 h 3377565"/>
                <a:gd name="connsiteX18" fmla="*/ 0 w 2972634"/>
                <a:gd name="connsiteY18" fmla="*/ 2894933 h 3377565"/>
                <a:gd name="connsiteX19" fmla="*/ 753428 w 2972634"/>
                <a:gd name="connsiteY19" fmla="*/ 3377565 h 3377565"/>
                <a:gd name="connsiteX20" fmla="*/ 1587341 w 2972634"/>
                <a:gd name="connsiteY20" fmla="*/ 3377565 h 3377565"/>
                <a:gd name="connsiteX21" fmla="*/ 2255996 w 2972634"/>
                <a:gd name="connsiteY21" fmla="*/ 2772823 h 3377565"/>
                <a:gd name="connsiteX22" fmla="*/ 2922270 w 2972634"/>
                <a:gd name="connsiteY22" fmla="*/ 2118551 h 3377565"/>
                <a:gd name="connsiteX23" fmla="*/ 1247966 w 2972634"/>
                <a:gd name="connsiteY23" fmla="*/ 0 h 337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72634" h="3377565">
                  <a:moveTo>
                    <a:pt x="1247966" y="0"/>
                  </a:moveTo>
                  <a:cubicBezTo>
                    <a:pt x="754285" y="0"/>
                    <a:pt x="309944" y="214694"/>
                    <a:pt x="0" y="557308"/>
                  </a:cubicBezTo>
                  <a:lnTo>
                    <a:pt x="0" y="1091660"/>
                  </a:lnTo>
                  <a:cubicBezTo>
                    <a:pt x="67437" y="953357"/>
                    <a:pt x="156019" y="827723"/>
                    <a:pt x="264414" y="717423"/>
                  </a:cubicBezTo>
                  <a:cubicBezTo>
                    <a:pt x="527399" y="449771"/>
                    <a:pt x="876776" y="302324"/>
                    <a:pt x="1247966" y="302324"/>
                  </a:cubicBezTo>
                  <a:cubicBezTo>
                    <a:pt x="1438370" y="302324"/>
                    <a:pt x="1644491" y="361283"/>
                    <a:pt x="1843850" y="472916"/>
                  </a:cubicBezTo>
                  <a:cubicBezTo>
                    <a:pt x="2046161" y="586169"/>
                    <a:pt x="2228755" y="745808"/>
                    <a:pt x="2372106" y="934688"/>
                  </a:cubicBezTo>
                  <a:cubicBezTo>
                    <a:pt x="2498884" y="1101757"/>
                    <a:pt x="2589848" y="1287209"/>
                    <a:pt x="2635377" y="1471041"/>
                  </a:cubicBezTo>
                  <a:cubicBezTo>
                    <a:pt x="2683288" y="1664779"/>
                    <a:pt x="2681859" y="1855279"/>
                    <a:pt x="2630996" y="2037112"/>
                  </a:cubicBezTo>
                  <a:cubicBezTo>
                    <a:pt x="2608993" y="2115788"/>
                    <a:pt x="2583656" y="2170557"/>
                    <a:pt x="2555558" y="2200085"/>
                  </a:cubicBezTo>
                  <a:cubicBezTo>
                    <a:pt x="2531650" y="2225135"/>
                    <a:pt x="2494121" y="2245900"/>
                    <a:pt x="2429828" y="2280285"/>
                  </a:cubicBezTo>
                  <a:cubicBezTo>
                    <a:pt x="2328482" y="2334578"/>
                    <a:pt x="2189607" y="2408873"/>
                    <a:pt x="2040255" y="2560892"/>
                  </a:cubicBezTo>
                  <a:cubicBezTo>
                    <a:pt x="1981486" y="2620709"/>
                    <a:pt x="1926527" y="2681002"/>
                    <a:pt x="1873377" y="2739295"/>
                  </a:cubicBezTo>
                  <a:cubicBezTo>
                    <a:pt x="1763839" y="2859405"/>
                    <a:pt x="1660398" y="2972943"/>
                    <a:pt x="1553147" y="3048476"/>
                  </a:cubicBezTo>
                  <a:cubicBezTo>
                    <a:pt x="1453610" y="3118580"/>
                    <a:pt x="1359503" y="3149822"/>
                    <a:pt x="1247966" y="3149822"/>
                  </a:cubicBezTo>
                  <a:cubicBezTo>
                    <a:pt x="1043178" y="3149822"/>
                    <a:pt x="846011" y="3105626"/>
                    <a:pt x="662083" y="3018377"/>
                  </a:cubicBezTo>
                  <a:cubicBezTo>
                    <a:pt x="486156" y="2934938"/>
                    <a:pt x="325374" y="2811494"/>
                    <a:pt x="197263" y="2661476"/>
                  </a:cubicBezTo>
                  <a:cubicBezTo>
                    <a:pt x="118682" y="2569464"/>
                    <a:pt x="52673" y="2468594"/>
                    <a:pt x="0" y="2360581"/>
                  </a:cubicBezTo>
                  <a:lnTo>
                    <a:pt x="0" y="2894933"/>
                  </a:lnTo>
                  <a:cubicBezTo>
                    <a:pt x="201930" y="3118104"/>
                    <a:pt x="460915" y="3286982"/>
                    <a:pt x="753428" y="3377565"/>
                  </a:cubicBezTo>
                  <a:lnTo>
                    <a:pt x="1587341" y="3377565"/>
                  </a:lnTo>
                  <a:cubicBezTo>
                    <a:pt x="1849850" y="3254312"/>
                    <a:pt x="2033492" y="2999327"/>
                    <a:pt x="2255996" y="2772823"/>
                  </a:cubicBezTo>
                  <a:cubicBezTo>
                    <a:pt x="2562892" y="2460498"/>
                    <a:pt x="2794159" y="2577084"/>
                    <a:pt x="2922270" y="2118551"/>
                  </a:cubicBezTo>
                  <a:cubicBezTo>
                    <a:pt x="3213830" y="1075182"/>
                    <a:pt x="2184654" y="0"/>
                    <a:pt x="124796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837BBAD-3D46-42DA-AB99-AB6C9739DBD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08577" y="1435468"/>
              <a:ext cx="2972700" cy="3377755"/>
            </a:xfrm>
            <a:custGeom>
              <a:avLst/>
              <a:gdLst>
                <a:gd name="connsiteX0" fmla="*/ 1247966 w 2972700"/>
                <a:gd name="connsiteY0" fmla="*/ 0 h 3377755"/>
                <a:gd name="connsiteX1" fmla="*/ 0 w 2972700"/>
                <a:gd name="connsiteY1" fmla="*/ 557308 h 3377755"/>
                <a:gd name="connsiteX2" fmla="*/ 0 w 2972700"/>
                <a:gd name="connsiteY2" fmla="*/ 1245489 h 3377755"/>
                <a:gd name="connsiteX3" fmla="*/ 20288 w 2972700"/>
                <a:gd name="connsiteY3" fmla="*/ 1193387 h 3377755"/>
                <a:gd name="connsiteX4" fmla="*/ 307467 w 2972700"/>
                <a:gd name="connsiteY4" fmla="*/ 759809 h 3377755"/>
                <a:gd name="connsiteX5" fmla="*/ 1247966 w 2972700"/>
                <a:gd name="connsiteY5" fmla="*/ 362903 h 3377755"/>
                <a:gd name="connsiteX6" fmla="*/ 1814322 w 2972700"/>
                <a:gd name="connsiteY6" fmla="*/ 525780 h 3377755"/>
                <a:gd name="connsiteX7" fmla="*/ 2324005 w 2972700"/>
                <a:gd name="connsiteY7" fmla="*/ 971360 h 3377755"/>
                <a:gd name="connsiteX8" fmla="*/ 2576703 w 2972700"/>
                <a:gd name="connsiteY8" fmla="*/ 1485710 h 3377755"/>
                <a:gd name="connsiteX9" fmla="*/ 2572798 w 2972700"/>
                <a:gd name="connsiteY9" fmla="*/ 2021015 h 3377755"/>
                <a:gd name="connsiteX10" fmla="*/ 2511838 w 2972700"/>
                <a:gd name="connsiteY10" fmla="*/ 2158556 h 3377755"/>
                <a:gd name="connsiteX11" fmla="*/ 2401348 w 2972700"/>
                <a:gd name="connsiteY11" fmla="*/ 2227136 h 3377755"/>
                <a:gd name="connsiteX12" fmla="*/ 1997107 w 2972700"/>
                <a:gd name="connsiteY12" fmla="*/ 2518696 h 3377755"/>
                <a:gd name="connsiteX13" fmla="*/ 1828705 w 2972700"/>
                <a:gd name="connsiteY13" fmla="*/ 2698718 h 3377755"/>
                <a:gd name="connsiteX14" fmla="*/ 1247966 w 2972700"/>
                <a:gd name="connsiteY14" fmla="*/ 3089529 h 3377755"/>
                <a:gd name="connsiteX15" fmla="*/ 687991 w 2972700"/>
                <a:gd name="connsiteY15" fmla="*/ 2963894 h 3377755"/>
                <a:gd name="connsiteX16" fmla="*/ 243269 w 2972700"/>
                <a:gd name="connsiteY16" fmla="*/ 2622328 h 3377755"/>
                <a:gd name="connsiteX17" fmla="*/ 2477 w 2972700"/>
                <a:gd name="connsiteY17" fmla="*/ 2213610 h 3377755"/>
                <a:gd name="connsiteX18" fmla="*/ 95 w 2972700"/>
                <a:gd name="connsiteY18" fmla="*/ 2206943 h 3377755"/>
                <a:gd name="connsiteX19" fmla="*/ 95 w 2972700"/>
                <a:gd name="connsiteY19" fmla="*/ 2895124 h 3377755"/>
                <a:gd name="connsiteX20" fmla="*/ 753523 w 2972700"/>
                <a:gd name="connsiteY20" fmla="*/ 3377756 h 3377755"/>
                <a:gd name="connsiteX21" fmla="*/ 1587437 w 2972700"/>
                <a:gd name="connsiteY21" fmla="*/ 3377756 h 3377755"/>
                <a:gd name="connsiteX22" fmla="*/ 2256092 w 2972700"/>
                <a:gd name="connsiteY22" fmla="*/ 2773013 h 3377755"/>
                <a:gd name="connsiteX23" fmla="*/ 2922365 w 2972700"/>
                <a:gd name="connsiteY23" fmla="*/ 2118741 h 3377755"/>
                <a:gd name="connsiteX24" fmla="*/ 1247966 w 2972700"/>
                <a:gd name="connsiteY24" fmla="*/ 0 h 337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72700" h="3377755">
                  <a:moveTo>
                    <a:pt x="1247966" y="0"/>
                  </a:moveTo>
                  <a:cubicBezTo>
                    <a:pt x="754285" y="0"/>
                    <a:pt x="309944" y="214694"/>
                    <a:pt x="0" y="557308"/>
                  </a:cubicBezTo>
                  <a:lnTo>
                    <a:pt x="0" y="1245489"/>
                  </a:lnTo>
                  <a:cubicBezTo>
                    <a:pt x="6477" y="1228058"/>
                    <a:pt x="13145" y="1210628"/>
                    <a:pt x="20288" y="1193387"/>
                  </a:cubicBezTo>
                  <a:cubicBezTo>
                    <a:pt x="87821" y="1030891"/>
                    <a:pt x="184404" y="885063"/>
                    <a:pt x="307467" y="759809"/>
                  </a:cubicBezTo>
                  <a:cubicBezTo>
                    <a:pt x="559118" y="503873"/>
                    <a:pt x="893064" y="362903"/>
                    <a:pt x="1247966" y="362903"/>
                  </a:cubicBezTo>
                  <a:cubicBezTo>
                    <a:pt x="1428083" y="362903"/>
                    <a:pt x="1623917" y="419195"/>
                    <a:pt x="1814322" y="525780"/>
                  </a:cubicBezTo>
                  <a:cubicBezTo>
                    <a:pt x="2009394" y="634937"/>
                    <a:pt x="2185607" y="789051"/>
                    <a:pt x="2324005" y="971360"/>
                  </a:cubicBezTo>
                  <a:cubicBezTo>
                    <a:pt x="2445830" y="1131856"/>
                    <a:pt x="2533174" y="1309688"/>
                    <a:pt x="2576703" y="1485710"/>
                  </a:cubicBezTo>
                  <a:cubicBezTo>
                    <a:pt x="2622042" y="1669161"/>
                    <a:pt x="2620804" y="1849279"/>
                    <a:pt x="2572798" y="2021015"/>
                  </a:cubicBezTo>
                  <a:cubicBezTo>
                    <a:pt x="2554034" y="2088071"/>
                    <a:pt x="2532412" y="2136934"/>
                    <a:pt x="2511838" y="2158556"/>
                  </a:cubicBezTo>
                  <a:cubicBezTo>
                    <a:pt x="2493455" y="2177796"/>
                    <a:pt x="2452878" y="2199608"/>
                    <a:pt x="2401348" y="2227136"/>
                  </a:cubicBezTo>
                  <a:cubicBezTo>
                    <a:pt x="2296573" y="2283238"/>
                    <a:pt x="2153031" y="2360010"/>
                    <a:pt x="1997107" y="2518696"/>
                  </a:cubicBezTo>
                  <a:cubicBezTo>
                    <a:pt x="1937576" y="2579370"/>
                    <a:pt x="1882235" y="2640044"/>
                    <a:pt x="1828705" y="2698718"/>
                  </a:cubicBezTo>
                  <a:cubicBezTo>
                    <a:pt x="1594580" y="2955512"/>
                    <a:pt x="1462468" y="3089529"/>
                    <a:pt x="1247966" y="3089529"/>
                  </a:cubicBezTo>
                  <a:cubicBezTo>
                    <a:pt x="1052227" y="3089529"/>
                    <a:pt x="863822" y="3047238"/>
                    <a:pt x="687991" y="2963894"/>
                  </a:cubicBezTo>
                  <a:cubicBezTo>
                    <a:pt x="519684" y="2884075"/>
                    <a:pt x="365855" y="2765965"/>
                    <a:pt x="243269" y="2622328"/>
                  </a:cubicBezTo>
                  <a:cubicBezTo>
                    <a:pt x="139541" y="2500884"/>
                    <a:pt x="58484" y="2363343"/>
                    <a:pt x="2477" y="2213610"/>
                  </a:cubicBezTo>
                  <a:cubicBezTo>
                    <a:pt x="1619" y="2211419"/>
                    <a:pt x="857" y="2209133"/>
                    <a:pt x="95" y="2206943"/>
                  </a:cubicBezTo>
                  <a:lnTo>
                    <a:pt x="95" y="2895124"/>
                  </a:lnTo>
                  <a:cubicBezTo>
                    <a:pt x="202025" y="3118295"/>
                    <a:pt x="461010" y="3287173"/>
                    <a:pt x="753523" y="3377756"/>
                  </a:cubicBezTo>
                  <a:lnTo>
                    <a:pt x="1587437" y="3377756"/>
                  </a:lnTo>
                  <a:cubicBezTo>
                    <a:pt x="1849946" y="3254502"/>
                    <a:pt x="2033588" y="2999518"/>
                    <a:pt x="2256092" y="2773013"/>
                  </a:cubicBezTo>
                  <a:cubicBezTo>
                    <a:pt x="2562987" y="2460689"/>
                    <a:pt x="2794254" y="2577275"/>
                    <a:pt x="2922365" y="2118741"/>
                  </a:cubicBezTo>
                  <a:cubicBezTo>
                    <a:pt x="3213830" y="1075182"/>
                    <a:pt x="2184654" y="0"/>
                    <a:pt x="124796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 useBgFill="1"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86000F-91FB-495F-B2DF-F27198A430E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695450"/>
              <a:ext cx="3134106" cy="3467100"/>
            </a:xfrm>
            <a:custGeom>
              <a:avLst/>
              <a:gdLst>
                <a:gd name="connsiteX0" fmla="*/ 1262253 w 3134106"/>
                <a:gd name="connsiteY0" fmla="*/ 0 h 3467100"/>
                <a:gd name="connsiteX1" fmla="*/ 0 w 3134106"/>
                <a:gd name="connsiteY1" fmla="*/ 482156 h 3467100"/>
                <a:gd name="connsiteX2" fmla="*/ 0 w 3134106"/>
                <a:gd name="connsiteY2" fmla="*/ 777526 h 3467100"/>
                <a:gd name="connsiteX3" fmla="*/ 106966 w 3134106"/>
                <a:gd name="connsiteY3" fmla="*/ 645319 h 3467100"/>
                <a:gd name="connsiteX4" fmla="*/ 621316 w 3134106"/>
                <a:gd name="connsiteY4" fmla="*/ 259556 h 3467100"/>
                <a:gd name="connsiteX5" fmla="*/ 658749 w 3134106"/>
                <a:gd name="connsiteY5" fmla="*/ 242888 h 3467100"/>
                <a:gd name="connsiteX6" fmla="*/ 696468 w 3134106"/>
                <a:gd name="connsiteY6" fmla="*/ 226790 h 3467100"/>
                <a:gd name="connsiteX7" fmla="*/ 734854 w 3134106"/>
                <a:gd name="connsiteY7" fmla="*/ 212217 h 3467100"/>
                <a:gd name="connsiteX8" fmla="*/ 773525 w 3134106"/>
                <a:gd name="connsiteY8" fmla="*/ 198215 h 3467100"/>
                <a:gd name="connsiteX9" fmla="*/ 812768 w 3134106"/>
                <a:gd name="connsiteY9" fmla="*/ 185642 h 3467100"/>
                <a:gd name="connsiteX10" fmla="*/ 852202 w 3134106"/>
                <a:gd name="connsiteY10" fmla="*/ 173736 h 3467100"/>
                <a:gd name="connsiteX11" fmla="*/ 892112 w 3134106"/>
                <a:gd name="connsiteY11" fmla="*/ 163354 h 3467100"/>
                <a:gd name="connsiteX12" fmla="*/ 912114 w 3134106"/>
                <a:gd name="connsiteY12" fmla="*/ 158210 h 3467100"/>
                <a:gd name="connsiteX13" fmla="*/ 922115 w 3134106"/>
                <a:gd name="connsiteY13" fmla="*/ 155639 h 3467100"/>
                <a:gd name="connsiteX14" fmla="*/ 932212 w 3134106"/>
                <a:gd name="connsiteY14" fmla="*/ 153543 h 3467100"/>
                <a:gd name="connsiteX15" fmla="*/ 1260634 w 3134106"/>
                <a:gd name="connsiteY15" fmla="*/ 117062 h 3467100"/>
                <a:gd name="connsiteX16" fmla="*/ 1587341 w 3134106"/>
                <a:gd name="connsiteY16" fmla="*/ 161544 h 3467100"/>
                <a:gd name="connsiteX17" fmla="*/ 1743647 w 3134106"/>
                <a:gd name="connsiteY17" fmla="*/ 213741 h 3467100"/>
                <a:gd name="connsiteX18" fmla="*/ 1892808 w 3134106"/>
                <a:gd name="connsiteY18" fmla="*/ 282702 h 3467100"/>
                <a:gd name="connsiteX19" fmla="*/ 2033683 w 3134106"/>
                <a:gd name="connsiteY19" fmla="*/ 365950 h 3467100"/>
                <a:gd name="connsiteX20" fmla="*/ 2165509 w 3134106"/>
                <a:gd name="connsiteY20" fmla="*/ 461677 h 3467100"/>
                <a:gd name="connsiteX21" fmla="*/ 2288286 w 3134106"/>
                <a:gd name="connsiteY21" fmla="*/ 567500 h 3467100"/>
                <a:gd name="connsiteX22" fmla="*/ 2401348 w 3134106"/>
                <a:gd name="connsiteY22" fmla="*/ 682371 h 3467100"/>
                <a:gd name="connsiteX23" fmla="*/ 2505075 w 3134106"/>
                <a:gd name="connsiteY23" fmla="*/ 804577 h 3467100"/>
                <a:gd name="connsiteX24" fmla="*/ 2598801 w 3134106"/>
                <a:gd name="connsiteY24" fmla="*/ 933355 h 3467100"/>
                <a:gd name="connsiteX25" fmla="*/ 2682240 w 3134106"/>
                <a:gd name="connsiteY25" fmla="*/ 1067943 h 3467100"/>
                <a:gd name="connsiteX26" fmla="*/ 2754725 w 3134106"/>
                <a:gd name="connsiteY26" fmla="*/ 1207770 h 3467100"/>
                <a:gd name="connsiteX27" fmla="*/ 2861596 w 3134106"/>
                <a:gd name="connsiteY27" fmla="*/ 1501140 h 3467100"/>
                <a:gd name="connsiteX28" fmla="*/ 2893314 w 3134106"/>
                <a:gd name="connsiteY28" fmla="*/ 1653254 h 3467100"/>
                <a:gd name="connsiteX29" fmla="*/ 2898743 w 3134106"/>
                <a:gd name="connsiteY29" fmla="*/ 1691640 h 3467100"/>
                <a:gd name="connsiteX30" fmla="*/ 2903220 w 3134106"/>
                <a:gd name="connsiteY30" fmla="*/ 1730216 h 3467100"/>
                <a:gd name="connsiteX31" fmla="*/ 2906840 w 3134106"/>
                <a:gd name="connsiteY31" fmla="*/ 1768888 h 3467100"/>
                <a:gd name="connsiteX32" fmla="*/ 2909221 w 3134106"/>
                <a:gd name="connsiteY32" fmla="*/ 1807655 h 3467100"/>
                <a:gd name="connsiteX33" fmla="*/ 2907506 w 3134106"/>
                <a:gd name="connsiteY33" fmla="*/ 1963007 h 3467100"/>
                <a:gd name="connsiteX34" fmla="*/ 2904458 w 3134106"/>
                <a:gd name="connsiteY34" fmla="*/ 2001869 h 3467100"/>
                <a:gd name="connsiteX35" fmla="*/ 2900267 w 3134106"/>
                <a:gd name="connsiteY35" fmla="*/ 2040636 h 3467100"/>
                <a:gd name="connsiteX36" fmla="*/ 2894648 w 3134106"/>
                <a:gd name="connsiteY36" fmla="*/ 2079308 h 3467100"/>
                <a:gd name="connsiteX37" fmla="*/ 2888075 w 3134106"/>
                <a:gd name="connsiteY37" fmla="*/ 2117884 h 3467100"/>
                <a:gd name="connsiteX38" fmla="*/ 2849785 w 3134106"/>
                <a:gd name="connsiteY38" fmla="*/ 2268855 h 3467100"/>
                <a:gd name="connsiteX39" fmla="*/ 2785491 w 3134106"/>
                <a:gd name="connsiteY39" fmla="*/ 2404777 h 3467100"/>
                <a:gd name="connsiteX40" fmla="*/ 2682049 w 3134106"/>
                <a:gd name="connsiteY40" fmla="*/ 2511647 h 3467100"/>
                <a:gd name="connsiteX41" fmla="*/ 2544318 w 3134106"/>
                <a:gd name="connsiteY41" fmla="*/ 2596229 h 3467100"/>
                <a:gd name="connsiteX42" fmla="*/ 2270474 w 3134106"/>
                <a:gd name="connsiteY42" fmla="*/ 2796349 h 3467100"/>
                <a:gd name="connsiteX43" fmla="*/ 2211896 w 3134106"/>
                <a:gd name="connsiteY43" fmla="*/ 2856357 h 3467100"/>
                <a:gd name="connsiteX44" fmla="*/ 2155127 w 3134106"/>
                <a:gd name="connsiteY44" fmla="*/ 2916936 h 3467100"/>
                <a:gd name="connsiteX45" fmla="*/ 2042636 w 3134106"/>
                <a:gd name="connsiteY45" fmla="*/ 3038094 h 3467100"/>
                <a:gd name="connsiteX46" fmla="*/ 1985963 w 3134106"/>
                <a:gd name="connsiteY46" fmla="*/ 3097721 h 3467100"/>
                <a:gd name="connsiteX47" fmla="*/ 1928051 w 3134106"/>
                <a:gd name="connsiteY47" fmla="*/ 3155728 h 3467100"/>
                <a:gd name="connsiteX48" fmla="*/ 1806702 w 3134106"/>
                <a:gd name="connsiteY48" fmla="*/ 3264313 h 3467100"/>
                <a:gd name="connsiteX49" fmla="*/ 1674400 w 3134106"/>
                <a:gd name="connsiteY49" fmla="*/ 3356134 h 3467100"/>
                <a:gd name="connsiteX50" fmla="*/ 1529906 w 3134106"/>
                <a:gd name="connsiteY50" fmla="*/ 3422333 h 3467100"/>
                <a:gd name="connsiteX51" fmla="*/ 1492187 w 3134106"/>
                <a:gd name="connsiteY51" fmla="*/ 3434048 h 3467100"/>
                <a:gd name="connsiteX52" fmla="*/ 1453896 w 3134106"/>
                <a:gd name="connsiteY52" fmla="*/ 3443669 h 3467100"/>
                <a:gd name="connsiteX53" fmla="*/ 1415129 w 3134106"/>
                <a:gd name="connsiteY53" fmla="*/ 3451003 h 3467100"/>
                <a:gd name="connsiteX54" fmla="*/ 1376077 w 3134106"/>
                <a:gd name="connsiteY54" fmla="*/ 3456241 h 3467100"/>
                <a:gd name="connsiteX55" fmla="*/ 1336834 w 3134106"/>
                <a:gd name="connsiteY55" fmla="*/ 3459480 h 3467100"/>
                <a:gd name="connsiteX56" fmla="*/ 1297496 w 3134106"/>
                <a:gd name="connsiteY56" fmla="*/ 3460718 h 3467100"/>
                <a:gd name="connsiteX57" fmla="*/ 1258062 w 3134106"/>
                <a:gd name="connsiteY57" fmla="*/ 3460052 h 3467100"/>
                <a:gd name="connsiteX58" fmla="*/ 1217676 w 3134106"/>
                <a:gd name="connsiteY58" fmla="*/ 3457480 h 3467100"/>
                <a:gd name="connsiteX59" fmla="*/ 900113 w 3134106"/>
                <a:gd name="connsiteY59" fmla="*/ 3406426 h 3467100"/>
                <a:gd name="connsiteX60" fmla="*/ 823246 w 3134106"/>
                <a:gd name="connsiteY60" fmla="*/ 3383947 h 3467100"/>
                <a:gd name="connsiteX61" fmla="*/ 747808 w 3134106"/>
                <a:gd name="connsiteY61" fmla="*/ 3357753 h 3467100"/>
                <a:gd name="connsiteX62" fmla="*/ 710660 w 3134106"/>
                <a:gd name="connsiteY62" fmla="*/ 3343370 h 3467100"/>
                <a:gd name="connsiteX63" fmla="*/ 673799 w 3134106"/>
                <a:gd name="connsiteY63" fmla="*/ 3328321 h 3467100"/>
                <a:gd name="connsiteX64" fmla="*/ 655415 w 3134106"/>
                <a:gd name="connsiteY64" fmla="*/ 3320796 h 3467100"/>
                <a:gd name="connsiteX65" fmla="*/ 637413 w 3134106"/>
                <a:gd name="connsiteY65" fmla="*/ 3312319 h 3467100"/>
                <a:gd name="connsiteX66" fmla="*/ 601409 w 3134106"/>
                <a:gd name="connsiteY66" fmla="*/ 3295460 h 3467100"/>
                <a:gd name="connsiteX67" fmla="*/ 96012 w 3134106"/>
                <a:gd name="connsiteY67" fmla="*/ 2922746 h 3467100"/>
                <a:gd name="connsiteX68" fmla="*/ 0 w 3134106"/>
                <a:gd name="connsiteY68" fmla="*/ 2808256 h 3467100"/>
                <a:gd name="connsiteX69" fmla="*/ 0 w 3134106"/>
                <a:gd name="connsiteY69" fmla="*/ 3204020 h 3467100"/>
                <a:gd name="connsiteX70" fmla="*/ 376523 w 3134106"/>
                <a:gd name="connsiteY70" fmla="*/ 3467100 h 3467100"/>
                <a:gd name="connsiteX71" fmla="*/ 2147983 w 3134106"/>
                <a:gd name="connsiteY71" fmla="*/ 3467100 h 3467100"/>
                <a:gd name="connsiteX72" fmla="*/ 3134106 w 3134106"/>
                <a:gd name="connsiteY72" fmla="*/ 1843088 h 3467100"/>
                <a:gd name="connsiteX73" fmla="*/ 1262253 w 3134106"/>
                <a:gd name="connsiteY73" fmla="*/ 0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134106" h="3467100">
                  <a:moveTo>
                    <a:pt x="1262253" y="0"/>
                  </a:moveTo>
                  <a:cubicBezTo>
                    <a:pt x="775907" y="0"/>
                    <a:pt x="332804" y="182690"/>
                    <a:pt x="0" y="482156"/>
                  </a:cubicBezTo>
                  <a:lnTo>
                    <a:pt x="0" y="777526"/>
                  </a:lnTo>
                  <a:cubicBezTo>
                    <a:pt x="33338" y="731901"/>
                    <a:pt x="68961" y="687705"/>
                    <a:pt x="106966" y="645319"/>
                  </a:cubicBezTo>
                  <a:cubicBezTo>
                    <a:pt x="248603" y="486632"/>
                    <a:pt x="423100" y="351854"/>
                    <a:pt x="621316" y="259556"/>
                  </a:cubicBezTo>
                  <a:lnTo>
                    <a:pt x="658749" y="242888"/>
                  </a:lnTo>
                  <a:cubicBezTo>
                    <a:pt x="671322" y="237458"/>
                    <a:pt x="683609" y="231362"/>
                    <a:pt x="696468" y="226790"/>
                  </a:cubicBezTo>
                  <a:lnTo>
                    <a:pt x="734854" y="212217"/>
                  </a:lnTo>
                  <a:cubicBezTo>
                    <a:pt x="747713" y="207550"/>
                    <a:pt x="760381" y="202121"/>
                    <a:pt x="773525" y="198215"/>
                  </a:cubicBezTo>
                  <a:lnTo>
                    <a:pt x="812768" y="185642"/>
                  </a:lnTo>
                  <a:cubicBezTo>
                    <a:pt x="825913" y="181547"/>
                    <a:pt x="838867" y="176879"/>
                    <a:pt x="852202" y="173736"/>
                  </a:cubicBezTo>
                  <a:lnTo>
                    <a:pt x="892112" y="163354"/>
                  </a:lnTo>
                  <a:lnTo>
                    <a:pt x="912114" y="158210"/>
                  </a:lnTo>
                  <a:lnTo>
                    <a:pt x="922115" y="155639"/>
                  </a:lnTo>
                  <a:lnTo>
                    <a:pt x="932212" y="153543"/>
                  </a:lnTo>
                  <a:cubicBezTo>
                    <a:pt x="1039749" y="129635"/>
                    <a:pt x="1150144" y="117443"/>
                    <a:pt x="1260634" y="117062"/>
                  </a:cubicBezTo>
                  <a:cubicBezTo>
                    <a:pt x="1370933" y="116967"/>
                    <a:pt x="1481138" y="132874"/>
                    <a:pt x="1587341" y="161544"/>
                  </a:cubicBezTo>
                  <a:cubicBezTo>
                    <a:pt x="1640491" y="175831"/>
                    <a:pt x="1692688" y="193358"/>
                    <a:pt x="1743647" y="213741"/>
                  </a:cubicBezTo>
                  <a:cubicBezTo>
                    <a:pt x="1794796" y="233744"/>
                    <a:pt x="1844421" y="257175"/>
                    <a:pt x="1892808" y="282702"/>
                  </a:cubicBezTo>
                  <a:cubicBezTo>
                    <a:pt x="1941290" y="308134"/>
                    <a:pt x="1988153" y="336233"/>
                    <a:pt x="2033683" y="365950"/>
                  </a:cubicBezTo>
                  <a:cubicBezTo>
                    <a:pt x="2079117" y="395954"/>
                    <a:pt x="2123027" y="428054"/>
                    <a:pt x="2165509" y="461677"/>
                  </a:cubicBezTo>
                  <a:cubicBezTo>
                    <a:pt x="2207990" y="495300"/>
                    <a:pt x="2248948" y="530733"/>
                    <a:pt x="2288286" y="567500"/>
                  </a:cubicBezTo>
                  <a:cubicBezTo>
                    <a:pt x="2327720" y="604266"/>
                    <a:pt x="2365153" y="642938"/>
                    <a:pt x="2401348" y="682371"/>
                  </a:cubicBezTo>
                  <a:cubicBezTo>
                    <a:pt x="2437543" y="721900"/>
                    <a:pt x="2472119" y="762667"/>
                    <a:pt x="2505075" y="804577"/>
                  </a:cubicBezTo>
                  <a:cubicBezTo>
                    <a:pt x="2537841" y="846677"/>
                    <a:pt x="2569369" y="889445"/>
                    <a:pt x="2598801" y="933355"/>
                  </a:cubicBezTo>
                  <a:cubicBezTo>
                    <a:pt x="2628329" y="977265"/>
                    <a:pt x="2656428" y="1022128"/>
                    <a:pt x="2682240" y="1067943"/>
                  </a:cubicBezTo>
                  <a:cubicBezTo>
                    <a:pt x="2708243" y="1113663"/>
                    <a:pt x="2732437" y="1160336"/>
                    <a:pt x="2754725" y="1207770"/>
                  </a:cubicBezTo>
                  <a:cubicBezTo>
                    <a:pt x="2799112" y="1302639"/>
                    <a:pt x="2835021" y="1400747"/>
                    <a:pt x="2861596" y="1501140"/>
                  </a:cubicBezTo>
                  <a:cubicBezTo>
                    <a:pt x="2874645" y="1551337"/>
                    <a:pt x="2885218" y="1602105"/>
                    <a:pt x="2893314" y="1653254"/>
                  </a:cubicBezTo>
                  <a:cubicBezTo>
                    <a:pt x="2895314" y="1666018"/>
                    <a:pt x="2897410" y="1678781"/>
                    <a:pt x="2898743" y="1691640"/>
                  </a:cubicBezTo>
                  <a:cubicBezTo>
                    <a:pt x="2900172" y="1704499"/>
                    <a:pt x="2902172" y="1717262"/>
                    <a:pt x="2903220" y="1730216"/>
                  </a:cubicBezTo>
                  <a:cubicBezTo>
                    <a:pt x="2904363" y="1743075"/>
                    <a:pt x="2905792" y="1755934"/>
                    <a:pt x="2906840" y="1768888"/>
                  </a:cubicBezTo>
                  <a:lnTo>
                    <a:pt x="2909221" y="1807655"/>
                  </a:lnTo>
                  <a:cubicBezTo>
                    <a:pt x="2911316" y="1859375"/>
                    <a:pt x="2911221" y="1911191"/>
                    <a:pt x="2907506" y="1963007"/>
                  </a:cubicBezTo>
                  <a:cubicBezTo>
                    <a:pt x="2906459" y="1975961"/>
                    <a:pt x="2906078" y="1988915"/>
                    <a:pt x="2904458" y="2001869"/>
                  </a:cubicBezTo>
                  <a:lnTo>
                    <a:pt x="2900267" y="2040636"/>
                  </a:lnTo>
                  <a:lnTo>
                    <a:pt x="2894648" y="2079308"/>
                  </a:lnTo>
                  <a:cubicBezTo>
                    <a:pt x="2892838" y="2092166"/>
                    <a:pt x="2890171" y="2104930"/>
                    <a:pt x="2888075" y="2117884"/>
                  </a:cubicBezTo>
                  <a:cubicBezTo>
                    <a:pt x="2878360" y="2169128"/>
                    <a:pt x="2866168" y="2220278"/>
                    <a:pt x="2849785" y="2268855"/>
                  </a:cubicBezTo>
                  <a:cubicBezTo>
                    <a:pt x="2833402" y="2317433"/>
                    <a:pt x="2813018" y="2363915"/>
                    <a:pt x="2785491" y="2404777"/>
                  </a:cubicBezTo>
                  <a:cubicBezTo>
                    <a:pt x="2758440" y="2446115"/>
                    <a:pt x="2723579" y="2481263"/>
                    <a:pt x="2682049" y="2511647"/>
                  </a:cubicBezTo>
                  <a:cubicBezTo>
                    <a:pt x="2640616" y="2542223"/>
                    <a:pt x="2592705" y="2568321"/>
                    <a:pt x="2544318" y="2596229"/>
                  </a:cubicBezTo>
                  <a:cubicBezTo>
                    <a:pt x="2446687" y="2650808"/>
                    <a:pt x="2350580" y="2716530"/>
                    <a:pt x="2270474" y="2796349"/>
                  </a:cubicBezTo>
                  <a:cubicBezTo>
                    <a:pt x="2250091" y="2816257"/>
                    <a:pt x="2230946" y="2836164"/>
                    <a:pt x="2211896" y="2856357"/>
                  </a:cubicBezTo>
                  <a:lnTo>
                    <a:pt x="2155127" y="2916936"/>
                  </a:lnTo>
                  <a:cubicBezTo>
                    <a:pt x="2117503" y="2957417"/>
                    <a:pt x="2080260" y="2998089"/>
                    <a:pt x="2042636" y="3038094"/>
                  </a:cubicBezTo>
                  <a:cubicBezTo>
                    <a:pt x="2023872" y="3058097"/>
                    <a:pt x="2005013" y="3078099"/>
                    <a:pt x="1985963" y="3097721"/>
                  </a:cubicBezTo>
                  <a:cubicBezTo>
                    <a:pt x="1966913" y="3117342"/>
                    <a:pt x="1947577" y="3136678"/>
                    <a:pt x="1928051" y="3155728"/>
                  </a:cubicBezTo>
                  <a:cubicBezTo>
                    <a:pt x="1889093" y="3193828"/>
                    <a:pt x="1848707" y="3230309"/>
                    <a:pt x="1806702" y="3264313"/>
                  </a:cubicBezTo>
                  <a:cubicBezTo>
                    <a:pt x="1764792" y="3298412"/>
                    <a:pt x="1720406" y="3329083"/>
                    <a:pt x="1674400" y="3356134"/>
                  </a:cubicBezTo>
                  <a:cubicBezTo>
                    <a:pt x="1628204" y="3382804"/>
                    <a:pt x="1579912" y="3405473"/>
                    <a:pt x="1529906" y="3422333"/>
                  </a:cubicBezTo>
                  <a:cubicBezTo>
                    <a:pt x="1517428" y="3426714"/>
                    <a:pt x="1504664" y="3430048"/>
                    <a:pt x="1492187" y="3434048"/>
                  </a:cubicBezTo>
                  <a:cubicBezTo>
                    <a:pt x="1479518" y="3437478"/>
                    <a:pt x="1466660" y="3440430"/>
                    <a:pt x="1453896" y="3443669"/>
                  </a:cubicBezTo>
                  <a:cubicBezTo>
                    <a:pt x="1440942" y="3446145"/>
                    <a:pt x="1428083" y="3448717"/>
                    <a:pt x="1415129" y="3451003"/>
                  </a:cubicBezTo>
                  <a:cubicBezTo>
                    <a:pt x="1402080" y="3452717"/>
                    <a:pt x="1389126" y="3454813"/>
                    <a:pt x="1376077" y="3456241"/>
                  </a:cubicBezTo>
                  <a:cubicBezTo>
                    <a:pt x="1362932" y="3457289"/>
                    <a:pt x="1349978" y="3458718"/>
                    <a:pt x="1336834" y="3459480"/>
                  </a:cubicBezTo>
                  <a:cubicBezTo>
                    <a:pt x="1323689" y="3459861"/>
                    <a:pt x="1310640" y="3460623"/>
                    <a:pt x="1297496" y="3460718"/>
                  </a:cubicBezTo>
                  <a:cubicBezTo>
                    <a:pt x="1284351" y="3460433"/>
                    <a:pt x="1271302" y="3460528"/>
                    <a:pt x="1258062" y="3460052"/>
                  </a:cubicBezTo>
                  <a:lnTo>
                    <a:pt x="1217676" y="3457480"/>
                  </a:lnTo>
                  <a:cubicBezTo>
                    <a:pt x="1110044" y="3450717"/>
                    <a:pt x="1003554" y="3433286"/>
                    <a:pt x="900113" y="3406426"/>
                  </a:cubicBezTo>
                  <a:lnTo>
                    <a:pt x="823246" y="3383947"/>
                  </a:lnTo>
                  <a:cubicBezTo>
                    <a:pt x="797909" y="3375660"/>
                    <a:pt x="772954" y="3366326"/>
                    <a:pt x="747808" y="3357753"/>
                  </a:cubicBezTo>
                  <a:cubicBezTo>
                    <a:pt x="735140" y="3353753"/>
                    <a:pt x="722948" y="3348323"/>
                    <a:pt x="710660" y="3343370"/>
                  </a:cubicBezTo>
                  <a:lnTo>
                    <a:pt x="673799" y="3328321"/>
                  </a:lnTo>
                  <a:lnTo>
                    <a:pt x="655415" y="3320796"/>
                  </a:lnTo>
                  <a:lnTo>
                    <a:pt x="637413" y="3312319"/>
                  </a:lnTo>
                  <a:lnTo>
                    <a:pt x="601409" y="3295460"/>
                  </a:lnTo>
                  <a:cubicBezTo>
                    <a:pt x="410909" y="3202877"/>
                    <a:pt x="238125" y="3076575"/>
                    <a:pt x="96012" y="2922746"/>
                  </a:cubicBezTo>
                  <a:cubicBezTo>
                    <a:pt x="62103" y="2886075"/>
                    <a:pt x="30194" y="2847785"/>
                    <a:pt x="0" y="2808256"/>
                  </a:cubicBezTo>
                  <a:lnTo>
                    <a:pt x="0" y="3204020"/>
                  </a:lnTo>
                  <a:cubicBezTo>
                    <a:pt x="113538" y="3306223"/>
                    <a:pt x="239935" y="3394710"/>
                    <a:pt x="376523" y="3467100"/>
                  </a:cubicBezTo>
                  <a:lnTo>
                    <a:pt x="2147983" y="3467100"/>
                  </a:lnTo>
                  <a:cubicBezTo>
                    <a:pt x="2735009" y="3156014"/>
                    <a:pt x="3134106" y="2545461"/>
                    <a:pt x="3134106" y="1843088"/>
                  </a:cubicBezTo>
                  <a:cubicBezTo>
                    <a:pt x="3134106" y="825151"/>
                    <a:pt x="2296097" y="0"/>
                    <a:pt x="1262253" y="0"/>
                  </a:cubicBezTo>
                  <a:close/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" name="CaixaDeTexto 9">
            <a:extLst>
              <a:ext uri="{FF2B5EF4-FFF2-40B4-BE49-F238E27FC236}">
                <a16:creationId xmlns:a16="http://schemas.microsoft.com/office/drawing/2014/main" id="{DB0A959D-4849-88E6-402D-667F38851524}"/>
              </a:ext>
            </a:extLst>
          </p:cNvPr>
          <p:cNvSpPr txBox="1"/>
          <p:nvPr/>
        </p:nvSpPr>
        <p:spPr>
          <a:xfrm>
            <a:off x="4912548" y="2682993"/>
            <a:ext cx="2743200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pt-BR" dirty="0">
                <a:latin typeface="Segoe UI"/>
                <a:cs typeface="Segoe UI"/>
              </a:rPr>
              <a:t>Trilhas de Auditagem de Licitações Públicas</a:t>
            </a:r>
          </a:p>
          <a:p>
            <a:endParaRPr lang="pt-BR" dirty="0">
              <a:latin typeface="Segoe UI"/>
              <a:cs typeface="Segoe UI"/>
            </a:endParaRP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16D08558-3825-9F56-C1CB-1E19BD64415B}"/>
              </a:ext>
            </a:extLst>
          </p:cNvPr>
          <p:cNvSpPr txBox="1"/>
          <p:nvPr/>
        </p:nvSpPr>
        <p:spPr>
          <a:xfrm>
            <a:off x="4705585" y="3548474"/>
            <a:ext cx="3016014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pt-BR" dirty="0">
                <a:latin typeface="Segoe UI"/>
                <a:cs typeface="Segoe UI"/>
              </a:rPr>
              <a:t>Trilhas de Auditagem de Servidores Públicos</a:t>
            </a:r>
          </a:p>
          <a:p>
            <a:endParaRPr lang="pt-BR" dirty="0">
              <a:latin typeface="Segoe UI"/>
              <a:cs typeface="Segoe UI"/>
            </a:endParaRP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80D24111-A4F0-7AA1-A542-329F4238EFDA}"/>
              </a:ext>
            </a:extLst>
          </p:cNvPr>
          <p:cNvSpPr txBox="1"/>
          <p:nvPr/>
        </p:nvSpPr>
        <p:spPr>
          <a:xfrm>
            <a:off x="8292790" y="3823009"/>
            <a:ext cx="2873297" cy="120032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pt-BR" dirty="0">
                <a:latin typeface="Segoe UI"/>
                <a:cs typeface="Segoe UI"/>
              </a:rPr>
              <a:t>Banco de Preços</a:t>
            </a:r>
            <a:endParaRPr lang="pt-BR" dirty="0"/>
          </a:p>
          <a:p>
            <a:pPr algn="ctr"/>
            <a:r>
              <a:rPr lang="pt-BR" dirty="0">
                <a:latin typeface="Segoe UI"/>
                <a:cs typeface="Segoe UI"/>
              </a:rPr>
              <a:t>Identificação de Sobrepreço em de Compras Públicas</a:t>
            </a:r>
            <a:endParaRPr lang="pt-BR"/>
          </a:p>
        </p:txBody>
      </p:sp>
      <p:sp>
        <p:nvSpPr>
          <p:cNvPr id="42" name="CaixaDeTexto 41">
            <a:extLst>
              <a:ext uri="{FF2B5EF4-FFF2-40B4-BE49-F238E27FC236}">
                <a16:creationId xmlns:a16="http://schemas.microsoft.com/office/drawing/2014/main" id="{010214AA-AB7B-A0F6-8F34-540DAFD8C038}"/>
              </a:ext>
            </a:extLst>
          </p:cNvPr>
          <p:cNvSpPr txBox="1"/>
          <p:nvPr/>
        </p:nvSpPr>
        <p:spPr>
          <a:xfrm>
            <a:off x="8339254" y="2354766"/>
            <a:ext cx="2743200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pt-BR" dirty="0">
                <a:latin typeface="Segoe UI"/>
                <a:cs typeface="Segoe UI"/>
              </a:rPr>
              <a:t>Descoberta de padrões em grafos</a:t>
            </a: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349C0854-296B-DBA4-DD36-0385E0A8817B}"/>
              </a:ext>
            </a:extLst>
          </p:cNvPr>
          <p:cNvSpPr txBox="1"/>
          <p:nvPr/>
        </p:nvSpPr>
        <p:spPr>
          <a:xfrm>
            <a:off x="912517" y="2060222"/>
            <a:ext cx="1909703" cy="83099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sz="2400" b="1" dirty="0">
                <a:solidFill>
                  <a:srgbClr val="303030"/>
                </a:solidFill>
                <a:latin typeface="Bradley Hand ITC"/>
                <a:ea typeface="Open Sans"/>
                <a:cs typeface="Open Sans"/>
              </a:rPr>
              <a:t>MACHINE LEARNING</a:t>
            </a:r>
            <a:endParaRPr lang="pt-BR" sz="2400" b="1">
              <a:solidFill>
                <a:srgbClr val="303030"/>
              </a:solidFill>
              <a:latin typeface="Bradley Hand ITC"/>
            </a:endParaRPr>
          </a:p>
        </p:txBody>
      </p:sp>
      <p:grpSp>
        <p:nvGrpSpPr>
          <p:cNvPr id="9" name="Agrupar 8">
            <a:extLst>
              <a:ext uri="{FF2B5EF4-FFF2-40B4-BE49-F238E27FC236}">
                <a16:creationId xmlns:a16="http://schemas.microsoft.com/office/drawing/2014/main" id="{93F1158D-752A-3340-DE83-24C023CC5DCA}"/>
              </a:ext>
            </a:extLst>
          </p:cNvPr>
          <p:cNvGrpSpPr/>
          <p:nvPr/>
        </p:nvGrpSpPr>
        <p:grpSpPr>
          <a:xfrm>
            <a:off x="6347881" y="4784894"/>
            <a:ext cx="1191599" cy="1327886"/>
            <a:chOff x="5797855" y="3265158"/>
            <a:chExt cx="890093" cy="1106241"/>
          </a:xfrm>
        </p:grpSpPr>
        <p:pic>
          <p:nvPicPr>
            <p:cNvPr id="7" name="Imagem 6">
              <a:extLst>
                <a:ext uri="{FF2B5EF4-FFF2-40B4-BE49-F238E27FC236}">
                  <a16:creationId xmlns:a16="http://schemas.microsoft.com/office/drawing/2014/main" id="{9920320E-EB28-2B86-2B2B-D09D9F40643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7855" y="3265158"/>
              <a:ext cx="890093" cy="890093"/>
            </a:xfrm>
            <a:prstGeom prst="rect">
              <a:avLst/>
            </a:prstGeom>
          </p:spPr>
        </p:pic>
        <p:sp>
          <p:nvSpPr>
            <p:cNvPr id="8" name="CaixaDeTexto 7">
              <a:extLst>
                <a:ext uri="{FF2B5EF4-FFF2-40B4-BE49-F238E27FC236}">
                  <a16:creationId xmlns:a16="http://schemas.microsoft.com/office/drawing/2014/main" id="{AB0FAC3A-E2CB-3E66-D5AE-CC1B306492C2}"/>
                </a:ext>
              </a:extLst>
            </p:cNvPr>
            <p:cNvSpPr txBox="1"/>
            <p:nvPr/>
          </p:nvSpPr>
          <p:spPr>
            <a:xfrm>
              <a:off x="5838659" y="4063714"/>
              <a:ext cx="808486" cy="3076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Lemonade</a:t>
              </a:r>
            </a:p>
          </p:txBody>
        </p:sp>
      </p:grpSp>
      <p:pic>
        <p:nvPicPr>
          <p:cNvPr id="13" name="Imagem 13" descr="Gráfico&#10;&#10;Descrição gerada automaticamente">
            <a:extLst>
              <a:ext uri="{FF2B5EF4-FFF2-40B4-BE49-F238E27FC236}">
                <a16:creationId xmlns:a16="http://schemas.microsoft.com/office/drawing/2014/main" id="{68A49A67-0B3C-3BFF-BAE5-C39532D7CFB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-495" b="11575"/>
          <a:stretch/>
        </p:blipFill>
        <p:spPr>
          <a:xfrm>
            <a:off x="10532326" y="1646750"/>
            <a:ext cx="1470112" cy="98321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5" name="Google Shape;99;p14">
            <a:extLst>
              <a:ext uri="{FF2B5EF4-FFF2-40B4-BE49-F238E27FC236}">
                <a16:creationId xmlns:a16="http://schemas.microsoft.com/office/drawing/2014/main" id="{84A98ECF-7604-1F8F-6359-B99C5BEC7E1B}"/>
              </a:ext>
            </a:extLst>
          </p:cNvPr>
          <p:cNvPicPr/>
          <p:nvPr/>
        </p:nvPicPr>
        <p:blipFill>
          <a:blip r:embed="rId5"/>
          <a:stretch/>
        </p:blipFill>
        <p:spPr>
          <a:xfrm>
            <a:off x="321067" y="345275"/>
            <a:ext cx="1015760" cy="305377"/>
          </a:xfrm>
          <a:prstGeom prst="rect">
            <a:avLst/>
          </a:prstGeom>
          <a:ln w="0">
            <a:noFill/>
          </a:ln>
        </p:spPr>
      </p:pic>
    </p:spTree>
    <p:extLst>
      <p:ext uri="{BB962C8B-B14F-4D97-AF65-F5344CB8AC3E}">
        <p14:creationId xmlns:p14="http://schemas.microsoft.com/office/powerpoint/2010/main" val="3981638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6" name="Rectangle 55">
            <a:extLst>
              <a:ext uri="{FF2B5EF4-FFF2-40B4-BE49-F238E27FC236}">
                <a16:creationId xmlns:a16="http://schemas.microsoft.com/office/drawing/2014/main" id="{23F18E02-9FC0-49C2-BE57-195BEE392BA6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ítulo 1">
            <a:extLst>
              <a:ext uri="{FF2B5EF4-FFF2-40B4-BE49-F238E27FC236}">
                <a16:creationId xmlns:a16="http://schemas.microsoft.com/office/drawing/2014/main" id="{238A55D0-A98A-8C6D-8D13-3A01EF64D6FD}"/>
              </a:ext>
            </a:extLst>
          </p:cNvPr>
          <p:cNvSpPr>
            <a:spLocks noGrp="1"/>
          </p:cNvSpPr>
          <p:nvPr/>
        </p:nvSpPr>
        <p:spPr bwMode="auto">
          <a:xfrm>
            <a:off x="5532253" y="314184"/>
            <a:ext cx="4805996" cy="1401448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91440" tIns="45720" rIns="91440" bIns="45720" numCol="1" rtlCol="0" anchor="t" anchorCtr="0" compatLnSpc="1">
            <a:prstTxWarp prst="textNoShape">
              <a:avLst/>
            </a:prstTxWarp>
            <a:normAutofit/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Oswald" pitchFamily="2" charset="0"/>
              </a:defRPr>
            </a:lvl9pPr>
          </a:lstStyle>
          <a:p>
            <a:pPr defTabSz="914400" eaLnBrk="1" hangingPunct="1">
              <a:spcAft>
                <a:spcPts val="600"/>
              </a:spcAft>
            </a:pPr>
            <a:r>
              <a:rPr lang="en-US" sz="4000" dirty="0">
                <a:solidFill>
                  <a:srgbClr val="FFFFFF"/>
                </a:solidFill>
              </a:rPr>
              <a:t>IA – </a:t>
            </a:r>
            <a:r>
              <a:rPr lang="en-US" sz="4000" dirty="0" err="1">
                <a:solidFill>
                  <a:srgbClr val="FFFFFF"/>
                </a:solidFill>
              </a:rPr>
              <a:t>Visão</a:t>
            </a:r>
            <a:r>
              <a:rPr lang="en-US" sz="4000" dirty="0">
                <a:solidFill>
                  <a:srgbClr val="FFFFFF"/>
                </a:solidFill>
              </a:rPr>
              <a:t> Computacional</a:t>
            </a:r>
          </a:p>
        </p:txBody>
      </p:sp>
      <p:pic>
        <p:nvPicPr>
          <p:cNvPr id="4" name="Imagem 3" descr="Diagrama, Esquemático&#10;&#10;Descrição gerada automaticamente">
            <a:extLst>
              <a:ext uri="{FF2B5EF4-FFF2-40B4-BE49-F238E27FC236}">
                <a16:creationId xmlns:a16="http://schemas.microsoft.com/office/drawing/2014/main" id="{2AF1E4CE-F4E4-4BE2-5DB2-3AC85C4FBCD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/>
          </a:blip>
          <a:srcRect r="41992" b="2"/>
          <a:stretch/>
        </p:blipFill>
        <p:spPr>
          <a:xfrm>
            <a:off x="20" y="2058785"/>
            <a:ext cx="4169775" cy="4808274"/>
          </a:xfrm>
          <a:custGeom>
            <a:avLst/>
            <a:gdLst/>
            <a:ahLst/>
            <a:cxnLst/>
            <a:rect l="l" t="t" r="r" b="b"/>
            <a:pathLst>
              <a:path w="5298683" h="6097438">
                <a:moveTo>
                  <a:pt x="2178155" y="0"/>
                </a:moveTo>
                <a:cubicBezTo>
                  <a:pt x="3901575" y="0"/>
                  <a:pt x="5298683" y="1397108"/>
                  <a:pt x="5298683" y="3120527"/>
                </a:cubicBezTo>
                <a:cubicBezTo>
                  <a:pt x="5298683" y="4413092"/>
                  <a:pt x="4512810" y="5522106"/>
                  <a:pt x="3392805" y="5995828"/>
                </a:cubicBezTo>
                <a:lnTo>
                  <a:pt x="3115184" y="6097438"/>
                </a:lnTo>
                <a:lnTo>
                  <a:pt x="1241127" y="6097438"/>
                </a:lnTo>
                <a:lnTo>
                  <a:pt x="963506" y="5995828"/>
                </a:lnTo>
                <a:cubicBezTo>
                  <a:pt x="683504" y="5877397"/>
                  <a:pt x="424387" y="5719261"/>
                  <a:pt x="193210" y="5528477"/>
                </a:cubicBezTo>
                <a:lnTo>
                  <a:pt x="0" y="5352876"/>
                </a:lnTo>
                <a:lnTo>
                  <a:pt x="0" y="888178"/>
                </a:lnTo>
                <a:lnTo>
                  <a:pt x="193210" y="712577"/>
                </a:lnTo>
                <a:cubicBezTo>
                  <a:pt x="732621" y="267415"/>
                  <a:pt x="1424159" y="0"/>
                  <a:pt x="2178155" y="0"/>
                </a:cubicBezTo>
                <a:close/>
              </a:path>
            </a:pathLst>
          </a:custGeom>
          <a:effectLst>
            <a:softEdge rad="0"/>
          </a:effectLst>
        </p:spPr>
      </p:pic>
      <p:grpSp>
        <p:nvGrpSpPr>
          <p:cNvPr id="58" name="Group 57">
            <a:extLst>
              <a:ext uri="{FF2B5EF4-FFF2-40B4-BE49-F238E27FC236}">
                <a16:creationId xmlns:a16="http://schemas.microsoft.com/office/drawing/2014/main" id="{DC9608D4-CD9C-4B8B-88DC-8055C0325C72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37629" y="36132"/>
            <a:ext cx="5773853" cy="6821521"/>
            <a:chOff x="4508577" y="1435468"/>
            <a:chExt cx="3154666" cy="3727082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7B5C029-26B7-46E5-A729-AB2CB6EB6ED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811422"/>
              <a:ext cx="2961539" cy="3351127"/>
            </a:xfrm>
            <a:custGeom>
              <a:avLst/>
              <a:gdLst>
                <a:gd name="connsiteX0" fmla="*/ 2918460 w 2961539"/>
                <a:gd name="connsiteY0" fmla="*/ 1324969 h 3351127"/>
                <a:gd name="connsiteX1" fmla="*/ 2906649 w 2961539"/>
                <a:gd name="connsiteY1" fmla="*/ 1284393 h 3351127"/>
                <a:gd name="connsiteX2" fmla="*/ 2893314 w 2961539"/>
                <a:gd name="connsiteY2" fmla="*/ 1244388 h 3351127"/>
                <a:gd name="connsiteX3" fmla="*/ 2878741 w 2961539"/>
                <a:gd name="connsiteY3" fmla="*/ 1204859 h 3351127"/>
                <a:gd name="connsiteX4" fmla="*/ 2811209 w 2961539"/>
                <a:gd name="connsiteY4" fmla="*/ 1051316 h 3351127"/>
                <a:gd name="connsiteX5" fmla="*/ 2636711 w 2961539"/>
                <a:gd name="connsiteY5" fmla="*/ 768709 h 3351127"/>
                <a:gd name="connsiteX6" fmla="*/ 2418683 w 2961539"/>
                <a:gd name="connsiteY6" fmla="*/ 522202 h 3351127"/>
                <a:gd name="connsiteX7" fmla="*/ 2165699 w 2961539"/>
                <a:gd name="connsiteY7" fmla="*/ 314748 h 3351127"/>
                <a:gd name="connsiteX8" fmla="*/ 2027873 w 2961539"/>
                <a:gd name="connsiteY8" fmla="*/ 227213 h 3351127"/>
                <a:gd name="connsiteX9" fmla="*/ 1883474 w 2961539"/>
                <a:gd name="connsiteY9" fmla="*/ 151203 h 3351127"/>
                <a:gd name="connsiteX10" fmla="*/ 1576483 w 2961539"/>
                <a:gd name="connsiteY10" fmla="*/ 40618 h 3351127"/>
                <a:gd name="connsiteX11" fmla="*/ 1415415 w 2961539"/>
                <a:gd name="connsiteY11" fmla="*/ 10233 h 3351127"/>
                <a:gd name="connsiteX12" fmla="*/ 1251204 w 2961539"/>
                <a:gd name="connsiteY12" fmla="*/ 42 h 3351127"/>
                <a:gd name="connsiteX13" fmla="*/ 927163 w 2961539"/>
                <a:gd name="connsiteY13" fmla="*/ 29855 h 3351127"/>
                <a:gd name="connsiteX14" fmla="*/ 610362 w 2961539"/>
                <a:gd name="connsiteY14" fmla="*/ 116151 h 3351127"/>
                <a:gd name="connsiteX15" fmla="*/ 315468 w 2961539"/>
                <a:gd name="connsiteY15" fmla="*/ 267408 h 3351127"/>
                <a:gd name="connsiteX16" fmla="*/ 182975 w 2961539"/>
                <a:gd name="connsiteY16" fmla="*/ 368183 h 3351127"/>
                <a:gd name="connsiteX17" fmla="*/ 64294 w 2961539"/>
                <a:gd name="connsiteY17" fmla="*/ 484674 h 3351127"/>
                <a:gd name="connsiteX18" fmla="*/ 0 w 2961539"/>
                <a:gd name="connsiteY18" fmla="*/ 556778 h 3351127"/>
                <a:gd name="connsiteX19" fmla="*/ 0 w 2961539"/>
                <a:gd name="connsiteY19" fmla="*/ 956066 h 3351127"/>
                <a:gd name="connsiteX20" fmla="*/ 227552 w 2961539"/>
                <a:gd name="connsiteY20" fmla="*/ 636597 h 3351127"/>
                <a:gd name="connsiteX21" fmla="*/ 331756 w 2961539"/>
                <a:gd name="connsiteY21" fmla="*/ 534966 h 3351127"/>
                <a:gd name="connsiteX22" fmla="*/ 441770 w 2961539"/>
                <a:gd name="connsiteY22" fmla="*/ 439620 h 3351127"/>
                <a:gd name="connsiteX23" fmla="*/ 683419 w 2961539"/>
                <a:gd name="connsiteY23" fmla="*/ 274457 h 3351127"/>
                <a:gd name="connsiteX24" fmla="*/ 956596 w 2961539"/>
                <a:gd name="connsiteY24" fmla="*/ 161300 h 3351127"/>
                <a:gd name="connsiteX25" fmla="*/ 1251490 w 2961539"/>
                <a:gd name="connsiteY25" fmla="*/ 123009 h 3351127"/>
                <a:gd name="connsiteX26" fmla="*/ 1398175 w 2961539"/>
                <a:gd name="connsiteY26" fmla="*/ 135297 h 3351127"/>
                <a:gd name="connsiteX27" fmla="*/ 1542383 w 2961539"/>
                <a:gd name="connsiteY27" fmla="*/ 167967 h 3351127"/>
                <a:gd name="connsiteX28" fmla="*/ 1681925 w 2961539"/>
                <a:gd name="connsiteY28" fmla="*/ 218450 h 3351127"/>
                <a:gd name="connsiteX29" fmla="*/ 1715929 w 2961539"/>
                <a:gd name="connsiteY29" fmla="*/ 233595 h 3351127"/>
                <a:gd name="connsiteX30" fmla="*/ 1749552 w 2961539"/>
                <a:gd name="connsiteY30" fmla="*/ 249597 h 3351127"/>
                <a:gd name="connsiteX31" fmla="*/ 1782604 w 2961539"/>
                <a:gd name="connsiteY31" fmla="*/ 266646 h 3351127"/>
                <a:gd name="connsiteX32" fmla="*/ 1815275 w 2961539"/>
                <a:gd name="connsiteY32" fmla="*/ 284553 h 3351127"/>
                <a:gd name="connsiteX33" fmla="*/ 2059400 w 2961539"/>
                <a:gd name="connsiteY33" fmla="*/ 454765 h 3351127"/>
                <a:gd name="connsiteX34" fmla="*/ 2270284 w 2961539"/>
                <a:gd name="connsiteY34" fmla="*/ 663648 h 3351127"/>
                <a:gd name="connsiteX35" fmla="*/ 2362581 w 2961539"/>
                <a:gd name="connsiteY35" fmla="*/ 779091 h 3351127"/>
                <a:gd name="connsiteX36" fmla="*/ 2445353 w 2961539"/>
                <a:gd name="connsiteY36" fmla="*/ 900726 h 3351127"/>
                <a:gd name="connsiteX37" fmla="*/ 2581180 w 2961539"/>
                <a:gd name="connsiteY37" fmla="*/ 1158663 h 3351127"/>
                <a:gd name="connsiteX38" fmla="*/ 2673382 w 2961539"/>
                <a:gd name="connsiteY38" fmla="*/ 1430601 h 3351127"/>
                <a:gd name="connsiteX39" fmla="*/ 2707291 w 2961539"/>
                <a:gd name="connsiteY39" fmla="*/ 1569095 h 3351127"/>
                <a:gd name="connsiteX40" fmla="*/ 2728913 w 2961539"/>
                <a:gd name="connsiteY40" fmla="*/ 1710065 h 3351127"/>
                <a:gd name="connsiteX41" fmla="*/ 2738342 w 2961539"/>
                <a:gd name="connsiteY41" fmla="*/ 1853321 h 3351127"/>
                <a:gd name="connsiteX42" fmla="*/ 2733294 w 2961539"/>
                <a:gd name="connsiteY42" fmla="*/ 1998482 h 3351127"/>
                <a:gd name="connsiteX43" fmla="*/ 2704433 w 2961539"/>
                <a:gd name="connsiteY43" fmla="*/ 2140785 h 3351127"/>
                <a:gd name="connsiteX44" fmla="*/ 2645759 w 2961539"/>
                <a:gd name="connsiteY44" fmla="*/ 2264515 h 3351127"/>
                <a:gd name="connsiteX45" fmla="*/ 2552986 w 2961539"/>
                <a:gd name="connsiteY45" fmla="*/ 2354717 h 3351127"/>
                <a:gd name="connsiteX46" fmla="*/ 2492026 w 2961539"/>
                <a:gd name="connsiteY46" fmla="*/ 2389769 h 3351127"/>
                <a:gd name="connsiteX47" fmla="*/ 2423541 w 2961539"/>
                <a:gd name="connsiteY47" fmla="*/ 2423583 h 3351127"/>
                <a:gd name="connsiteX48" fmla="*/ 2278475 w 2961539"/>
                <a:gd name="connsiteY48" fmla="*/ 2502640 h 3351127"/>
                <a:gd name="connsiteX49" fmla="*/ 2143697 w 2961539"/>
                <a:gd name="connsiteY49" fmla="*/ 2606463 h 3351127"/>
                <a:gd name="connsiteX50" fmla="*/ 2113312 w 2961539"/>
                <a:gd name="connsiteY50" fmla="*/ 2635514 h 3351127"/>
                <a:gd name="connsiteX51" fmla="*/ 2084927 w 2961539"/>
                <a:gd name="connsiteY51" fmla="*/ 2664184 h 3351127"/>
                <a:gd name="connsiteX52" fmla="*/ 2030349 w 2961539"/>
                <a:gd name="connsiteY52" fmla="*/ 2722573 h 3351127"/>
                <a:gd name="connsiteX53" fmla="*/ 1929098 w 2961539"/>
                <a:gd name="connsiteY53" fmla="*/ 2842683 h 3351127"/>
                <a:gd name="connsiteX54" fmla="*/ 1880045 w 2961539"/>
                <a:gd name="connsiteY54" fmla="*/ 2902309 h 3351127"/>
                <a:gd name="connsiteX55" fmla="*/ 1831086 w 2961539"/>
                <a:gd name="connsiteY55" fmla="*/ 2960888 h 3351127"/>
                <a:gd name="connsiteX56" fmla="*/ 1730121 w 2961539"/>
                <a:gd name="connsiteY56" fmla="*/ 3071854 h 3351127"/>
                <a:gd name="connsiteX57" fmla="*/ 1620488 w 2961539"/>
                <a:gd name="connsiteY57" fmla="*/ 3169200 h 3351127"/>
                <a:gd name="connsiteX58" fmla="*/ 1497616 w 2961539"/>
                <a:gd name="connsiteY58" fmla="*/ 3244447 h 3351127"/>
                <a:gd name="connsiteX59" fmla="*/ 1361313 w 2961539"/>
                <a:gd name="connsiteY59" fmla="*/ 3288739 h 3351127"/>
                <a:gd name="connsiteX60" fmla="*/ 1289590 w 2961539"/>
                <a:gd name="connsiteY60" fmla="*/ 3297978 h 3351127"/>
                <a:gd name="connsiteX61" fmla="*/ 1253204 w 2961539"/>
                <a:gd name="connsiteY61" fmla="*/ 3299407 h 3351127"/>
                <a:gd name="connsiteX62" fmla="*/ 1215676 w 2961539"/>
                <a:gd name="connsiteY62" fmla="*/ 3299216 h 3351127"/>
                <a:gd name="connsiteX63" fmla="*/ 918972 w 2961539"/>
                <a:gd name="connsiteY63" fmla="*/ 3254639 h 3351127"/>
                <a:gd name="connsiteX64" fmla="*/ 642557 w 2961539"/>
                <a:gd name="connsiteY64" fmla="*/ 3139672 h 3351127"/>
                <a:gd name="connsiteX65" fmla="*/ 515112 w 2961539"/>
                <a:gd name="connsiteY65" fmla="*/ 3061853 h 3351127"/>
                <a:gd name="connsiteX66" fmla="*/ 484442 w 2961539"/>
                <a:gd name="connsiteY66" fmla="*/ 3040612 h 3351127"/>
                <a:gd name="connsiteX67" fmla="*/ 454343 w 2961539"/>
                <a:gd name="connsiteY67" fmla="*/ 3018610 h 3351127"/>
                <a:gd name="connsiteX68" fmla="*/ 424625 w 2961539"/>
                <a:gd name="connsiteY68" fmla="*/ 2996131 h 3351127"/>
                <a:gd name="connsiteX69" fmla="*/ 395478 w 2961539"/>
                <a:gd name="connsiteY69" fmla="*/ 2973080 h 3351127"/>
                <a:gd name="connsiteX70" fmla="*/ 181547 w 2961539"/>
                <a:gd name="connsiteY70" fmla="*/ 2767626 h 3351127"/>
                <a:gd name="connsiteX71" fmla="*/ 134112 w 2961539"/>
                <a:gd name="connsiteY71" fmla="*/ 2710761 h 3351127"/>
                <a:gd name="connsiteX72" fmla="*/ 89821 w 2961539"/>
                <a:gd name="connsiteY72" fmla="*/ 2652087 h 3351127"/>
                <a:gd name="connsiteX73" fmla="*/ 10096 w 2961539"/>
                <a:gd name="connsiteY73" fmla="*/ 2529025 h 3351127"/>
                <a:gd name="connsiteX74" fmla="*/ 191 w 2961539"/>
                <a:gd name="connsiteY74" fmla="*/ 2511499 h 3351127"/>
                <a:gd name="connsiteX75" fmla="*/ 191 w 2961539"/>
                <a:gd name="connsiteY75" fmla="*/ 2835063 h 3351127"/>
                <a:gd name="connsiteX76" fmla="*/ 50959 w 2961539"/>
                <a:gd name="connsiteY76" fmla="*/ 2888879 h 3351127"/>
                <a:gd name="connsiteX77" fmla="*/ 300038 w 2961539"/>
                <a:gd name="connsiteY77" fmla="*/ 3100525 h 3351127"/>
                <a:gd name="connsiteX78" fmla="*/ 438150 w 2961539"/>
                <a:gd name="connsiteY78" fmla="*/ 3186916 h 3351127"/>
                <a:gd name="connsiteX79" fmla="*/ 584264 w 2961539"/>
                <a:gd name="connsiteY79" fmla="*/ 3258830 h 3351127"/>
                <a:gd name="connsiteX80" fmla="*/ 862965 w 2961539"/>
                <a:gd name="connsiteY80" fmla="*/ 3351127 h 3351127"/>
                <a:gd name="connsiteX81" fmla="*/ 1534478 w 2961539"/>
                <a:gd name="connsiteY81" fmla="*/ 3351127 h 3351127"/>
                <a:gd name="connsiteX82" fmla="*/ 1540955 w 2961539"/>
                <a:gd name="connsiteY82" fmla="*/ 3348841 h 3351127"/>
                <a:gd name="connsiteX83" fmla="*/ 1691831 w 2961539"/>
                <a:gd name="connsiteY83" fmla="*/ 3275403 h 3351127"/>
                <a:gd name="connsiteX84" fmla="*/ 1827086 w 2961539"/>
                <a:gd name="connsiteY84" fmla="*/ 3179963 h 3351127"/>
                <a:gd name="connsiteX85" fmla="*/ 1948625 w 2961539"/>
                <a:gd name="connsiteY85" fmla="*/ 3072426 h 3351127"/>
                <a:gd name="connsiteX86" fmla="*/ 2005584 w 2961539"/>
                <a:gd name="connsiteY86" fmla="*/ 3016514 h 3351127"/>
                <a:gd name="connsiteX87" fmla="*/ 2060639 w 2961539"/>
                <a:gd name="connsiteY87" fmla="*/ 2959935 h 3351127"/>
                <a:gd name="connsiteX88" fmla="*/ 2167223 w 2961539"/>
                <a:gd name="connsiteY88" fmla="*/ 2847350 h 3351127"/>
                <a:gd name="connsiteX89" fmla="*/ 2218754 w 2961539"/>
                <a:gd name="connsiteY89" fmla="*/ 2791438 h 3351127"/>
                <a:gd name="connsiteX90" fmla="*/ 2244471 w 2961539"/>
                <a:gd name="connsiteY90" fmla="*/ 2763911 h 3351127"/>
                <a:gd name="connsiteX91" fmla="*/ 2269427 w 2961539"/>
                <a:gd name="connsiteY91" fmla="*/ 2738098 h 3351127"/>
                <a:gd name="connsiteX92" fmla="*/ 2321243 w 2961539"/>
                <a:gd name="connsiteY92" fmla="*/ 2689807 h 3351127"/>
                <a:gd name="connsiteX93" fmla="*/ 2376297 w 2961539"/>
                <a:gd name="connsiteY93" fmla="*/ 2645230 h 3351127"/>
                <a:gd name="connsiteX94" fmla="*/ 2499265 w 2961539"/>
                <a:gd name="connsiteY94" fmla="*/ 2564934 h 3351127"/>
                <a:gd name="connsiteX95" fmla="*/ 2639187 w 2961539"/>
                <a:gd name="connsiteY95" fmla="*/ 2476732 h 3351127"/>
                <a:gd name="connsiteX96" fmla="*/ 2674239 w 2961539"/>
                <a:gd name="connsiteY96" fmla="*/ 2448729 h 3351127"/>
                <a:gd name="connsiteX97" fmla="*/ 2707481 w 2961539"/>
                <a:gd name="connsiteY97" fmla="*/ 2417487 h 3351127"/>
                <a:gd name="connsiteX98" fmla="*/ 2765298 w 2961539"/>
                <a:gd name="connsiteY98" fmla="*/ 2347097 h 3351127"/>
                <a:gd name="connsiteX99" fmla="*/ 2810447 w 2961539"/>
                <a:gd name="connsiteY99" fmla="*/ 2270802 h 3351127"/>
                <a:gd name="connsiteX100" fmla="*/ 2845499 w 2961539"/>
                <a:gd name="connsiteY100" fmla="*/ 2192411 h 3351127"/>
                <a:gd name="connsiteX101" fmla="*/ 2901315 w 2961539"/>
                <a:gd name="connsiteY101" fmla="*/ 2034772 h 3351127"/>
                <a:gd name="connsiteX102" fmla="*/ 2943130 w 2961539"/>
                <a:gd name="connsiteY102" fmla="*/ 1871704 h 3351127"/>
                <a:gd name="connsiteX103" fmla="*/ 2961037 w 2961539"/>
                <a:gd name="connsiteY103" fmla="*/ 1703302 h 3351127"/>
                <a:gd name="connsiteX104" fmla="*/ 2928842 w 2961539"/>
                <a:gd name="connsiteY104" fmla="*/ 1366308 h 3351127"/>
                <a:gd name="connsiteX105" fmla="*/ 2918460 w 2961539"/>
                <a:gd name="connsiteY105" fmla="*/ 1324969 h 335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961539" h="3351127">
                  <a:moveTo>
                    <a:pt x="2918460" y="1324969"/>
                  </a:moveTo>
                  <a:lnTo>
                    <a:pt x="2906649" y="1284393"/>
                  </a:lnTo>
                  <a:lnTo>
                    <a:pt x="2893314" y="1244388"/>
                  </a:lnTo>
                  <a:cubicBezTo>
                    <a:pt x="2888837" y="1231053"/>
                    <a:pt x="2883694" y="1218004"/>
                    <a:pt x="2878741" y="1204859"/>
                  </a:cubicBezTo>
                  <a:cubicBezTo>
                    <a:pt x="2858453" y="1152567"/>
                    <a:pt x="2836069" y="1101227"/>
                    <a:pt x="2811209" y="1051316"/>
                  </a:cubicBezTo>
                  <a:cubicBezTo>
                    <a:pt x="2761107" y="951684"/>
                    <a:pt x="2702814" y="857006"/>
                    <a:pt x="2636711" y="768709"/>
                  </a:cubicBezTo>
                  <a:cubicBezTo>
                    <a:pt x="2570798" y="680412"/>
                    <a:pt x="2497455" y="598212"/>
                    <a:pt x="2418683" y="522202"/>
                  </a:cubicBezTo>
                  <a:cubicBezTo>
                    <a:pt x="2339912" y="446193"/>
                    <a:pt x="2254949" y="377232"/>
                    <a:pt x="2165699" y="314748"/>
                  </a:cubicBezTo>
                  <a:cubicBezTo>
                    <a:pt x="2121122" y="283506"/>
                    <a:pt x="2075021" y="254359"/>
                    <a:pt x="2027873" y="227213"/>
                  </a:cubicBezTo>
                  <a:cubicBezTo>
                    <a:pt x="1980914" y="199781"/>
                    <a:pt x="1932623" y="174635"/>
                    <a:pt x="1883474" y="151203"/>
                  </a:cubicBezTo>
                  <a:cubicBezTo>
                    <a:pt x="1785176" y="104721"/>
                    <a:pt x="1682496" y="67002"/>
                    <a:pt x="1576483" y="40618"/>
                  </a:cubicBezTo>
                  <a:cubicBezTo>
                    <a:pt x="1523524" y="27474"/>
                    <a:pt x="1469803" y="16901"/>
                    <a:pt x="1415415" y="10233"/>
                  </a:cubicBezTo>
                  <a:cubicBezTo>
                    <a:pt x="1361123" y="3185"/>
                    <a:pt x="1306163" y="-435"/>
                    <a:pt x="1251204" y="42"/>
                  </a:cubicBezTo>
                  <a:cubicBezTo>
                    <a:pt x="1142714" y="804"/>
                    <a:pt x="1034415" y="10805"/>
                    <a:pt x="927163" y="29855"/>
                  </a:cubicBezTo>
                  <a:cubicBezTo>
                    <a:pt x="820007" y="49095"/>
                    <a:pt x="713423" y="76813"/>
                    <a:pt x="610362" y="116151"/>
                  </a:cubicBezTo>
                  <a:cubicBezTo>
                    <a:pt x="507301" y="155394"/>
                    <a:pt x="407861" y="205782"/>
                    <a:pt x="315468" y="267408"/>
                  </a:cubicBezTo>
                  <a:cubicBezTo>
                    <a:pt x="269367" y="298269"/>
                    <a:pt x="224504" y="331226"/>
                    <a:pt x="182975" y="368183"/>
                  </a:cubicBezTo>
                  <a:cubicBezTo>
                    <a:pt x="141542" y="405140"/>
                    <a:pt x="102489" y="444573"/>
                    <a:pt x="64294" y="484674"/>
                  </a:cubicBezTo>
                  <a:cubicBezTo>
                    <a:pt x="42291" y="508105"/>
                    <a:pt x="20860" y="532203"/>
                    <a:pt x="0" y="556778"/>
                  </a:cubicBezTo>
                  <a:lnTo>
                    <a:pt x="0" y="956066"/>
                  </a:lnTo>
                  <a:cubicBezTo>
                    <a:pt x="62579" y="840909"/>
                    <a:pt x="138970" y="733276"/>
                    <a:pt x="227552" y="636597"/>
                  </a:cubicBezTo>
                  <a:cubicBezTo>
                    <a:pt x="260223" y="600593"/>
                    <a:pt x="295466" y="567160"/>
                    <a:pt x="331756" y="534966"/>
                  </a:cubicBezTo>
                  <a:cubicBezTo>
                    <a:pt x="367951" y="502771"/>
                    <a:pt x="403955" y="470196"/>
                    <a:pt x="441770" y="439620"/>
                  </a:cubicBezTo>
                  <a:cubicBezTo>
                    <a:pt x="517208" y="378375"/>
                    <a:pt x="597503" y="322177"/>
                    <a:pt x="683419" y="274457"/>
                  </a:cubicBezTo>
                  <a:cubicBezTo>
                    <a:pt x="769239" y="226832"/>
                    <a:pt x="860679" y="187208"/>
                    <a:pt x="956596" y="161300"/>
                  </a:cubicBezTo>
                  <a:cubicBezTo>
                    <a:pt x="1052322" y="135201"/>
                    <a:pt x="1151954" y="122247"/>
                    <a:pt x="1251490" y="123009"/>
                  </a:cubicBezTo>
                  <a:cubicBezTo>
                    <a:pt x="1300448" y="123581"/>
                    <a:pt x="1349502" y="127772"/>
                    <a:pt x="1398175" y="135297"/>
                  </a:cubicBezTo>
                  <a:cubicBezTo>
                    <a:pt x="1446752" y="143107"/>
                    <a:pt x="1495044" y="153870"/>
                    <a:pt x="1542383" y="167967"/>
                  </a:cubicBezTo>
                  <a:cubicBezTo>
                    <a:pt x="1589723" y="182160"/>
                    <a:pt x="1636490" y="198733"/>
                    <a:pt x="1681925" y="218450"/>
                  </a:cubicBezTo>
                  <a:cubicBezTo>
                    <a:pt x="1693259" y="223498"/>
                    <a:pt x="1704689" y="228261"/>
                    <a:pt x="1715929" y="233595"/>
                  </a:cubicBezTo>
                  <a:lnTo>
                    <a:pt x="1749552" y="249597"/>
                  </a:lnTo>
                  <a:lnTo>
                    <a:pt x="1782604" y="266646"/>
                  </a:lnTo>
                  <a:cubicBezTo>
                    <a:pt x="1793558" y="272457"/>
                    <a:pt x="1804416" y="278553"/>
                    <a:pt x="1815275" y="284553"/>
                  </a:cubicBezTo>
                  <a:cubicBezTo>
                    <a:pt x="1901762" y="333321"/>
                    <a:pt x="1983486" y="390662"/>
                    <a:pt x="2059400" y="454765"/>
                  </a:cubicBezTo>
                  <a:cubicBezTo>
                    <a:pt x="2135410" y="518583"/>
                    <a:pt x="2205990" y="588687"/>
                    <a:pt x="2270284" y="663648"/>
                  </a:cubicBezTo>
                  <a:cubicBezTo>
                    <a:pt x="2302574" y="701082"/>
                    <a:pt x="2333530" y="739372"/>
                    <a:pt x="2362581" y="779091"/>
                  </a:cubicBezTo>
                  <a:cubicBezTo>
                    <a:pt x="2391632" y="818811"/>
                    <a:pt x="2419255" y="859387"/>
                    <a:pt x="2445353" y="900726"/>
                  </a:cubicBezTo>
                  <a:cubicBezTo>
                    <a:pt x="2497455" y="983593"/>
                    <a:pt x="2542889" y="1069890"/>
                    <a:pt x="2581180" y="1158663"/>
                  </a:cubicBezTo>
                  <a:cubicBezTo>
                    <a:pt x="2619470" y="1247436"/>
                    <a:pt x="2648617" y="1338876"/>
                    <a:pt x="2673382" y="1430601"/>
                  </a:cubicBezTo>
                  <a:cubicBezTo>
                    <a:pt x="2685764" y="1476512"/>
                    <a:pt x="2697480" y="1522518"/>
                    <a:pt x="2707291" y="1569095"/>
                  </a:cubicBezTo>
                  <a:cubicBezTo>
                    <a:pt x="2717197" y="1615672"/>
                    <a:pt x="2724245" y="1662726"/>
                    <a:pt x="2728913" y="1710065"/>
                  </a:cubicBezTo>
                  <a:cubicBezTo>
                    <a:pt x="2733485" y="1757404"/>
                    <a:pt x="2736818" y="1805124"/>
                    <a:pt x="2738342" y="1853321"/>
                  </a:cubicBezTo>
                  <a:cubicBezTo>
                    <a:pt x="2739390" y="1901422"/>
                    <a:pt x="2738247" y="1950000"/>
                    <a:pt x="2733294" y="1998482"/>
                  </a:cubicBezTo>
                  <a:cubicBezTo>
                    <a:pt x="2728151" y="2046774"/>
                    <a:pt x="2718911" y="2095542"/>
                    <a:pt x="2704433" y="2140785"/>
                  </a:cubicBezTo>
                  <a:cubicBezTo>
                    <a:pt x="2689860" y="2186029"/>
                    <a:pt x="2670429" y="2228320"/>
                    <a:pt x="2645759" y="2264515"/>
                  </a:cubicBezTo>
                  <a:cubicBezTo>
                    <a:pt x="2620899" y="2300710"/>
                    <a:pt x="2590514" y="2330047"/>
                    <a:pt x="2552986" y="2354717"/>
                  </a:cubicBezTo>
                  <a:cubicBezTo>
                    <a:pt x="2534317" y="2367195"/>
                    <a:pt x="2513838" y="2378530"/>
                    <a:pt x="2492026" y="2389769"/>
                  </a:cubicBezTo>
                  <a:cubicBezTo>
                    <a:pt x="2470309" y="2401009"/>
                    <a:pt x="2447258" y="2412058"/>
                    <a:pt x="2423541" y="2423583"/>
                  </a:cubicBezTo>
                  <a:cubicBezTo>
                    <a:pt x="2376107" y="2446633"/>
                    <a:pt x="2326100" y="2472065"/>
                    <a:pt x="2278475" y="2502640"/>
                  </a:cubicBezTo>
                  <a:cubicBezTo>
                    <a:pt x="2230850" y="2533120"/>
                    <a:pt x="2185130" y="2567982"/>
                    <a:pt x="2143697" y="2606463"/>
                  </a:cubicBezTo>
                  <a:cubicBezTo>
                    <a:pt x="2133410" y="2615988"/>
                    <a:pt x="2122837" y="2625989"/>
                    <a:pt x="2113312" y="2635514"/>
                  </a:cubicBezTo>
                  <a:lnTo>
                    <a:pt x="2084927" y="2664184"/>
                  </a:lnTo>
                  <a:cubicBezTo>
                    <a:pt x="2066258" y="2683425"/>
                    <a:pt x="2048066" y="2702951"/>
                    <a:pt x="2030349" y="2722573"/>
                  </a:cubicBezTo>
                  <a:cubicBezTo>
                    <a:pt x="1995011" y="2762101"/>
                    <a:pt x="1962055" y="2802773"/>
                    <a:pt x="1929098" y="2842683"/>
                  </a:cubicBezTo>
                  <a:lnTo>
                    <a:pt x="1880045" y="2902309"/>
                  </a:lnTo>
                  <a:cubicBezTo>
                    <a:pt x="1863757" y="2922026"/>
                    <a:pt x="1847564" y="2941648"/>
                    <a:pt x="1831086" y="2960888"/>
                  </a:cubicBezTo>
                  <a:cubicBezTo>
                    <a:pt x="1798130" y="2999178"/>
                    <a:pt x="1764983" y="3036707"/>
                    <a:pt x="1730121" y="3071854"/>
                  </a:cubicBezTo>
                  <a:cubicBezTo>
                    <a:pt x="1695355" y="3107001"/>
                    <a:pt x="1659160" y="3140053"/>
                    <a:pt x="1620488" y="3169200"/>
                  </a:cubicBezTo>
                  <a:cubicBezTo>
                    <a:pt x="1581912" y="3198442"/>
                    <a:pt x="1541145" y="3224254"/>
                    <a:pt x="1497616" y="3244447"/>
                  </a:cubicBezTo>
                  <a:cubicBezTo>
                    <a:pt x="1454277" y="3264735"/>
                    <a:pt x="1408462" y="3279690"/>
                    <a:pt x="1361313" y="3288739"/>
                  </a:cubicBezTo>
                  <a:cubicBezTo>
                    <a:pt x="1337691" y="3293406"/>
                    <a:pt x="1313688" y="3296168"/>
                    <a:pt x="1289590" y="3297978"/>
                  </a:cubicBezTo>
                  <a:cubicBezTo>
                    <a:pt x="1277493" y="3298740"/>
                    <a:pt x="1265396" y="3299216"/>
                    <a:pt x="1253204" y="3299407"/>
                  </a:cubicBezTo>
                  <a:lnTo>
                    <a:pt x="1215676" y="3299216"/>
                  </a:lnTo>
                  <a:cubicBezTo>
                    <a:pt x="1115378" y="3296930"/>
                    <a:pt x="1015365" y="3281785"/>
                    <a:pt x="918972" y="3254639"/>
                  </a:cubicBezTo>
                  <a:cubicBezTo>
                    <a:pt x="822484" y="3227302"/>
                    <a:pt x="729996" y="3187583"/>
                    <a:pt x="642557" y="3139672"/>
                  </a:cubicBezTo>
                  <a:cubicBezTo>
                    <a:pt x="598837" y="3115765"/>
                    <a:pt x="556451" y="3089571"/>
                    <a:pt x="515112" y="3061853"/>
                  </a:cubicBezTo>
                  <a:lnTo>
                    <a:pt x="484442" y="3040612"/>
                  </a:lnTo>
                  <a:lnTo>
                    <a:pt x="454343" y="3018610"/>
                  </a:lnTo>
                  <a:lnTo>
                    <a:pt x="424625" y="2996131"/>
                  </a:lnTo>
                  <a:cubicBezTo>
                    <a:pt x="414719" y="2988606"/>
                    <a:pt x="405194" y="2980605"/>
                    <a:pt x="395478" y="2973080"/>
                  </a:cubicBezTo>
                  <a:cubicBezTo>
                    <a:pt x="318230" y="2910882"/>
                    <a:pt x="246507" y="2842111"/>
                    <a:pt x="181547" y="2767626"/>
                  </a:cubicBezTo>
                  <a:cubicBezTo>
                    <a:pt x="165259" y="2749052"/>
                    <a:pt x="149543" y="2730002"/>
                    <a:pt x="134112" y="2710761"/>
                  </a:cubicBezTo>
                  <a:cubicBezTo>
                    <a:pt x="118967" y="2691521"/>
                    <a:pt x="104013" y="2672090"/>
                    <a:pt x="89821" y="2652087"/>
                  </a:cubicBezTo>
                  <a:cubicBezTo>
                    <a:pt x="61246" y="2612273"/>
                    <a:pt x="34766" y="2571220"/>
                    <a:pt x="10096" y="2529025"/>
                  </a:cubicBezTo>
                  <a:cubicBezTo>
                    <a:pt x="6668" y="2523214"/>
                    <a:pt x="3429" y="2517309"/>
                    <a:pt x="191" y="2511499"/>
                  </a:cubicBezTo>
                  <a:lnTo>
                    <a:pt x="191" y="2835063"/>
                  </a:lnTo>
                  <a:cubicBezTo>
                    <a:pt x="16764" y="2853351"/>
                    <a:pt x="33719" y="2871353"/>
                    <a:pt x="50959" y="2888879"/>
                  </a:cubicBezTo>
                  <a:cubicBezTo>
                    <a:pt x="127635" y="2966698"/>
                    <a:pt x="210788" y="3037945"/>
                    <a:pt x="300038" y="3100525"/>
                  </a:cubicBezTo>
                  <a:cubicBezTo>
                    <a:pt x="344424" y="3131671"/>
                    <a:pt x="390525" y="3160627"/>
                    <a:pt x="438150" y="3186916"/>
                  </a:cubicBezTo>
                  <a:cubicBezTo>
                    <a:pt x="485585" y="3213491"/>
                    <a:pt x="534543" y="3237303"/>
                    <a:pt x="584264" y="3258830"/>
                  </a:cubicBezTo>
                  <a:cubicBezTo>
                    <a:pt x="674561" y="3297597"/>
                    <a:pt x="767906" y="3328362"/>
                    <a:pt x="862965" y="3351127"/>
                  </a:cubicBezTo>
                  <a:lnTo>
                    <a:pt x="1534478" y="3351127"/>
                  </a:lnTo>
                  <a:cubicBezTo>
                    <a:pt x="1536668" y="3350365"/>
                    <a:pt x="1538764" y="3349603"/>
                    <a:pt x="1540955" y="3348841"/>
                  </a:cubicBezTo>
                  <a:cubicBezTo>
                    <a:pt x="1593628" y="3329220"/>
                    <a:pt x="1644110" y="3304169"/>
                    <a:pt x="1691831" y="3275403"/>
                  </a:cubicBezTo>
                  <a:cubicBezTo>
                    <a:pt x="1739551" y="3246543"/>
                    <a:pt x="1784509" y="3214253"/>
                    <a:pt x="1827086" y="3179963"/>
                  </a:cubicBezTo>
                  <a:cubicBezTo>
                    <a:pt x="1869662" y="3145578"/>
                    <a:pt x="1910143" y="3109573"/>
                    <a:pt x="1948625" y="3072426"/>
                  </a:cubicBezTo>
                  <a:cubicBezTo>
                    <a:pt x="1967960" y="3053852"/>
                    <a:pt x="1986915" y="3035278"/>
                    <a:pt x="2005584" y="3016514"/>
                  </a:cubicBezTo>
                  <a:cubicBezTo>
                    <a:pt x="2024158" y="2997655"/>
                    <a:pt x="2042541" y="2978890"/>
                    <a:pt x="2060639" y="2959935"/>
                  </a:cubicBezTo>
                  <a:cubicBezTo>
                    <a:pt x="2096834" y="2922121"/>
                    <a:pt x="2132552" y="2884783"/>
                    <a:pt x="2167223" y="2847350"/>
                  </a:cubicBezTo>
                  <a:lnTo>
                    <a:pt x="2218754" y="2791438"/>
                  </a:lnTo>
                  <a:lnTo>
                    <a:pt x="2244471" y="2763911"/>
                  </a:lnTo>
                  <a:cubicBezTo>
                    <a:pt x="2253044" y="2754862"/>
                    <a:pt x="2260949" y="2746576"/>
                    <a:pt x="2269427" y="2738098"/>
                  </a:cubicBezTo>
                  <a:cubicBezTo>
                    <a:pt x="2286191" y="2721430"/>
                    <a:pt x="2303336" y="2705142"/>
                    <a:pt x="2321243" y="2689807"/>
                  </a:cubicBezTo>
                  <a:cubicBezTo>
                    <a:pt x="2338959" y="2674281"/>
                    <a:pt x="2357247" y="2659326"/>
                    <a:pt x="2376297" y="2645230"/>
                  </a:cubicBezTo>
                  <a:cubicBezTo>
                    <a:pt x="2414302" y="2616750"/>
                    <a:pt x="2454974" y="2590937"/>
                    <a:pt x="2499265" y="2564934"/>
                  </a:cubicBezTo>
                  <a:cubicBezTo>
                    <a:pt x="2543270" y="2538645"/>
                    <a:pt x="2591562" y="2512165"/>
                    <a:pt x="2639187" y="2476732"/>
                  </a:cubicBezTo>
                  <a:cubicBezTo>
                    <a:pt x="2650998" y="2467874"/>
                    <a:pt x="2662809" y="2458635"/>
                    <a:pt x="2674239" y="2448729"/>
                  </a:cubicBezTo>
                  <a:cubicBezTo>
                    <a:pt x="2685669" y="2438823"/>
                    <a:pt x="2696718" y="2428345"/>
                    <a:pt x="2707481" y="2417487"/>
                  </a:cubicBezTo>
                  <a:cubicBezTo>
                    <a:pt x="2728817" y="2395675"/>
                    <a:pt x="2748248" y="2371862"/>
                    <a:pt x="2765298" y="2347097"/>
                  </a:cubicBezTo>
                  <a:cubicBezTo>
                    <a:pt x="2782538" y="2322427"/>
                    <a:pt x="2797112" y="2296614"/>
                    <a:pt x="2810447" y="2270802"/>
                  </a:cubicBezTo>
                  <a:cubicBezTo>
                    <a:pt x="2823496" y="2244799"/>
                    <a:pt x="2834926" y="2218605"/>
                    <a:pt x="2845499" y="2192411"/>
                  </a:cubicBezTo>
                  <a:cubicBezTo>
                    <a:pt x="2866739" y="2139928"/>
                    <a:pt x="2884551" y="2088017"/>
                    <a:pt x="2901315" y="2034772"/>
                  </a:cubicBezTo>
                  <a:cubicBezTo>
                    <a:pt x="2918079" y="1981528"/>
                    <a:pt x="2932653" y="1927140"/>
                    <a:pt x="2943130" y="1871704"/>
                  </a:cubicBezTo>
                  <a:cubicBezTo>
                    <a:pt x="2953607" y="1816269"/>
                    <a:pt x="2959608" y="1759785"/>
                    <a:pt x="2961037" y="1703302"/>
                  </a:cubicBezTo>
                  <a:cubicBezTo>
                    <a:pt x="2963895" y="1590241"/>
                    <a:pt x="2954750" y="1476226"/>
                    <a:pt x="2928842" y="1366308"/>
                  </a:cubicBezTo>
                  <a:cubicBezTo>
                    <a:pt x="2925413" y="1352306"/>
                    <a:pt x="2922270" y="1338590"/>
                    <a:pt x="2918460" y="1324969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4AB4E0-C436-423A-9AF4-705F9D929C0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784984"/>
              <a:ext cx="2972634" cy="3377565"/>
            </a:xfrm>
            <a:custGeom>
              <a:avLst/>
              <a:gdLst>
                <a:gd name="connsiteX0" fmla="*/ 1247966 w 2972634"/>
                <a:gd name="connsiteY0" fmla="*/ 0 h 3377565"/>
                <a:gd name="connsiteX1" fmla="*/ 0 w 2972634"/>
                <a:gd name="connsiteY1" fmla="*/ 557308 h 3377565"/>
                <a:gd name="connsiteX2" fmla="*/ 0 w 2972634"/>
                <a:gd name="connsiteY2" fmla="*/ 1091660 h 3377565"/>
                <a:gd name="connsiteX3" fmla="*/ 264414 w 2972634"/>
                <a:gd name="connsiteY3" fmla="*/ 717423 h 3377565"/>
                <a:gd name="connsiteX4" fmla="*/ 1247966 w 2972634"/>
                <a:gd name="connsiteY4" fmla="*/ 302324 h 3377565"/>
                <a:gd name="connsiteX5" fmla="*/ 1843850 w 2972634"/>
                <a:gd name="connsiteY5" fmla="*/ 472916 h 3377565"/>
                <a:gd name="connsiteX6" fmla="*/ 2372106 w 2972634"/>
                <a:gd name="connsiteY6" fmla="*/ 934688 h 3377565"/>
                <a:gd name="connsiteX7" fmla="*/ 2635377 w 2972634"/>
                <a:gd name="connsiteY7" fmla="*/ 1471041 h 3377565"/>
                <a:gd name="connsiteX8" fmla="*/ 2630996 w 2972634"/>
                <a:gd name="connsiteY8" fmla="*/ 2037112 h 3377565"/>
                <a:gd name="connsiteX9" fmla="*/ 2555558 w 2972634"/>
                <a:gd name="connsiteY9" fmla="*/ 2200085 h 3377565"/>
                <a:gd name="connsiteX10" fmla="*/ 2429828 w 2972634"/>
                <a:gd name="connsiteY10" fmla="*/ 2280285 h 3377565"/>
                <a:gd name="connsiteX11" fmla="*/ 2040255 w 2972634"/>
                <a:gd name="connsiteY11" fmla="*/ 2560892 h 3377565"/>
                <a:gd name="connsiteX12" fmla="*/ 1873377 w 2972634"/>
                <a:gd name="connsiteY12" fmla="*/ 2739295 h 3377565"/>
                <a:gd name="connsiteX13" fmla="*/ 1553147 w 2972634"/>
                <a:gd name="connsiteY13" fmla="*/ 3048476 h 3377565"/>
                <a:gd name="connsiteX14" fmla="*/ 1247966 w 2972634"/>
                <a:gd name="connsiteY14" fmla="*/ 3149822 h 3377565"/>
                <a:gd name="connsiteX15" fmla="*/ 662083 w 2972634"/>
                <a:gd name="connsiteY15" fmla="*/ 3018377 h 3377565"/>
                <a:gd name="connsiteX16" fmla="*/ 197263 w 2972634"/>
                <a:gd name="connsiteY16" fmla="*/ 2661476 h 3377565"/>
                <a:gd name="connsiteX17" fmla="*/ 0 w 2972634"/>
                <a:gd name="connsiteY17" fmla="*/ 2360581 h 3377565"/>
                <a:gd name="connsiteX18" fmla="*/ 0 w 2972634"/>
                <a:gd name="connsiteY18" fmla="*/ 2894933 h 3377565"/>
                <a:gd name="connsiteX19" fmla="*/ 753428 w 2972634"/>
                <a:gd name="connsiteY19" fmla="*/ 3377565 h 3377565"/>
                <a:gd name="connsiteX20" fmla="*/ 1587341 w 2972634"/>
                <a:gd name="connsiteY20" fmla="*/ 3377565 h 3377565"/>
                <a:gd name="connsiteX21" fmla="*/ 2255996 w 2972634"/>
                <a:gd name="connsiteY21" fmla="*/ 2772823 h 3377565"/>
                <a:gd name="connsiteX22" fmla="*/ 2922270 w 2972634"/>
                <a:gd name="connsiteY22" fmla="*/ 2118551 h 3377565"/>
                <a:gd name="connsiteX23" fmla="*/ 1247966 w 2972634"/>
                <a:gd name="connsiteY23" fmla="*/ 0 h 337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72634" h="3377565">
                  <a:moveTo>
                    <a:pt x="1247966" y="0"/>
                  </a:moveTo>
                  <a:cubicBezTo>
                    <a:pt x="754285" y="0"/>
                    <a:pt x="309944" y="214694"/>
                    <a:pt x="0" y="557308"/>
                  </a:cubicBezTo>
                  <a:lnTo>
                    <a:pt x="0" y="1091660"/>
                  </a:lnTo>
                  <a:cubicBezTo>
                    <a:pt x="67437" y="953357"/>
                    <a:pt x="156019" y="827723"/>
                    <a:pt x="264414" y="717423"/>
                  </a:cubicBezTo>
                  <a:cubicBezTo>
                    <a:pt x="527399" y="449771"/>
                    <a:pt x="876776" y="302324"/>
                    <a:pt x="1247966" y="302324"/>
                  </a:cubicBezTo>
                  <a:cubicBezTo>
                    <a:pt x="1438370" y="302324"/>
                    <a:pt x="1644491" y="361283"/>
                    <a:pt x="1843850" y="472916"/>
                  </a:cubicBezTo>
                  <a:cubicBezTo>
                    <a:pt x="2046161" y="586169"/>
                    <a:pt x="2228755" y="745808"/>
                    <a:pt x="2372106" y="934688"/>
                  </a:cubicBezTo>
                  <a:cubicBezTo>
                    <a:pt x="2498884" y="1101757"/>
                    <a:pt x="2589848" y="1287209"/>
                    <a:pt x="2635377" y="1471041"/>
                  </a:cubicBezTo>
                  <a:cubicBezTo>
                    <a:pt x="2683288" y="1664779"/>
                    <a:pt x="2681859" y="1855279"/>
                    <a:pt x="2630996" y="2037112"/>
                  </a:cubicBezTo>
                  <a:cubicBezTo>
                    <a:pt x="2608993" y="2115788"/>
                    <a:pt x="2583656" y="2170557"/>
                    <a:pt x="2555558" y="2200085"/>
                  </a:cubicBezTo>
                  <a:cubicBezTo>
                    <a:pt x="2531650" y="2225135"/>
                    <a:pt x="2494121" y="2245900"/>
                    <a:pt x="2429828" y="2280285"/>
                  </a:cubicBezTo>
                  <a:cubicBezTo>
                    <a:pt x="2328482" y="2334578"/>
                    <a:pt x="2189607" y="2408873"/>
                    <a:pt x="2040255" y="2560892"/>
                  </a:cubicBezTo>
                  <a:cubicBezTo>
                    <a:pt x="1981486" y="2620709"/>
                    <a:pt x="1926527" y="2681002"/>
                    <a:pt x="1873377" y="2739295"/>
                  </a:cubicBezTo>
                  <a:cubicBezTo>
                    <a:pt x="1763839" y="2859405"/>
                    <a:pt x="1660398" y="2972943"/>
                    <a:pt x="1553147" y="3048476"/>
                  </a:cubicBezTo>
                  <a:cubicBezTo>
                    <a:pt x="1453610" y="3118580"/>
                    <a:pt x="1359503" y="3149822"/>
                    <a:pt x="1247966" y="3149822"/>
                  </a:cubicBezTo>
                  <a:cubicBezTo>
                    <a:pt x="1043178" y="3149822"/>
                    <a:pt x="846011" y="3105626"/>
                    <a:pt x="662083" y="3018377"/>
                  </a:cubicBezTo>
                  <a:cubicBezTo>
                    <a:pt x="486156" y="2934938"/>
                    <a:pt x="325374" y="2811494"/>
                    <a:pt x="197263" y="2661476"/>
                  </a:cubicBezTo>
                  <a:cubicBezTo>
                    <a:pt x="118682" y="2569464"/>
                    <a:pt x="52673" y="2468594"/>
                    <a:pt x="0" y="2360581"/>
                  </a:cubicBezTo>
                  <a:lnTo>
                    <a:pt x="0" y="2894933"/>
                  </a:lnTo>
                  <a:cubicBezTo>
                    <a:pt x="201930" y="3118104"/>
                    <a:pt x="460915" y="3286982"/>
                    <a:pt x="753428" y="3377565"/>
                  </a:cubicBezTo>
                  <a:lnTo>
                    <a:pt x="1587341" y="3377565"/>
                  </a:lnTo>
                  <a:cubicBezTo>
                    <a:pt x="1849850" y="3254312"/>
                    <a:pt x="2033492" y="2999327"/>
                    <a:pt x="2255996" y="2772823"/>
                  </a:cubicBezTo>
                  <a:cubicBezTo>
                    <a:pt x="2562892" y="2460498"/>
                    <a:pt x="2794159" y="2577084"/>
                    <a:pt x="2922270" y="2118551"/>
                  </a:cubicBezTo>
                  <a:cubicBezTo>
                    <a:pt x="3213830" y="1075182"/>
                    <a:pt x="2184654" y="0"/>
                    <a:pt x="124796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837BBAD-3D46-42DA-AB99-AB6C9739DBD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08577" y="1435468"/>
              <a:ext cx="2972700" cy="3377755"/>
            </a:xfrm>
            <a:custGeom>
              <a:avLst/>
              <a:gdLst>
                <a:gd name="connsiteX0" fmla="*/ 1247966 w 2972700"/>
                <a:gd name="connsiteY0" fmla="*/ 0 h 3377755"/>
                <a:gd name="connsiteX1" fmla="*/ 0 w 2972700"/>
                <a:gd name="connsiteY1" fmla="*/ 557308 h 3377755"/>
                <a:gd name="connsiteX2" fmla="*/ 0 w 2972700"/>
                <a:gd name="connsiteY2" fmla="*/ 1245489 h 3377755"/>
                <a:gd name="connsiteX3" fmla="*/ 20288 w 2972700"/>
                <a:gd name="connsiteY3" fmla="*/ 1193387 h 3377755"/>
                <a:gd name="connsiteX4" fmla="*/ 307467 w 2972700"/>
                <a:gd name="connsiteY4" fmla="*/ 759809 h 3377755"/>
                <a:gd name="connsiteX5" fmla="*/ 1247966 w 2972700"/>
                <a:gd name="connsiteY5" fmla="*/ 362903 h 3377755"/>
                <a:gd name="connsiteX6" fmla="*/ 1814322 w 2972700"/>
                <a:gd name="connsiteY6" fmla="*/ 525780 h 3377755"/>
                <a:gd name="connsiteX7" fmla="*/ 2324005 w 2972700"/>
                <a:gd name="connsiteY7" fmla="*/ 971360 h 3377755"/>
                <a:gd name="connsiteX8" fmla="*/ 2576703 w 2972700"/>
                <a:gd name="connsiteY8" fmla="*/ 1485710 h 3377755"/>
                <a:gd name="connsiteX9" fmla="*/ 2572798 w 2972700"/>
                <a:gd name="connsiteY9" fmla="*/ 2021015 h 3377755"/>
                <a:gd name="connsiteX10" fmla="*/ 2511838 w 2972700"/>
                <a:gd name="connsiteY10" fmla="*/ 2158556 h 3377755"/>
                <a:gd name="connsiteX11" fmla="*/ 2401348 w 2972700"/>
                <a:gd name="connsiteY11" fmla="*/ 2227136 h 3377755"/>
                <a:gd name="connsiteX12" fmla="*/ 1997107 w 2972700"/>
                <a:gd name="connsiteY12" fmla="*/ 2518696 h 3377755"/>
                <a:gd name="connsiteX13" fmla="*/ 1828705 w 2972700"/>
                <a:gd name="connsiteY13" fmla="*/ 2698718 h 3377755"/>
                <a:gd name="connsiteX14" fmla="*/ 1247966 w 2972700"/>
                <a:gd name="connsiteY14" fmla="*/ 3089529 h 3377755"/>
                <a:gd name="connsiteX15" fmla="*/ 687991 w 2972700"/>
                <a:gd name="connsiteY15" fmla="*/ 2963894 h 3377755"/>
                <a:gd name="connsiteX16" fmla="*/ 243269 w 2972700"/>
                <a:gd name="connsiteY16" fmla="*/ 2622328 h 3377755"/>
                <a:gd name="connsiteX17" fmla="*/ 2477 w 2972700"/>
                <a:gd name="connsiteY17" fmla="*/ 2213610 h 3377755"/>
                <a:gd name="connsiteX18" fmla="*/ 95 w 2972700"/>
                <a:gd name="connsiteY18" fmla="*/ 2206943 h 3377755"/>
                <a:gd name="connsiteX19" fmla="*/ 95 w 2972700"/>
                <a:gd name="connsiteY19" fmla="*/ 2895124 h 3377755"/>
                <a:gd name="connsiteX20" fmla="*/ 753523 w 2972700"/>
                <a:gd name="connsiteY20" fmla="*/ 3377756 h 3377755"/>
                <a:gd name="connsiteX21" fmla="*/ 1587437 w 2972700"/>
                <a:gd name="connsiteY21" fmla="*/ 3377756 h 3377755"/>
                <a:gd name="connsiteX22" fmla="*/ 2256092 w 2972700"/>
                <a:gd name="connsiteY22" fmla="*/ 2773013 h 3377755"/>
                <a:gd name="connsiteX23" fmla="*/ 2922365 w 2972700"/>
                <a:gd name="connsiteY23" fmla="*/ 2118741 h 3377755"/>
                <a:gd name="connsiteX24" fmla="*/ 1247966 w 2972700"/>
                <a:gd name="connsiteY24" fmla="*/ 0 h 337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72700" h="3377755">
                  <a:moveTo>
                    <a:pt x="1247966" y="0"/>
                  </a:moveTo>
                  <a:cubicBezTo>
                    <a:pt x="754285" y="0"/>
                    <a:pt x="309944" y="214694"/>
                    <a:pt x="0" y="557308"/>
                  </a:cubicBezTo>
                  <a:lnTo>
                    <a:pt x="0" y="1245489"/>
                  </a:lnTo>
                  <a:cubicBezTo>
                    <a:pt x="6477" y="1228058"/>
                    <a:pt x="13145" y="1210628"/>
                    <a:pt x="20288" y="1193387"/>
                  </a:cubicBezTo>
                  <a:cubicBezTo>
                    <a:pt x="87821" y="1030891"/>
                    <a:pt x="184404" y="885063"/>
                    <a:pt x="307467" y="759809"/>
                  </a:cubicBezTo>
                  <a:cubicBezTo>
                    <a:pt x="559118" y="503873"/>
                    <a:pt x="893064" y="362903"/>
                    <a:pt x="1247966" y="362903"/>
                  </a:cubicBezTo>
                  <a:cubicBezTo>
                    <a:pt x="1428083" y="362903"/>
                    <a:pt x="1623917" y="419195"/>
                    <a:pt x="1814322" y="525780"/>
                  </a:cubicBezTo>
                  <a:cubicBezTo>
                    <a:pt x="2009394" y="634937"/>
                    <a:pt x="2185607" y="789051"/>
                    <a:pt x="2324005" y="971360"/>
                  </a:cubicBezTo>
                  <a:cubicBezTo>
                    <a:pt x="2445830" y="1131856"/>
                    <a:pt x="2533174" y="1309688"/>
                    <a:pt x="2576703" y="1485710"/>
                  </a:cubicBezTo>
                  <a:cubicBezTo>
                    <a:pt x="2622042" y="1669161"/>
                    <a:pt x="2620804" y="1849279"/>
                    <a:pt x="2572798" y="2021015"/>
                  </a:cubicBezTo>
                  <a:cubicBezTo>
                    <a:pt x="2554034" y="2088071"/>
                    <a:pt x="2532412" y="2136934"/>
                    <a:pt x="2511838" y="2158556"/>
                  </a:cubicBezTo>
                  <a:cubicBezTo>
                    <a:pt x="2493455" y="2177796"/>
                    <a:pt x="2452878" y="2199608"/>
                    <a:pt x="2401348" y="2227136"/>
                  </a:cubicBezTo>
                  <a:cubicBezTo>
                    <a:pt x="2296573" y="2283238"/>
                    <a:pt x="2153031" y="2360010"/>
                    <a:pt x="1997107" y="2518696"/>
                  </a:cubicBezTo>
                  <a:cubicBezTo>
                    <a:pt x="1937576" y="2579370"/>
                    <a:pt x="1882235" y="2640044"/>
                    <a:pt x="1828705" y="2698718"/>
                  </a:cubicBezTo>
                  <a:cubicBezTo>
                    <a:pt x="1594580" y="2955512"/>
                    <a:pt x="1462468" y="3089529"/>
                    <a:pt x="1247966" y="3089529"/>
                  </a:cubicBezTo>
                  <a:cubicBezTo>
                    <a:pt x="1052227" y="3089529"/>
                    <a:pt x="863822" y="3047238"/>
                    <a:pt x="687991" y="2963894"/>
                  </a:cubicBezTo>
                  <a:cubicBezTo>
                    <a:pt x="519684" y="2884075"/>
                    <a:pt x="365855" y="2765965"/>
                    <a:pt x="243269" y="2622328"/>
                  </a:cubicBezTo>
                  <a:cubicBezTo>
                    <a:pt x="139541" y="2500884"/>
                    <a:pt x="58484" y="2363343"/>
                    <a:pt x="2477" y="2213610"/>
                  </a:cubicBezTo>
                  <a:cubicBezTo>
                    <a:pt x="1619" y="2211419"/>
                    <a:pt x="857" y="2209133"/>
                    <a:pt x="95" y="2206943"/>
                  </a:cubicBezTo>
                  <a:lnTo>
                    <a:pt x="95" y="2895124"/>
                  </a:lnTo>
                  <a:cubicBezTo>
                    <a:pt x="202025" y="3118295"/>
                    <a:pt x="461010" y="3287173"/>
                    <a:pt x="753523" y="3377756"/>
                  </a:cubicBezTo>
                  <a:lnTo>
                    <a:pt x="1587437" y="3377756"/>
                  </a:lnTo>
                  <a:cubicBezTo>
                    <a:pt x="1849946" y="3254502"/>
                    <a:pt x="2033588" y="2999518"/>
                    <a:pt x="2256092" y="2773013"/>
                  </a:cubicBezTo>
                  <a:cubicBezTo>
                    <a:pt x="2562987" y="2460689"/>
                    <a:pt x="2794254" y="2577275"/>
                    <a:pt x="2922365" y="2118741"/>
                  </a:cubicBezTo>
                  <a:cubicBezTo>
                    <a:pt x="3213830" y="1075182"/>
                    <a:pt x="2184654" y="0"/>
                    <a:pt x="124796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 useBgFill="1"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86000F-91FB-495F-B2DF-F27198A430E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695450"/>
              <a:ext cx="3134106" cy="3467100"/>
            </a:xfrm>
            <a:custGeom>
              <a:avLst/>
              <a:gdLst>
                <a:gd name="connsiteX0" fmla="*/ 1262253 w 3134106"/>
                <a:gd name="connsiteY0" fmla="*/ 0 h 3467100"/>
                <a:gd name="connsiteX1" fmla="*/ 0 w 3134106"/>
                <a:gd name="connsiteY1" fmla="*/ 482156 h 3467100"/>
                <a:gd name="connsiteX2" fmla="*/ 0 w 3134106"/>
                <a:gd name="connsiteY2" fmla="*/ 777526 h 3467100"/>
                <a:gd name="connsiteX3" fmla="*/ 106966 w 3134106"/>
                <a:gd name="connsiteY3" fmla="*/ 645319 h 3467100"/>
                <a:gd name="connsiteX4" fmla="*/ 621316 w 3134106"/>
                <a:gd name="connsiteY4" fmla="*/ 259556 h 3467100"/>
                <a:gd name="connsiteX5" fmla="*/ 658749 w 3134106"/>
                <a:gd name="connsiteY5" fmla="*/ 242888 h 3467100"/>
                <a:gd name="connsiteX6" fmla="*/ 696468 w 3134106"/>
                <a:gd name="connsiteY6" fmla="*/ 226790 h 3467100"/>
                <a:gd name="connsiteX7" fmla="*/ 734854 w 3134106"/>
                <a:gd name="connsiteY7" fmla="*/ 212217 h 3467100"/>
                <a:gd name="connsiteX8" fmla="*/ 773525 w 3134106"/>
                <a:gd name="connsiteY8" fmla="*/ 198215 h 3467100"/>
                <a:gd name="connsiteX9" fmla="*/ 812768 w 3134106"/>
                <a:gd name="connsiteY9" fmla="*/ 185642 h 3467100"/>
                <a:gd name="connsiteX10" fmla="*/ 852202 w 3134106"/>
                <a:gd name="connsiteY10" fmla="*/ 173736 h 3467100"/>
                <a:gd name="connsiteX11" fmla="*/ 892112 w 3134106"/>
                <a:gd name="connsiteY11" fmla="*/ 163354 h 3467100"/>
                <a:gd name="connsiteX12" fmla="*/ 912114 w 3134106"/>
                <a:gd name="connsiteY12" fmla="*/ 158210 h 3467100"/>
                <a:gd name="connsiteX13" fmla="*/ 922115 w 3134106"/>
                <a:gd name="connsiteY13" fmla="*/ 155639 h 3467100"/>
                <a:gd name="connsiteX14" fmla="*/ 932212 w 3134106"/>
                <a:gd name="connsiteY14" fmla="*/ 153543 h 3467100"/>
                <a:gd name="connsiteX15" fmla="*/ 1260634 w 3134106"/>
                <a:gd name="connsiteY15" fmla="*/ 117062 h 3467100"/>
                <a:gd name="connsiteX16" fmla="*/ 1587341 w 3134106"/>
                <a:gd name="connsiteY16" fmla="*/ 161544 h 3467100"/>
                <a:gd name="connsiteX17" fmla="*/ 1743647 w 3134106"/>
                <a:gd name="connsiteY17" fmla="*/ 213741 h 3467100"/>
                <a:gd name="connsiteX18" fmla="*/ 1892808 w 3134106"/>
                <a:gd name="connsiteY18" fmla="*/ 282702 h 3467100"/>
                <a:gd name="connsiteX19" fmla="*/ 2033683 w 3134106"/>
                <a:gd name="connsiteY19" fmla="*/ 365950 h 3467100"/>
                <a:gd name="connsiteX20" fmla="*/ 2165509 w 3134106"/>
                <a:gd name="connsiteY20" fmla="*/ 461677 h 3467100"/>
                <a:gd name="connsiteX21" fmla="*/ 2288286 w 3134106"/>
                <a:gd name="connsiteY21" fmla="*/ 567500 h 3467100"/>
                <a:gd name="connsiteX22" fmla="*/ 2401348 w 3134106"/>
                <a:gd name="connsiteY22" fmla="*/ 682371 h 3467100"/>
                <a:gd name="connsiteX23" fmla="*/ 2505075 w 3134106"/>
                <a:gd name="connsiteY23" fmla="*/ 804577 h 3467100"/>
                <a:gd name="connsiteX24" fmla="*/ 2598801 w 3134106"/>
                <a:gd name="connsiteY24" fmla="*/ 933355 h 3467100"/>
                <a:gd name="connsiteX25" fmla="*/ 2682240 w 3134106"/>
                <a:gd name="connsiteY25" fmla="*/ 1067943 h 3467100"/>
                <a:gd name="connsiteX26" fmla="*/ 2754725 w 3134106"/>
                <a:gd name="connsiteY26" fmla="*/ 1207770 h 3467100"/>
                <a:gd name="connsiteX27" fmla="*/ 2861596 w 3134106"/>
                <a:gd name="connsiteY27" fmla="*/ 1501140 h 3467100"/>
                <a:gd name="connsiteX28" fmla="*/ 2893314 w 3134106"/>
                <a:gd name="connsiteY28" fmla="*/ 1653254 h 3467100"/>
                <a:gd name="connsiteX29" fmla="*/ 2898743 w 3134106"/>
                <a:gd name="connsiteY29" fmla="*/ 1691640 h 3467100"/>
                <a:gd name="connsiteX30" fmla="*/ 2903220 w 3134106"/>
                <a:gd name="connsiteY30" fmla="*/ 1730216 h 3467100"/>
                <a:gd name="connsiteX31" fmla="*/ 2906840 w 3134106"/>
                <a:gd name="connsiteY31" fmla="*/ 1768888 h 3467100"/>
                <a:gd name="connsiteX32" fmla="*/ 2909221 w 3134106"/>
                <a:gd name="connsiteY32" fmla="*/ 1807655 h 3467100"/>
                <a:gd name="connsiteX33" fmla="*/ 2907506 w 3134106"/>
                <a:gd name="connsiteY33" fmla="*/ 1963007 h 3467100"/>
                <a:gd name="connsiteX34" fmla="*/ 2904458 w 3134106"/>
                <a:gd name="connsiteY34" fmla="*/ 2001869 h 3467100"/>
                <a:gd name="connsiteX35" fmla="*/ 2900267 w 3134106"/>
                <a:gd name="connsiteY35" fmla="*/ 2040636 h 3467100"/>
                <a:gd name="connsiteX36" fmla="*/ 2894648 w 3134106"/>
                <a:gd name="connsiteY36" fmla="*/ 2079308 h 3467100"/>
                <a:gd name="connsiteX37" fmla="*/ 2888075 w 3134106"/>
                <a:gd name="connsiteY37" fmla="*/ 2117884 h 3467100"/>
                <a:gd name="connsiteX38" fmla="*/ 2849785 w 3134106"/>
                <a:gd name="connsiteY38" fmla="*/ 2268855 h 3467100"/>
                <a:gd name="connsiteX39" fmla="*/ 2785491 w 3134106"/>
                <a:gd name="connsiteY39" fmla="*/ 2404777 h 3467100"/>
                <a:gd name="connsiteX40" fmla="*/ 2682049 w 3134106"/>
                <a:gd name="connsiteY40" fmla="*/ 2511647 h 3467100"/>
                <a:gd name="connsiteX41" fmla="*/ 2544318 w 3134106"/>
                <a:gd name="connsiteY41" fmla="*/ 2596229 h 3467100"/>
                <a:gd name="connsiteX42" fmla="*/ 2270474 w 3134106"/>
                <a:gd name="connsiteY42" fmla="*/ 2796349 h 3467100"/>
                <a:gd name="connsiteX43" fmla="*/ 2211896 w 3134106"/>
                <a:gd name="connsiteY43" fmla="*/ 2856357 h 3467100"/>
                <a:gd name="connsiteX44" fmla="*/ 2155127 w 3134106"/>
                <a:gd name="connsiteY44" fmla="*/ 2916936 h 3467100"/>
                <a:gd name="connsiteX45" fmla="*/ 2042636 w 3134106"/>
                <a:gd name="connsiteY45" fmla="*/ 3038094 h 3467100"/>
                <a:gd name="connsiteX46" fmla="*/ 1985963 w 3134106"/>
                <a:gd name="connsiteY46" fmla="*/ 3097721 h 3467100"/>
                <a:gd name="connsiteX47" fmla="*/ 1928051 w 3134106"/>
                <a:gd name="connsiteY47" fmla="*/ 3155728 h 3467100"/>
                <a:gd name="connsiteX48" fmla="*/ 1806702 w 3134106"/>
                <a:gd name="connsiteY48" fmla="*/ 3264313 h 3467100"/>
                <a:gd name="connsiteX49" fmla="*/ 1674400 w 3134106"/>
                <a:gd name="connsiteY49" fmla="*/ 3356134 h 3467100"/>
                <a:gd name="connsiteX50" fmla="*/ 1529906 w 3134106"/>
                <a:gd name="connsiteY50" fmla="*/ 3422333 h 3467100"/>
                <a:gd name="connsiteX51" fmla="*/ 1492187 w 3134106"/>
                <a:gd name="connsiteY51" fmla="*/ 3434048 h 3467100"/>
                <a:gd name="connsiteX52" fmla="*/ 1453896 w 3134106"/>
                <a:gd name="connsiteY52" fmla="*/ 3443669 h 3467100"/>
                <a:gd name="connsiteX53" fmla="*/ 1415129 w 3134106"/>
                <a:gd name="connsiteY53" fmla="*/ 3451003 h 3467100"/>
                <a:gd name="connsiteX54" fmla="*/ 1376077 w 3134106"/>
                <a:gd name="connsiteY54" fmla="*/ 3456241 h 3467100"/>
                <a:gd name="connsiteX55" fmla="*/ 1336834 w 3134106"/>
                <a:gd name="connsiteY55" fmla="*/ 3459480 h 3467100"/>
                <a:gd name="connsiteX56" fmla="*/ 1297496 w 3134106"/>
                <a:gd name="connsiteY56" fmla="*/ 3460718 h 3467100"/>
                <a:gd name="connsiteX57" fmla="*/ 1258062 w 3134106"/>
                <a:gd name="connsiteY57" fmla="*/ 3460052 h 3467100"/>
                <a:gd name="connsiteX58" fmla="*/ 1217676 w 3134106"/>
                <a:gd name="connsiteY58" fmla="*/ 3457480 h 3467100"/>
                <a:gd name="connsiteX59" fmla="*/ 900113 w 3134106"/>
                <a:gd name="connsiteY59" fmla="*/ 3406426 h 3467100"/>
                <a:gd name="connsiteX60" fmla="*/ 823246 w 3134106"/>
                <a:gd name="connsiteY60" fmla="*/ 3383947 h 3467100"/>
                <a:gd name="connsiteX61" fmla="*/ 747808 w 3134106"/>
                <a:gd name="connsiteY61" fmla="*/ 3357753 h 3467100"/>
                <a:gd name="connsiteX62" fmla="*/ 710660 w 3134106"/>
                <a:gd name="connsiteY62" fmla="*/ 3343370 h 3467100"/>
                <a:gd name="connsiteX63" fmla="*/ 673799 w 3134106"/>
                <a:gd name="connsiteY63" fmla="*/ 3328321 h 3467100"/>
                <a:gd name="connsiteX64" fmla="*/ 655415 w 3134106"/>
                <a:gd name="connsiteY64" fmla="*/ 3320796 h 3467100"/>
                <a:gd name="connsiteX65" fmla="*/ 637413 w 3134106"/>
                <a:gd name="connsiteY65" fmla="*/ 3312319 h 3467100"/>
                <a:gd name="connsiteX66" fmla="*/ 601409 w 3134106"/>
                <a:gd name="connsiteY66" fmla="*/ 3295460 h 3467100"/>
                <a:gd name="connsiteX67" fmla="*/ 96012 w 3134106"/>
                <a:gd name="connsiteY67" fmla="*/ 2922746 h 3467100"/>
                <a:gd name="connsiteX68" fmla="*/ 0 w 3134106"/>
                <a:gd name="connsiteY68" fmla="*/ 2808256 h 3467100"/>
                <a:gd name="connsiteX69" fmla="*/ 0 w 3134106"/>
                <a:gd name="connsiteY69" fmla="*/ 3204020 h 3467100"/>
                <a:gd name="connsiteX70" fmla="*/ 376523 w 3134106"/>
                <a:gd name="connsiteY70" fmla="*/ 3467100 h 3467100"/>
                <a:gd name="connsiteX71" fmla="*/ 2147983 w 3134106"/>
                <a:gd name="connsiteY71" fmla="*/ 3467100 h 3467100"/>
                <a:gd name="connsiteX72" fmla="*/ 3134106 w 3134106"/>
                <a:gd name="connsiteY72" fmla="*/ 1843088 h 3467100"/>
                <a:gd name="connsiteX73" fmla="*/ 1262253 w 3134106"/>
                <a:gd name="connsiteY73" fmla="*/ 0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134106" h="3467100">
                  <a:moveTo>
                    <a:pt x="1262253" y="0"/>
                  </a:moveTo>
                  <a:cubicBezTo>
                    <a:pt x="775907" y="0"/>
                    <a:pt x="332804" y="182690"/>
                    <a:pt x="0" y="482156"/>
                  </a:cubicBezTo>
                  <a:lnTo>
                    <a:pt x="0" y="777526"/>
                  </a:lnTo>
                  <a:cubicBezTo>
                    <a:pt x="33338" y="731901"/>
                    <a:pt x="68961" y="687705"/>
                    <a:pt x="106966" y="645319"/>
                  </a:cubicBezTo>
                  <a:cubicBezTo>
                    <a:pt x="248603" y="486632"/>
                    <a:pt x="423100" y="351854"/>
                    <a:pt x="621316" y="259556"/>
                  </a:cubicBezTo>
                  <a:lnTo>
                    <a:pt x="658749" y="242888"/>
                  </a:lnTo>
                  <a:cubicBezTo>
                    <a:pt x="671322" y="237458"/>
                    <a:pt x="683609" y="231362"/>
                    <a:pt x="696468" y="226790"/>
                  </a:cubicBezTo>
                  <a:lnTo>
                    <a:pt x="734854" y="212217"/>
                  </a:lnTo>
                  <a:cubicBezTo>
                    <a:pt x="747713" y="207550"/>
                    <a:pt x="760381" y="202121"/>
                    <a:pt x="773525" y="198215"/>
                  </a:cubicBezTo>
                  <a:lnTo>
                    <a:pt x="812768" y="185642"/>
                  </a:lnTo>
                  <a:cubicBezTo>
                    <a:pt x="825913" y="181547"/>
                    <a:pt x="838867" y="176879"/>
                    <a:pt x="852202" y="173736"/>
                  </a:cubicBezTo>
                  <a:lnTo>
                    <a:pt x="892112" y="163354"/>
                  </a:lnTo>
                  <a:lnTo>
                    <a:pt x="912114" y="158210"/>
                  </a:lnTo>
                  <a:lnTo>
                    <a:pt x="922115" y="155639"/>
                  </a:lnTo>
                  <a:lnTo>
                    <a:pt x="932212" y="153543"/>
                  </a:lnTo>
                  <a:cubicBezTo>
                    <a:pt x="1039749" y="129635"/>
                    <a:pt x="1150144" y="117443"/>
                    <a:pt x="1260634" y="117062"/>
                  </a:cubicBezTo>
                  <a:cubicBezTo>
                    <a:pt x="1370933" y="116967"/>
                    <a:pt x="1481138" y="132874"/>
                    <a:pt x="1587341" y="161544"/>
                  </a:cubicBezTo>
                  <a:cubicBezTo>
                    <a:pt x="1640491" y="175831"/>
                    <a:pt x="1692688" y="193358"/>
                    <a:pt x="1743647" y="213741"/>
                  </a:cubicBezTo>
                  <a:cubicBezTo>
                    <a:pt x="1794796" y="233744"/>
                    <a:pt x="1844421" y="257175"/>
                    <a:pt x="1892808" y="282702"/>
                  </a:cubicBezTo>
                  <a:cubicBezTo>
                    <a:pt x="1941290" y="308134"/>
                    <a:pt x="1988153" y="336233"/>
                    <a:pt x="2033683" y="365950"/>
                  </a:cubicBezTo>
                  <a:cubicBezTo>
                    <a:pt x="2079117" y="395954"/>
                    <a:pt x="2123027" y="428054"/>
                    <a:pt x="2165509" y="461677"/>
                  </a:cubicBezTo>
                  <a:cubicBezTo>
                    <a:pt x="2207990" y="495300"/>
                    <a:pt x="2248948" y="530733"/>
                    <a:pt x="2288286" y="567500"/>
                  </a:cubicBezTo>
                  <a:cubicBezTo>
                    <a:pt x="2327720" y="604266"/>
                    <a:pt x="2365153" y="642938"/>
                    <a:pt x="2401348" y="682371"/>
                  </a:cubicBezTo>
                  <a:cubicBezTo>
                    <a:pt x="2437543" y="721900"/>
                    <a:pt x="2472119" y="762667"/>
                    <a:pt x="2505075" y="804577"/>
                  </a:cubicBezTo>
                  <a:cubicBezTo>
                    <a:pt x="2537841" y="846677"/>
                    <a:pt x="2569369" y="889445"/>
                    <a:pt x="2598801" y="933355"/>
                  </a:cubicBezTo>
                  <a:cubicBezTo>
                    <a:pt x="2628329" y="977265"/>
                    <a:pt x="2656428" y="1022128"/>
                    <a:pt x="2682240" y="1067943"/>
                  </a:cubicBezTo>
                  <a:cubicBezTo>
                    <a:pt x="2708243" y="1113663"/>
                    <a:pt x="2732437" y="1160336"/>
                    <a:pt x="2754725" y="1207770"/>
                  </a:cubicBezTo>
                  <a:cubicBezTo>
                    <a:pt x="2799112" y="1302639"/>
                    <a:pt x="2835021" y="1400747"/>
                    <a:pt x="2861596" y="1501140"/>
                  </a:cubicBezTo>
                  <a:cubicBezTo>
                    <a:pt x="2874645" y="1551337"/>
                    <a:pt x="2885218" y="1602105"/>
                    <a:pt x="2893314" y="1653254"/>
                  </a:cubicBezTo>
                  <a:cubicBezTo>
                    <a:pt x="2895314" y="1666018"/>
                    <a:pt x="2897410" y="1678781"/>
                    <a:pt x="2898743" y="1691640"/>
                  </a:cubicBezTo>
                  <a:cubicBezTo>
                    <a:pt x="2900172" y="1704499"/>
                    <a:pt x="2902172" y="1717262"/>
                    <a:pt x="2903220" y="1730216"/>
                  </a:cubicBezTo>
                  <a:cubicBezTo>
                    <a:pt x="2904363" y="1743075"/>
                    <a:pt x="2905792" y="1755934"/>
                    <a:pt x="2906840" y="1768888"/>
                  </a:cubicBezTo>
                  <a:lnTo>
                    <a:pt x="2909221" y="1807655"/>
                  </a:lnTo>
                  <a:cubicBezTo>
                    <a:pt x="2911316" y="1859375"/>
                    <a:pt x="2911221" y="1911191"/>
                    <a:pt x="2907506" y="1963007"/>
                  </a:cubicBezTo>
                  <a:cubicBezTo>
                    <a:pt x="2906459" y="1975961"/>
                    <a:pt x="2906078" y="1988915"/>
                    <a:pt x="2904458" y="2001869"/>
                  </a:cubicBezTo>
                  <a:lnTo>
                    <a:pt x="2900267" y="2040636"/>
                  </a:lnTo>
                  <a:lnTo>
                    <a:pt x="2894648" y="2079308"/>
                  </a:lnTo>
                  <a:cubicBezTo>
                    <a:pt x="2892838" y="2092166"/>
                    <a:pt x="2890171" y="2104930"/>
                    <a:pt x="2888075" y="2117884"/>
                  </a:cubicBezTo>
                  <a:cubicBezTo>
                    <a:pt x="2878360" y="2169128"/>
                    <a:pt x="2866168" y="2220278"/>
                    <a:pt x="2849785" y="2268855"/>
                  </a:cubicBezTo>
                  <a:cubicBezTo>
                    <a:pt x="2833402" y="2317433"/>
                    <a:pt x="2813018" y="2363915"/>
                    <a:pt x="2785491" y="2404777"/>
                  </a:cubicBezTo>
                  <a:cubicBezTo>
                    <a:pt x="2758440" y="2446115"/>
                    <a:pt x="2723579" y="2481263"/>
                    <a:pt x="2682049" y="2511647"/>
                  </a:cubicBezTo>
                  <a:cubicBezTo>
                    <a:pt x="2640616" y="2542223"/>
                    <a:pt x="2592705" y="2568321"/>
                    <a:pt x="2544318" y="2596229"/>
                  </a:cubicBezTo>
                  <a:cubicBezTo>
                    <a:pt x="2446687" y="2650808"/>
                    <a:pt x="2350580" y="2716530"/>
                    <a:pt x="2270474" y="2796349"/>
                  </a:cubicBezTo>
                  <a:cubicBezTo>
                    <a:pt x="2250091" y="2816257"/>
                    <a:pt x="2230946" y="2836164"/>
                    <a:pt x="2211896" y="2856357"/>
                  </a:cubicBezTo>
                  <a:lnTo>
                    <a:pt x="2155127" y="2916936"/>
                  </a:lnTo>
                  <a:cubicBezTo>
                    <a:pt x="2117503" y="2957417"/>
                    <a:pt x="2080260" y="2998089"/>
                    <a:pt x="2042636" y="3038094"/>
                  </a:cubicBezTo>
                  <a:cubicBezTo>
                    <a:pt x="2023872" y="3058097"/>
                    <a:pt x="2005013" y="3078099"/>
                    <a:pt x="1985963" y="3097721"/>
                  </a:cubicBezTo>
                  <a:cubicBezTo>
                    <a:pt x="1966913" y="3117342"/>
                    <a:pt x="1947577" y="3136678"/>
                    <a:pt x="1928051" y="3155728"/>
                  </a:cubicBezTo>
                  <a:cubicBezTo>
                    <a:pt x="1889093" y="3193828"/>
                    <a:pt x="1848707" y="3230309"/>
                    <a:pt x="1806702" y="3264313"/>
                  </a:cubicBezTo>
                  <a:cubicBezTo>
                    <a:pt x="1764792" y="3298412"/>
                    <a:pt x="1720406" y="3329083"/>
                    <a:pt x="1674400" y="3356134"/>
                  </a:cubicBezTo>
                  <a:cubicBezTo>
                    <a:pt x="1628204" y="3382804"/>
                    <a:pt x="1579912" y="3405473"/>
                    <a:pt x="1529906" y="3422333"/>
                  </a:cubicBezTo>
                  <a:cubicBezTo>
                    <a:pt x="1517428" y="3426714"/>
                    <a:pt x="1504664" y="3430048"/>
                    <a:pt x="1492187" y="3434048"/>
                  </a:cubicBezTo>
                  <a:cubicBezTo>
                    <a:pt x="1479518" y="3437478"/>
                    <a:pt x="1466660" y="3440430"/>
                    <a:pt x="1453896" y="3443669"/>
                  </a:cubicBezTo>
                  <a:cubicBezTo>
                    <a:pt x="1440942" y="3446145"/>
                    <a:pt x="1428083" y="3448717"/>
                    <a:pt x="1415129" y="3451003"/>
                  </a:cubicBezTo>
                  <a:cubicBezTo>
                    <a:pt x="1402080" y="3452717"/>
                    <a:pt x="1389126" y="3454813"/>
                    <a:pt x="1376077" y="3456241"/>
                  </a:cubicBezTo>
                  <a:cubicBezTo>
                    <a:pt x="1362932" y="3457289"/>
                    <a:pt x="1349978" y="3458718"/>
                    <a:pt x="1336834" y="3459480"/>
                  </a:cubicBezTo>
                  <a:cubicBezTo>
                    <a:pt x="1323689" y="3459861"/>
                    <a:pt x="1310640" y="3460623"/>
                    <a:pt x="1297496" y="3460718"/>
                  </a:cubicBezTo>
                  <a:cubicBezTo>
                    <a:pt x="1284351" y="3460433"/>
                    <a:pt x="1271302" y="3460528"/>
                    <a:pt x="1258062" y="3460052"/>
                  </a:cubicBezTo>
                  <a:lnTo>
                    <a:pt x="1217676" y="3457480"/>
                  </a:lnTo>
                  <a:cubicBezTo>
                    <a:pt x="1110044" y="3450717"/>
                    <a:pt x="1003554" y="3433286"/>
                    <a:pt x="900113" y="3406426"/>
                  </a:cubicBezTo>
                  <a:lnTo>
                    <a:pt x="823246" y="3383947"/>
                  </a:lnTo>
                  <a:cubicBezTo>
                    <a:pt x="797909" y="3375660"/>
                    <a:pt x="772954" y="3366326"/>
                    <a:pt x="747808" y="3357753"/>
                  </a:cubicBezTo>
                  <a:cubicBezTo>
                    <a:pt x="735140" y="3353753"/>
                    <a:pt x="722948" y="3348323"/>
                    <a:pt x="710660" y="3343370"/>
                  </a:cubicBezTo>
                  <a:lnTo>
                    <a:pt x="673799" y="3328321"/>
                  </a:lnTo>
                  <a:lnTo>
                    <a:pt x="655415" y="3320796"/>
                  </a:lnTo>
                  <a:lnTo>
                    <a:pt x="637413" y="3312319"/>
                  </a:lnTo>
                  <a:lnTo>
                    <a:pt x="601409" y="3295460"/>
                  </a:lnTo>
                  <a:cubicBezTo>
                    <a:pt x="410909" y="3202877"/>
                    <a:pt x="238125" y="3076575"/>
                    <a:pt x="96012" y="2922746"/>
                  </a:cubicBezTo>
                  <a:cubicBezTo>
                    <a:pt x="62103" y="2886075"/>
                    <a:pt x="30194" y="2847785"/>
                    <a:pt x="0" y="2808256"/>
                  </a:cubicBezTo>
                  <a:lnTo>
                    <a:pt x="0" y="3204020"/>
                  </a:lnTo>
                  <a:cubicBezTo>
                    <a:pt x="113538" y="3306223"/>
                    <a:pt x="239935" y="3394710"/>
                    <a:pt x="376523" y="3467100"/>
                  </a:cubicBezTo>
                  <a:lnTo>
                    <a:pt x="2147983" y="3467100"/>
                  </a:lnTo>
                  <a:cubicBezTo>
                    <a:pt x="2735009" y="3156014"/>
                    <a:pt x="3134106" y="2545461"/>
                    <a:pt x="3134106" y="1843088"/>
                  </a:cubicBezTo>
                  <a:cubicBezTo>
                    <a:pt x="3134106" y="825151"/>
                    <a:pt x="2296097" y="0"/>
                    <a:pt x="1262253" y="0"/>
                  </a:cubicBezTo>
                  <a:close/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" name="CaixaDeTexto 9">
            <a:extLst>
              <a:ext uri="{FF2B5EF4-FFF2-40B4-BE49-F238E27FC236}">
                <a16:creationId xmlns:a16="http://schemas.microsoft.com/office/drawing/2014/main" id="{DB0A959D-4849-88E6-402D-667F38851524}"/>
              </a:ext>
            </a:extLst>
          </p:cNvPr>
          <p:cNvSpPr txBox="1"/>
          <p:nvPr/>
        </p:nvSpPr>
        <p:spPr>
          <a:xfrm>
            <a:off x="4912548" y="2682993"/>
            <a:ext cx="2743200" cy="52322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sz="1400">
                <a:latin typeface="Segoe UI"/>
                <a:cs typeface="Segoe UI"/>
              </a:rPr>
              <a:t>Módulo </a:t>
            </a:r>
            <a:r>
              <a:rPr lang="pt-BR" sz="1400" b="1">
                <a:latin typeface="Segoe UI"/>
                <a:cs typeface="Segoe UI"/>
              </a:rPr>
              <a:t>Reconhecimento de Faces </a:t>
            </a:r>
            <a:r>
              <a:rPr lang="pt-BR" sz="1400">
                <a:latin typeface="Segoe UI"/>
                <a:cs typeface="Segoe UI"/>
              </a:rPr>
              <a:t>em imagens e vídeos​</a:t>
            </a:r>
            <a:endParaRPr lang="pt-BR"/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16D08558-3825-9F56-C1CB-1E19BD64415B}"/>
              </a:ext>
            </a:extLst>
          </p:cNvPr>
          <p:cNvSpPr txBox="1"/>
          <p:nvPr/>
        </p:nvSpPr>
        <p:spPr>
          <a:xfrm>
            <a:off x="4912548" y="3275659"/>
            <a:ext cx="3016014" cy="73866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sz="1400" dirty="0">
                <a:latin typeface="Segoe UI"/>
                <a:cs typeface="Segoe UI"/>
              </a:rPr>
              <a:t>Módulo</a:t>
            </a:r>
            <a:r>
              <a:rPr lang="pt-BR" sz="1400" b="1" dirty="0">
                <a:latin typeface="Segoe UI"/>
                <a:cs typeface="Segoe UI"/>
              </a:rPr>
              <a:t> Reconhecimento de pessoas por sinais biométricos - </a:t>
            </a:r>
            <a:r>
              <a:rPr lang="pt-BR" sz="1400" dirty="0">
                <a:latin typeface="Segoe UI"/>
                <a:cs typeface="Segoe UI"/>
              </a:rPr>
              <a:t>tatuagens​</a:t>
            </a:r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CE9FD422-FAE4-FDCF-7349-10597132A2B8}"/>
              </a:ext>
            </a:extLst>
          </p:cNvPr>
          <p:cNvSpPr txBox="1"/>
          <p:nvPr/>
        </p:nvSpPr>
        <p:spPr>
          <a:xfrm>
            <a:off x="4900961" y="4073912"/>
            <a:ext cx="2743200" cy="52322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sz="1400">
                <a:latin typeface="Segoe UI"/>
                <a:cs typeface="Segoe UI"/>
              </a:rPr>
              <a:t>Módulo </a:t>
            </a:r>
            <a:r>
              <a:rPr lang="pt-BR" sz="1400" b="1">
                <a:latin typeface="Segoe UI"/>
                <a:cs typeface="Segoe UI"/>
              </a:rPr>
              <a:t>Identificação de Objetos</a:t>
            </a:r>
            <a:r>
              <a:rPr lang="pt-BR" sz="1400">
                <a:latin typeface="Segoe UI"/>
                <a:cs typeface="Segoe UI"/>
              </a:rPr>
              <a:t>​</a:t>
            </a:r>
            <a:endParaRPr lang="pt-BR"/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80D24111-A4F0-7AA1-A542-329F4238EFDA}"/>
              </a:ext>
            </a:extLst>
          </p:cNvPr>
          <p:cNvSpPr txBox="1"/>
          <p:nvPr/>
        </p:nvSpPr>
        <p:spPr>
          <a:xfrm>
            <a:off x="6099717" y="4659351"/>
            <a:ext cx="2743200" cy="52322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sz="1400">
                <a:latin typeface="Segoe UI"/>
                <a:cs typeface="Segoe UI"/>
              </a:rPr>
              <a:t>Módulo para</a:t>
            </a:r>
            <a:r>
              <a:rPr lang="pt-BR" sz="1400" b="1">
                <a:latin typeface="Segoe UI"/>
                <a:cs typeface="Segoe UI"/>
              </a:rPr>
              <a:t> identificação da exploração sexual infantil</a:t>
            </a:r>
            <a:r>
              <a:rPr lang="pt-BR" sz="1400">
                <a:latin typeface="Segoe UI"/>
                <a:cs typeface="Segoe UI"/>
              </a:rPr>
              <a:t>​</a:t>
            </a:r>
            <a:endParaRPr lang="pt-BR"/>
          </a:p>
        </p:txBody>
      </p:sp>
      <p:pic>
        <p:nvPicPr>
          <p:cNvPr id="33" name="Imagem 32" descr="Uma imagem contendo Ícone&#10;&#10;Descrição gerada automaticamente">
            <a:extLst>
              <a:ext uri="{FF2B5EF4-FFF2-40B4-BE49-F238E27FC236}">
                <a16:creationId xmlns:a16="http://schemas.microsoft.com/office/drawing/2014/main" id="{B236BA25-E049-762C-3D69-EB0DCE0ED0F1}"/>
              </a:ext>
            </a:extLst>
          </p:cNvPr>
          <p:cNvPicPr/>
          <p:nvPr/>
        </p:nvPicPr>
        <p:blipFill>
          <a:blip r:embed="rId3"/>
          <a:stretch/>
        </p:blipFill>
        <p:spPr>
          <a:xfrm>
            <a:off x="7939070" y="4190240"/>
            <a:ext cx="885579" cy="543309"/>
          </a:xfrm>
          <a:prstGeom prst="rect">
            <a:avLst/>
          </a:prstGeom>
          <a:ln w="0">
            <a:noFill/>
          </a:ln>
        </p:spPr>
      </p:pic>
      <p:sp>
        <p:nvSpPr>
          <p:cNvPr id="42" name="CaixaDeTexto 41">
            <a:extLst>
              <a:ext uri="{FF2B5EF4-FFF2-40B4-BE49-F238E27FC236}">
                <a16:creationId xmlns:a16="http://schemas.microsoft.com/office/drawing/2014/main" id="{010214AA-AB7B-A0F6-8F34-540DAFD8C038}"/>
              </a:ext>
            </a:extLst>
          </p:cNvPr>
          <p:cNvSpPr txBox="1"/>
          <p:nvPr/>
        </p:nvSpPr>
        <p:spPr>
          <a:xfrm>
            <a:off x="8385717" y="2113156"/>
            <a:ext cx="2743200" cy="73866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sz="1400" dirty="0">
                <a:latin typeface="Segoe UI"/>
                <a:cs typeface="Segoe UI"/>
              </a:rPr>
              <a:t>Módulo de </a:t>
            </a:r>
            <a:r>
              <a:rPr lang="pt-BR" sz="1400" b="1" dirty="0">
                <a:latin typeface="Segoe UI"/>
                <a:cs typeface="Segoe UI"/>
              </a:rPr>
              <a:t>acompanhamento de obras públicas  - </a:t>
            </a:r>
            <a:r>
              <a:rPr lang="pt-BR" sz="1400" b="1" dirty="0" err="1">
                <a:latin typeface="Segoe UI"/>
                <a:cs typeface="Segoe UI"/>
              </a:rPr>
              <a:t>Proinfância</a:t>
            </a:r>
            <a:r>
              <a:rPr lang="pt-BR" sz="1400" dirty="0">
                <a:latin typeface="Segoe UI"/>
                <a:cs typeface="Segoe UI"/>
              </a:rPr>
              <a:t>​</a:t>
            </a:r>
            <a:endParaRPr lang="pt-BR" dirty="0"/>
          </a:p>
        </p:txBody>
      </p:sp>
      <p:pic>
        <p:nvPicPr>
          <p:cNvPr id="46" name="Imagem 45" descr="Uma imagem contendo Texto&#10;&#10;Descrição gerada automaticamente">
            <a:extLst>
              <a:ext uri="{FF2B5EF4-FFF2-40B4-BE49-F238E27FC236}">
                <a16:creationId xmlns:a16="http://schemas.microsoft.com/office/drawing/2014/main" id="{745B0B68-02C7-AEFD-6670-7A3121CD55F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64343" y="1634346"/>
            <a:ext cx="1122524" cy="539749"/>
          </a:xfrm>
          <a:prstGeom prst="rect">
            <a:avLst/>
          </a:prstGeom>
        </p:spPr>
      </p:pic>
      <p:sp>
        <p:nvSpPr>
          <p:cNvPr id="47" name="CaixaDeTexto 46">
            <a:extLst>
              <a:ext uri="{FF2B5EF4-FFF2-40B4-BE49-F238E27FC236}">
                <a16:creationId xmlns:a16="http://schemas.microsoft.com/office/drawing/2014/main" id="{291404DB-D207-8274-648A-76AC505956B9}"/>
              </a:ext>
            </a:extLst>
          </p:cNvPr>
          <p:cNvSpPr txBox="1"/>
          <p:nvPr/>
        </p:nvSpPr>
        <p:spPr>
          <a:xfrm>
            <a:off x="8850351" y="2903034"/>
            <a:ext cx="2743200" cy="52322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sz="1400" dirty="0">
                <a:latin typeface="Segoe UI"/>
                <a:cs typeface="Segoe UI"/>
              </a:rPr>
              <a:t>Módulo </a:t>
            </a:r>
            <a:r>
              <a:rPr lang="pt-BR" sz="1400" b="1" dirty="0">
                <a:latin typeface="Segoe UI"/>
                <a:cs typeface="Segoe UI"/>
              </a:rPr>
              <a:t>Perícias Virtuais  - pavimentações e obras de arte</a:t>
            </a:r>
            <a:r>
              <a:rPr lang="pt-BR" sz="1400" dirty="0">
                <a:latin typeface="Segoe UI"/>
                <a:cs typeface="Segoe UI"/>
              </a:rPr>
              <a:t>​</a:t>
            </a:r>
            <a:endParaRPr lang="pt-BR" dirty="0"/>
          </a:p>
        </p:txBody>
      </p:sp>
      <p:grpSp>
        <p:nvGrpSpPr>
          <p:cNvPr id="2" name="Agrupar 1">
            <a:extLst>
              <a:ext uri="{FF2B5EF4-FFF2-40B4-BE49-F238E27FC236}">
                <a16:creationId xmlns:a16="http://schemas.microsoft.com/office/drawing/2014/main" id="{6A8FA006-4715-2800-6590-2D8C996CF6B5}"/>
              </a:ext>
            </a:extLst>
          </p:cNvPr>
          <p:cNvGrpSpPr/>
          <p:nvPr/>
        </p:nvGrpSpPr>
        <p:grpSpPr>
          <a:xfrm>
            <a:off x="4389862" y="1827097"/>
            <a:ext cx="2031380" cy="862064"/>
            <a:chOff x="4389862" y="1827097"/>
            <a:chExt cx="2031380" cy="862064"/>
          </a:xfrm>
        </p:grpSpPr>
        <p:sp>
          <p:nvSpPr>
            <p:cNvPr id="53" name="CaixaDeTexto 52">
              <a:extLst>
                <a:ext uri="{FF2B5EF4-FFF2-40B4-BE49-F238E27FC236}">
                  <a16:creationId xmlns:a16="http://schemas.microsoft.com/office/drawing/2014/main" id="{1F184021-6EA7-B5A2-6CE2-BC6E8E7F8BDA}"/>
                </a:ext>
              </a:extLst>
            </p:cNvPr>
            <p:cNvSpPr txBox="1"/>
            <p:nvPr/>
          </p:nvSpPr>
          <p:spPr>
            <a:xfrm>
              <a:off x="5008755" y="2062976"/>
              <a:ext cx="1412487" cy="3810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r>
                <a:rPr lang="pt-BR" b="1" dirty="0">
                  <a:solidFill>
                    <a:srgbClr val="FFFFFF"/>
                  </a:solidFill>
                  <a:latin typeface="Segoe UI"/>
                  <a:ea typeface="Open Sans"/>
                  <a:cs typeface="Open Sans"/>
                </a:rPr>
                <a:t>    ÁQUILA</a:t>
              </a:r>
            </a:p>
          </p:txBody>
        </p:sp>
        <p:pic>
          <p:nvPicPr>
            <p:cNvPr id="52" name="Imagem 52">
              <a:extLst>
                <a:ext uri="{FF2B5EF4-FFF2-40B4-BE49-F238E27FC236}">
                  <a16:creationId xmlns:a16="http://schemas.microsoft.com/office/drawing/2014/main" id="{86DDAAAC-0869-C8A1-FE1B-EA559540AE6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48475" r="-339" b="565"/>
            <a:stretch/>
          </p:blipFill>
          <p:spPr>
            <a:xfrm>
              <a:off x="4389862" y="1827097"/>
              <a:ext cx="744381" cy="862064"/>
            </a:xfrm>
            <a:prstGeom prst="rect">
              <a:avLst/>
            </a:prstGeom>
          </p:spPr>
        </p:pic>
      </p:grp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5466E3EE-4D1B-9624-858C-B784C29F64D5}"/>
              </a:ext>
            </a:extLst>
          </p:cNvPr>
          <p:cNvSpPr txBox="1"/>
          <p:nvPr/>
        </p:nvSpPr>
        <p:spPr>
          <a:xfrm>
            <a:off x="912517" y="2060222"/>
            <a:ext cx="1909703" cy="83099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sz="2400" b="1" dirty="0">
                <a:solidFill>
                  <a:srgbClr val="303030"/>
                </a:solidFill>
                <a:latin typeface="Bradley Hand ITC"/>
                <a:ea typeface="Open Sans"/>
                <a:cs typeface="Open Sans"/>
              </a:rPr>
              <a:t>DEEP LEARNING</a:t>
            </a:r>
            <a:endParaRPr lang="pt-BR" sz="2400" b="1">
              <a:solidFill>
                <a:srgbClr val="303030"/>
              </a:solidFill>
              <a:latin typeface="Bradley Hand ITC"/>
            </a:endParaRPr>
          </a:p>
        </p:txBody>
      </p:sp>
      <p:pic>
        <p:nvPicPr>
          <p:cNvPr id="57" name="Google Shape;99;p14">
            <a:extLst>
              <a:ext uri="{FF2B5EF4-FFF2-40B4-BE49-F238E27FC236}">
                <a16:creationId xmlns:a16="http://schemas.microsoft.com/office/drawing/2014/main" id="{AE02BA6F-F3DA-4938-C258-9F12BAC6D088}"/>
              </a:ext>
            </a:extLst>
          </p:cNvPr>
          <p:cNvPicPr/>
          <p:nvPr/>
        </p:nvPicPr>
        <p:blipFill>
          <a:blip r:embed="rId6"/>
          <a:stretch/>
        </p:blipFill>
        <p:spPr>
          <a:xfrm>
            <a:off x="321067" y="345275"/>
            <a:ext cx="1015760" cy="305377"/>
          </a:xfrm>
          <a:prstGeom prst="rect">
            <a:avLst/>
          </a:prstGeom>
          <a:ln w="0">
            <a:noFill/>
          </a:ln>
        </p:spPr>
      </p:pic>
    </p:spTree>
    <p:extLst>
      <p:ext uri="{BB962C8B-B14F-4D97-AF65-F5344CB8AC3E}">
        <p14:creationId xmlns:p14="http://schemas.microsoft.com/office/powerpoint/2010/main" val="95837396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Agrupar 14"/>
          <p:cNvGrpSpPr/>
          <p:nvPr/>
        </p:nvGrpSpPr>
        <p:grpSpPr>
          <a:xfrm>
            <a:off x="0" y="0"/>
            <a:ext cx="12200623" cy="6858000"/>
            <a:chOff x="-8623" y="0"/>
            <a:chExt cx="12200623" cy="6858000"/>
          </a:xfrm>
        </p:grpSpPr>
        <p:pic>
          <p:nvPicPr>
            <p:cNvPr id="14" name="Imagem 1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8623" y="0"/>
              <a:ext cx="12200623" cy="6858000"/>
            </a:xfrm>
            <a:prstGeom prst="rect">
              <a:avLst/>
            </a:prstGeom>
          </p:spPr>
        </p:pic>
        <p:sp>
          <p:nvSpPr>
            <p:cNvPr id="4" name="Retângulo 3"/>
            <p:cNvSpPr/>
            <p:nvPr/>
          </p:nvSpPr>
          <p:spPr>
            <a:xfrm>
              <a:off x="5966798" y="3244334"/>
              <a:ext cx="25840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w Cen MT" panose="020B0602020104020603"/>
                  <a:ea typeface="+mn-ea"/>
                  <a:cs typeface="+mn-cs"/>
                </a:rPr>
                <a:t> </a:t>
              </a:r>
            </a:p>
          </p:txBody>
        </p:sp>
        <p:cxnSp>
          <p:nvCxnSpPr>
            <p:cNvPr id="6" name="Conector reto 5"/>
            <p:cNvCxnSpPr/>
            <p:nvPr/>
          </p:nvCxnSpPr>
          <p:spPr>
            <a:xfrm>
              <a:off x="4589256" y="4140679"/>
              <a:ext cx="7594121" cy="7507"/>
            </a:xfrm>
            <a:prstGeom prst="line">
              <a:avLst/>
            </a:prstGeom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</p:grpSp>
      <p:pic>
        <p:nvPicPr>
          <p:cNvPr id="10" name="Google Shape;144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535316" y="3124082"/>
            <a:ext cx="3517782" cy="76511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4560645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36">
            <a:extLst>
              <a:ext uri="{FF2B5EF4-FFF2-40B4-BE49-F238E27FC236}">
                <a16:creationId xmlns:a16="http://schemas.microsoft.com/office/drawing/2014/main" id="{9AE4726C-1831-4FE3-9A11-227F0DC2F0B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1"/>
            <a:ext cx="12192003" cy="6858001"/>
            <a:chOff x="0" y="-1"/>
            <a:chExt cx="12192003" cy="6858001"/>
          </a:xfrm>
        </p:grpSpPr>
        <p:sp useBgFill="1">
          <p:nvSpPr>
            <p:cNvPr id="108" name="Rectangle 37">
              <a:extLst>
                <a:ext uri="{FF2B5EF4-FFF2-40B4-BE49-F238E27FC236}">
                  <a16:creationId xmlns:a16="http://schemas.microsoft.com/office/drawing/2014/main" id="{B651D7F7-8C54-448E-A268-1CBFAD87D4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" y="-1"/>
              <a:ext cx="12192000" cy="685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9" name="Picture 2">
              <a:extLst>
                <a:ext uri="{FF2B5EF4-FFF2-40B4-BE49-F238E27FC236}">
                  <a16:creationId xmlns:a16="http://schemas.microsoft.com/office/drawing/2014/main" id="{E3B56E94-40E1-489A-98B2-A3238D66A06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PicPr>
              <a:picLocks noChangeAspect="1" noChangeArrowheads="1"/>
            </p:cNvPic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PicPr>
          <p:blipFill>
            <a:blip r:embed="rId2">
              <a:alphaModFix amt="30000"/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-1"/>
              <a:ext cx="12192003" cy="6858001"/>
            </a:xfrm>
            <a:prstGeom prst="rect">
              <a:avLst/>
            </a:prstGeom>
            <a:noFill/>
            <a:extLst>
              <a:ext uri="{909E8E84-426E-40dd-AFC4-6F175D3DCCD1}">
                <a14:hiddenFill xmlns:p14="http://schemas.microsoft.com/office/powerpoint/2010/main" xmlns:a14="http://schemas.microsoft.com/office/drawing/2010/main" xmlns:a16="http://schemas.microsoft.com/office/drawing/2014/main" xmlns="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0" name="Group 40">
            <a:extLst>
              <a:ext uri="{FF2B5EF4-FFF2-40B4-BE49-F238E27FC236}">
                <a16:creationId xmlns:a16="http://schemas.microsoft.com/office/drawing/2014/main" id="{E916825F-759B-4F1A-BA80-AF7137691EC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2305051" cy="6858001"/>
            <a:chOff x="0" y="0"/>
            <a:chExt cx="2305051" cy="6858001"/>
          </a:xfrm>
          <a:solidFill>
            <a:schemeClr val="tx1">
              <a:alpha val="70000"/>
            </a:schemeClr>
          </a:solidFill>
          <a:effectLst/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0AF64541-DE3B-4DBB-84E1-907956469E5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ChangeArrowhead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3" name="Freeform 6">
              <a:extLst>
                <a:ext uri="{FF2B5EF4-FFF2-40B4-BE49-F238E27FC236}">
                  <a16:creationId xmlns:a16="http://schemas.microsoft.com/office/drawing/2014/main" id="{9175DCC0-514A-4CA1-AD9A-1BB0FFF1B4F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7">
              <a:extLst>
                <a:ext uri="{FF2B5EF4-FFF2-40B4-BE49-F238E27FC236}">
                  <a16:creationId xmlns:a16="http://schemas.microsoft.com/office/drawing/2014/main" id="{10371924-94D9-48AF-9D5B-6471775BE81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C964FF9-A41A-438C-A22B-62690C98F1A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ChangeArrowhead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6" name="Freeform 9">
              <a:extLst>
                <a:ext uri="{FF2B5EF4-FFF2-40B4-BE49-F238E27FC236}">
                  <a16:creationId xmlns:a16="http://schemas.microsoft.com/office/drawing/2014/main" id="{61716CD6-1875-4567-B3E2-364CD0960D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10">
              <a:extLst>
                <a:ext uri="{FF2B5EF4-FFF2-40B4-BE49-F238E27FC236}">
                  <a16:creationId xmlns:a16="http://schemas.microsoft.com/office/drawing/2014/main" id="{31A293D3-7189-453D-AB91-1291AAFF3DB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11">
              <a:extLst>
                <a:ext uri="{FF2B5EF4-FFF2-40B4-BE49-F238E27FC236}">
                  <a16:creationId xmlns:a16="http://schemas.microsoft.com/office/drawing/2014/main" id="{87CB4EFE-58B3-4326-9CFB-A2AFADDFA53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12">
              <a:extLst>
                <a:ext uri="{FF2B5EF4-FFF2-40B4-BE49-F238E27FC236}">
                  <a16:creationId xmlns:a16="http://schemas.microsoft.com/office/drawing/2014/main" id="{249CF4D3-B5A3-4287-BC9D-E9BB8FA6EB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13">
              <a:extLst>
                <a:ext uri="{FF2B5EF4-FFF2-40B4-BE49-F238E27FC236}">
                  <a16:creationId xmlns:a16="http://schemas.microsoft.com/office/drawing/2014/main" id="{4D2515F2-4D11-41AF-A6B1-7D084BEA980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331BCBF4-0DC2-426E-84B3-AE38E403C9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EC8AF156-0BE9-437D-A83B-87364146D07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AC8CB256-3F62-4406-88F5-CE2421FF25E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F3E812EB-415E-4B60-B0FB-65386882CE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EB4C95D7-8E6D-45EC-8CA1-9123D718E3B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83F62FD2-2F62-4495-997C-8BD7F95AB8D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B7DFE0F9-22A3-4846-8D4E-0D193BD3288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244DAF25-7415-491A-9FF6-E04BC2DC2EA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22">
              <a:extLst>
                <a:ext uri="{FF2B5EF4-FFF2-40B4-BE49-F238E27FC236}">
                  <a16:creationId xmlns:a16="http://schemas.microsoft.com/office/drawing/2014/main" id="{7ACA3646-863C-4D00-A58A-62C7FE71CE3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23">
              <a:extLst>
                <a:ext uri="{FF2B5EF4-FFF2-40B4-BE49-F238E27FC236}">
                  <a16:creationId xmlns:a16="http://schemas.microsoft.com/office/drawing/2014/main" id="{0EA18B38-BD42-45ED-8458-FB205DBC76D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24">
              <a:extLst>
                <a:ext uri="{FF2B5EF4-FFF2-40B4-BE49-F238E27FC236}">
                  <a16:creationId xmlns:a16="http://schemas.microsoft.com/office/drawing/2014/main" id="{45302917-5DBE-4CF2-B52F-478F93FDDE7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25">
              <a:extLst>
                <a:ext uri="{FF2B5EF4-FFF2-40B4-BE49-F238E27FC236}">
                  <a16:creationId xmlns:a16="http://schemas.microsoft.com/office/drawing/2014/main" id="{8E61E6FD-D40E-479C-ABE9-2B69AE20D8F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26">
              <a:extLst>
                <a:ext uri="{FF2B5EF4-FFF2-40B4-BE49-F238E27FC236}">
                  <a16:creationId xmlns:a16="http://schemas.microsoft.com/office/drawing/2014/main" id="{2F4DEB4F-F824-48D7-AF9B-B5D905DCD1B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27">
              <a:extLst>
                <a:ext uri="{FF2B5EF4-FFF2-40B4-BE49-F238E27FC236}">
                  <a16:creationId xmlns:a16="http://schemas.microsoft.com/office/drawing/2014/main" id="{F76CFA02-6090-4464-B573-BCA350C9017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28">
              <a:extLst>
                <a:ext uri="{FF2B5EF4-FFF2-40B4-BE49-F238E27FC236}">
                  <a16:creationId xmlns:a16="http://schemas.microsoft.com/office/drawing/2014/main" id="{51BE8BEC-76C7-41FE-AB76-35194C2442D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6" name="Freeform 29">
              <a:extLst>
                <a:ext uri="{FF2B5EF4-FFF2-40B4-BE49-F238E27FC236}">
                  <a16:creationId xmlns:a16="http://schemas.microsoft.com/office/drawing/2014/main" id="{710F61D4-3B34-45A9-B9B7-CE0373AB49A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7" name="Freeform 30">
              <a:extLst>
                <a:ext uri="{FF2B5EF4-FFF2-40B4-BE49-F238E27FC236}">
                  <a16:creationId xmlns:a16="http://schemas.microsoft.com/office/drawing/2014/main" id="{451F080F-4CFB-4626-87CA-BB4CACA1C6F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8" name="Freeform 31">
              <a:extLst>
                <a:ext uri="{FF2B5EF4-FFF2-40B4-BE49-F238E27FC236}">
                  <a16:creationId xmlns:a16="http://schemas.microsoft.com/office/drawing/2014/main" id="{667BBD71-2295-4A66-B76C-F82175C2B0F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9" name="Freeform 32">
              <a:extLst>
                <a:ext uri="{FF2B5EF4-FFF2-40B4-BE49-F238E27FC236}">
                  <a16:creationId xmlns:a16="http://schemas.microsoft.com/office/drawing/2014/main" id="{B6644DE8-5BD1-4D5F-B245-0D3A21BCE13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A4DE8FD0-E681-4D9C-85C2-BEA4C2B3A06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ChangeArrowhead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71" name="Freeform 34">
              <a:extLst>
                <a:ext uri="{FF2B5EF4-FFF2-40B4-BE49-F238E27FC236}">
                  <a16:creationId xmlns:a16="http://schemas.microsoft.com/office/drawing/2014/main" id="{D46033BD-1026-4388-B926-9D11E1D7C42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72" name="Freeform 35">
              <a:extLst>
                <a:ext uri="{FF2B5EF4-FFF2-40B4-BE49-F238E27FC236}">
                  <a16:creationId xmlns:a16="http://schemas.microsoft.com/office/drawing/2014/main" id="{1FA74D4C-2E28-42C5-A7FA-3C7D6BD8B77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73" name="Freeform 36">
              <a:extLst>
                <a:ext uri="{FF2B5EF4-FFF2-40B4-BE49-F238E27FC236}">
                  <a16:creationId xmlns:a16="http://schemas.microsoft.com/office/drawing/2014/main" id="{FADF7B3F-903C-456C-983E-C9868DDAB9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74" name="Freeform 37">
              <a:extLst>
                <a:ext uri="{FF2B5EF4-FFF2-40B4-BE49-F238E27FC236}">
                  <a16:creationId xmlns:a16="http://schemas.microsoft.com/office/drawing/2014/main" id="{033F8698-1549-44AD-8DAD-0055D7B8077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75" name="Freeform 38">
              <a:extLst>
                <a:ext uri="{FF2B5EF4-FFF2-40B4-BE49-F238E27FC236}">
                  <a16:creationId xmlns:a16="http://schemas.microsoft.com/office/drawing/2014/main" id="{F1BDD4B6-46FD-4048-ADF1-32EADD9E5AE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76" name="Freeform 39">
              <a:extLst>
                <a:ext uri="{FF2B5EF4-FFF2-40B4-BE49-F238E27FC236}">
                  <a16:creationId xmlns:a16="http://schemas.microsoft.com/office/drawing/2014/main" id="{E7F387A7-B3BF-4B1A-BFCA-2D21AD3DFE4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77" name="Freeform 40">
              <a:extLst>
                <a:ext uri="{FF2B5EF4-FFF2-40B4-BE49-F238E27FC236}">
                  <a16:creationId xmlns:a16="http://schemas.microsoft.com/office/drawing/2014/main" id="{7A1B6BC8-EA82-459D-A0E0-4EBE394E71F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78" name="Freeform 41">
              <a:extLst>
                <a:ext uri="{FF2B5EF4-FFF2-40B4-BE49-F238E27FC236}">
                  <a16:creationId xmlns:a16="http://schemas.microsoft.com/office/drawing/2014/main" id="{8B94E190-DDC2-4545-906F-A1699BD73DD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79" name="Freeform 42">
              <a:extLst>
                <a:ext uri="{FF2B5EF4-FFF2-40B4-BE49-F238E27FC236}">
                  <a16:creationId xmlns:a16="http://schemas.microsoft.com/office/drawing/2014/main" id="{D9807239-A5BA-4BB3-9194-BCE3B2F21C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80" name="Freeform 43">
              <a:extLst>
                <a:ext uri="{FF2B5EF4-FFF2-40B4-BE49-F238E27FC236}">
                  <a16:creationId xmlns:a16="http://schemas.microsoft.com/office/drawing/2014/main" id="{04D300FD-DC53-4375-8981-09EA63BCF18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81" name="Freeform 44">
              <a:extLst>
                <a:ext uri="{FF2B5EF4-FFF2-40B4-BE49-F238E27FC236}">
                  <a16:creationId xmlns:a16="http://schemas.microsoft.com/office/drawing/2014/main" id="{1DF83FFD-4C16-41FD-928F-6E88AFC451C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A5B4BC2F-B667-462B-99D8-0C433124ABD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ChangeArrowhead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83" name="Freeform 46">
              <a:extLst>
                <a:ext uri="{FF2B5EF4-FFF2-40B4-BE49-F238E27FC236}">
                  <a16:creationId xmlns:a16="http://schemas.microsoft.com/office/drawing/2014/main" id="{0CBD9EFB-AC61-4674-B75A-56449003CCE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84" name="Freeform 47">
              <a:extLst>
                <a:ext uri="{FF2B5EF4-FFF2-40B4-BE49-F238E27FC236}">
                  <a16:creationId xmlns:a16="http://schemas.microsoft.com/office/drawing/2014/main" id="{1AD4BBB0-F6A7-451F-BE09-DF619F38EB7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85" name="Freeform 48">
              <a:extLst>
                <a:ext uri="{FF2B5EF4-FFF2-40B4-BE49-F238E27FC236}">
                  <a16:creationId xmlns:a16="http://schemas.microsoft.com/office/drawing/2014/main" id="{A258B285-AE5E-473A-AA72-3C95E1D833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7BEEDDE5-CB8A-4DF9-858F-4D9462D955A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87" name="Freeform 50">
              <a:extLst>
                <a:ext uri="{FF2B5EF4-FFF2-40B4-BE49-F238E27FC236}">
                  <a16:creationId xmlns:a16="http://schemas.microsoft.com/office/drawing/2014/main" id="{DA1C731B-9B66-4D65-BF47-04B118107B0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88" name="Freeform 51">
              <a:extLst>
                <a:ext uri="{FF2B5EF4-FFF2-40B4-BE49-F238E27FC236}">
                  <a16:creationId xmlns:a16="http://schemas.microsoft.com/office/drawing/2014/main" id="{58DBFEC6-C6DC-4B7A-934F-5A79EC3280F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89" name="Freeform 52">
              <a:extLst>
                <a:ext uri="{FF2B5EF4-FFF2-40B4-BE49-F238E27FC236}">
                  <a16:creationId xmlns:a16="http://schemas.microsoft.com/office/drawing/2014/main" id="{9948D8CB-2DBE-4E48-98EA-DF9E2666A2D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90" name="Freeform 53">
              <a:extLst>
                <a:ext uri="{FF2B5EF4-FFF2-40B4-BE49-F238E27FC236}">
                  <a16:creationId xmlns:a16="http://schemas.microsoft.com/office/drawing/2014/main" id="{56AB69F6-9F0B-4AB6-BCA8-AA2FD69E998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91" name="Freeform 54">
              <a:extLst>
                <a:ext uri="{FF2B5EF4-FFF2-40B4-BE49-F238E27FC236}">
                  <a16:creationId xmlns:a16="http://schemas.microsoft.com/office/drawing/2014/main" id="{0E7FB426-288D-4B0B-B73B-10CCC0EF41E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92" name="Freeform 55">
              <a:extLst>
                <a:ext uri="{FF2B5EF4-FFF2-40B4-BE49-F238E27FC236}">
                  <a16:creationId xmlns:a16="http://schemas.microsoft.com/office/drawing/2014/main" id="{A5C59C6B-46C9-48C9-9F57-2EE738B5312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93" name="Freeform 56">
              <a:extLst>
                <a:ext uri="{FF2B5EF4-FFF2-40B4-BE49-F238E27FC236}">
                  <a16:creationId xmlns:a16="http://schemas.microsoft.com/office/drawing/2014/main" id="{7CE85F33-17DC-4273-B06F-D171094449D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94" name="Freeform 57">
              <a:extLst>
                <a:ext uri="{FF2B5EF4-FFF2-40B4-BE49-F238E27FC236}">
                  <a16:creationId xmlns:a16="http://schemas.microsoft.com/office/drawing/2014/main" id="{5CD001CF-F2C4-4810-A8D9-679F9F89E5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95" name="Freeform 58">
              <a:extLst>
                <a:ext uri="{FF2B5EF4-FFF2-40B4-BE49-F238E27FC236}">
                  <a16:creationId xmlns:a16="http://schemas.microsoft.com/office/drawing/2014/main" id="{69F4BCDD-D153-40D2-8DD1-2509EE0CE4C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CaixaDeTexto 1"/>
          <p:cNvSpPr txBox="1"/>
          <p:nvPr/>
        </p:nvSpPr>
        <p:spPr>
          <a:xfrm>
            <a:off x="5452407" y="637264"/>
            <a:ext cx="6285760" cy="1299081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algn="just" defTabSz="914400">
              <a:lnSpc>
                <a:spcPct val="110000"/>
              </a:lnSpc>
              <a:buSzPct val="125000"/>
              <a:defRPr/>
            </a:pPr>
            <a:r>
              <a:rPr kumimoji="0" lang="en-US" sz="2000" b="1" i="0" u="none" strike="noStrike" cap="none" spc="0" normalizeH="0" baseline="0" noProof="0" dirty="0" err="1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Construir</a:t>
            </a:r>
            <a:r>
              <a:rPr kumimoji="0" lang="en-US" sz="2000" b="1" i="0" u="none" strike="noStrike" cap="none" spc="0" normalizeH="0" baseline="0" noProof="0" dirty="0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 </a:t>
            </a:r>
            <a:r>
              <a:rPr kumimoji="0" lang="en-US" sz="2000" b="1" i="0" u="none" strike="noStrike" cap="none" spc="0" normalizeH="0" baseline="0" noProof="0" dirty="0" err="1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uma</a:t>
            </a:r>
            <a:r>
              <a:rPr kumimoji="0" lang="en-US" sz="2000" b="1" i="0" u="none" strike="noStrike" cap="none" spc="0" normalizeH="0" baseline="0" noProof="0" dirty="0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 </a:t>
            </a:r>
            <a:r>
              <a:rPr kumimoji="0" lang="en-US" sz="2000" b="1" i="0" u="none" strike="noStrike" cap="none" spc="0" normalizeH="0" baseline="0" noProof="0" dirty="0" err="1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plataforma</a:t>
            </a:r>
            <a:r>
              <a:rPr kumimoji="0" lang="en-US" sz="2000" b="1" i="0" u="none" strike="noStrike" cap="none" spc="0" normalizeH="0" baseline="0" noProof="0" dirty="0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 </a:t>
            </a:r>
            <a:r>
              <a:rPr kumimoji="0" lang="en-US" sz="2000" b="1" i="0" u="none" strike="noStrike" cap="none" spc="0" normalizeH="0" baseline="0" noProof="0" dirty="0" err="1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tecnológica</a:t>
            </a:r>
            <a:r>
              <a:rPr kumimoji="0" lang="en-US" sz="2000" b="1" i="0" u="none" strike="noStrike" cap="none" spc="0" normalizeH="0" baseline="0" noProof="0" dirty="0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 </a:t>
            </a:r>
            <a:r>
              <a:rPr kumimoji="0" lang="en-US" sz="2000" b="1" i="0" u="none" strike="noStrike" cap="none" spc="0" normalizeH="0" baseline="0" noProof="0" dirty="0" err="1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capaz</a:t>
            </a:r>
            <a:r>
              <a:rPr kumimoji="0" lang="en-US" sz="2000" b="1" i="0" u="none" strike="noStrike" cap="none" spc="0" normalizeH="0" baseline="0" noProof="0" dirty="0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 de </a:t>
            </a:r>
            <a:r>
              <a:rPr kumimoji="0" lang="en-US" sz="2000" b="1" i="0" u="none" strike="noStrike" cap="none" spc="0" normalizeH="0" baseline="0" noProof="0" dirty="0" err="1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permitir</a:t>
            </a:r>
            <a:r>
              <a:rPr kumimoji="0" lang="en-US" sz="2000" b="1" i="0" u="none" strike="noStrike" cap="none" spc="0" normalizeH="0" baseline="0" noProof="0" dirty="0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 a </a:t>
            </a:r>
            <a:r>
              <a:rPr kumimoji="0" lang="en-US" sz="2000" b="1" i="0" u="none" strike="noStrike" cap="none" spc="0" normalizeH="0" baseline="0" noProof="0" dirty="0" err="1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análise</a:t>
            </a:r>
            <a:r>
              <a:rPr kumimoji="0" lang="en-US" sz="2000" b="1" i="0" u="none" strike="noStrike" cap="none" spc="0" normalizeH="0" baseline="0" noProof="0" dirty="0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 </a:t>
            </a:r>
            <a:r>
              <a:rPr kumimoji="0" lang="en-US" sz="2000" b="1" i="0" u="none" strike="noStrike" cap="none" spc="0" normalizeH="0" baseline="0" noProof="0" dirty="0" err="1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descentralizada</a:t>
            </a:r>
            <a:r>
              <a:rPr kumimoji="0" lang="en-US" sz="2000" b="1" i="0" u="none" strike="noStrike" cap="none" spc="0" normalizeH="0" baseline="0" noProof="0" dirty="0">
                <a:ln>
                  <a:noFill/>
                </a:ln>
                <a:solidFill>
                  <a:srgbClr val="092338"/>
                </a:solidFill>
                <a:effectLst/>
                <a:uLnTx/>
                <a:uFillTx/>
                <a:latin typeface="Segoe UI"/>
                <a:cs typeface="Segoe UI"/>
              </a:rPr>
              <a:t> de Big Data</a:t>
            </a:r>
            <a:r>
              <a:rPr lang="en-US" sz="2000" b="1" dirty="0">
                <a:solidFill>
                  <a:srgbClr val="092338"/>
                </a:solidFill>
                <a:latin typeface="Segoe UI"/>
                <a:cs typeface="Segoe UI"/>
              </a:rPr>
              <a:t>, </a:t>
            </a:r>
            <a:r>
              <a:rPr lang="en-US" sz="2000" b="1" dirty="0" err="1">
                <a:solidFill>
                  <a:srgbClr val="092338"/>
                </a:solidFill>
                <a:latin typeface="Segoe UI"/>
                <a:cs typeface="Segoe UI"/>
              </a:rPr>
              <a:t>seguindo</a:t>
            </a:r>
            <a:r>
              <a:rPr lang="en-US" sz="2000" b="1" dirty="0">
                <a:solidFill>
                  <a:srgbClr val="092338"/>
                </a:solidFill>
                <a:latin typeface="Segoe UI"/>
                <a:cs typeface="Segoe UI"/>
              </a:rPr>
              <a:t> as </a:t>
            </a:r>
            <a:r>
              <a:rPr lang="en-US" sz="2000" b="1" dirty="0" err="1">
                <a:solidFill>
                  <a:srgbClr val="092338"/>
                </a:solidFill>
                <a:latin typeface="Segoe UI"/>
                <a:cs typeface="Segoe UI"/>
              </a:rPr>
              <a:t>seguintes</a:t>
            </a:r>
            <a:r>
              <a:rPr lang="en-US" sz="2000" b="1" dirty="0">
                <a:solidFill>
                  <a:srgbClr val="092338"/>
                </a:solidFill>
                <a:latin typeface="Segoe UI"/>
                <a:cs typeface="Segoe UI"/>
              </a:rPr>
              <a:t> </a:t>
            </a:r>
            <a:r>
              <a:rPr lang="en-US" sz="2000" b="1" dirty="0" err="1">
                <a:solidFill>
                  <a:srgbClr val="092338"/>
                </a:solidFill>
                <a:latin typeface="Segoe UI"/>
                <a:cs typeface="Segoe UI"/>
              </a:rPr>
              <a:t>premissas</a:t>
            </a:r>
            <a:r>
              <a:rPr lang="en-US" sz="2000" b="1" dirty="0">
                <a:solidFill>
                  <a:srgbClr val="092338"/>
                </a:solidFill>
                <a:latin typeface="Segoe UI"/>
                <a:cs typeface="Segoe UI"/>
              </a:rPr>
              <a:t>:</a:t>
            </a:r>
            <a:endParaRPr lang="en-US" sz="2000" dirty="0">
              <a:solidFill>
                <a:srgbClr val="092338"/>
              </a:solidFill>
              <a:latin typeface="Segoe UI"/>
              <a:cs typeface="Segoe UI"/>
            </a:endParaRP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36855586-0683-8708-E82C-F35F4A1B425A}"/>
              </a:ext>
            </a:extLst>
          </p:cNvPr>
          <p:cNvSpPr txBox="1"/>
          <p:nvPr/>
        </p:nvSpPr>
        <p:spPr>
          <a:xfrm>
            <a:off x="6582937" y="2187497"/>
            <a:ext cx="5781907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b="1">
                <a:solidFill>
                  <a:srgbClr val="092338"/>
                </a:solidFill>
                <a:latin typeface="Segoe UI"/>
                <a:cs typeface="Segoe UI"/>
              </a:rPr>
              <a:t>FLOSS - Ênfase em software livre </a:t>
            </a:r>
            <a:r>
              <a:rPr lang="pt-BR" sz="2000">
                <a:solidFill>
                  <a:srgbClr val="092338"/>
                </a:solidFill>
                <a:latin typeface="Segoe UI"/>
                <a:cs typeface="Segoe UI"/>
              </a:rPr>
              <a:t>​</a:t>
            </a:r>
            <a:endParaRPr lang="pt-BR"/>
          </a:p>
        </p:txBody>
      </p:sp>
      <p:sp>
        <p:nvSpPr>
          <p:cNvPr id="31" name="Retângulo 30">
            <a:extLst>
              <a:ext uri="{FF2B5EF4-FFF2-40B4-BE49-F238E27FC236}">
                <a16:creationId xmlns:a16="http://schemas.microsoft.com/office/drawing/2014/main" id="{7829867E-F1D6-91B6-3809-704C990D95B1}"/>
              </a:ext>
            </a:extLst>
          </p:cNvPr>
          <p:cNvSpPr/>
          <p:nvPr/>
        </p:nvSpPr>
        <p:spPr>
          <a:xfrm>
            <a:off x="1255990" y="3390491"/>
            <a:ext cx="3216445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77500" lnSpcReduction="20000"/>
          </a:bodyPr>
          <a:lstStyle/>
          <a:p>
            <a:pPr algn="ctr" defTabSz="914400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sz="2400" b="1" cap="all" dirty="0">
                <a:solidFill>
                  <a:srgbClr val="042836"/>
                </a:solidFill>
                <a:latin typeface="Segoe UI"/>
                <a:ea typeface="+mj-ea"/>
                <a:cs typeface="Segoe UI"/>
                <a:sym typeface="Montserrat Medium"/>
              </a:rPr>
              <a:t>O </a:t>
            </a:r>
            <a:r>
              <a:rPr lang="en-US" sz="3200" b="1" cap="all" dirty="0">
                <a:solidFill>
                  <a:srgbClr val="042836"/>
                </a:solidFill>
                <a:latin typeface="Segoe UI"/>
                <a:ea typeface="+mj-ea"/>
                <a:cs typeface="Segoe UI"/>
                <a:sym typeface="Montserrat Medium"/>
              </a:rPr>
              <a:t>BIG DATA</a:t>
            </a:r>
            <a:r>
              <a:rPr lang="en-US" sz="2400" b="1" cap="all" dirty="0">
                <a:solidFill>
                  <a:srgbClr val="042836"/>
                </a:solidFill>
                <a:latin typeface="Segoe UI"/>
                <a:ea typeface="+mj-ea"/>
                <a:cs typeface="Segoe UI"/>
                <a:sym typeface="Montserrat Medium"/>
              </a:rPr>
              <a:t> no </a:t>
            </a:r>
            <a:r>
              <a:rPr lang="en-US" sz="3600" b="1" cap="all" dirty="0">
                <a:solidFill>
                  <a:srgbClr val="042836"/>
                </a:solidFill>
                <a:latin typeface="Segoe UI"/>
                <a:ea typeface="+mj-ea"/>
                <a:cs typeface="Segoe UI"/>
                <a:sym typeface="Montserrat Medium"/>
              </a:rPr>
              <a:t>MPMG</a:t>
            </a:r>
            <a:r>
              <a:rPr lang="en-US" sz="2400" b="1" cap="all" dirty="0">
                <a:solidFill>
                  <a:srgbClr val="042836"/>
                </a:solidFill>
                <a:latin typeface="Segoe UI"/>
                <a:ea typeface="+mj-ea"/>
                <a:cs typeface="Segoe UI"/>
                <a:sym typeface="Montserrat Medium"/>
              </a:rPr>
              <a:t>: </a:t>
            </a:r>
            <a:r>
              <a:rPr lang="en-US" sz="2400" b="1" cap="all" dirty="0" err="1">
                <a:solidFill>
                  <a:srgbClr val="042836"/>
                </a:solidFill>
                <a:latin typeface="Segoe UI"/>
                <a:ea typeface="+mj-ea"/>
                <a:cs typeface="Segoe UI"/>
                <a:sym typeface="Montserrat Medium"/>
              </a:rPr>
              <a:t>objetivo</a:t>
            </a:r>
            <a:r>
              <a:rPr lang="en-US" sz="2400" b="1" cap="all" dirty="0">
                <a:solidFill>
                  <a:srgbClr val="042836"/>
                </a:solidFill>
                <a:latin typeface="Segoe UI"/>
                <a:ea typeface="+mj-ea"/>
                <a:cs typeface="Segoe UI"/>
                <a:sym typeface="Montserrat Medium"/>
              </a:rPr>
              <a:t> </a:t>
            </a:r>
            <a:r>
              <a:rPr lang="en-US" sz="2400" b="1" cap="all" dirty="0" err="1">
                <a:solidFill>
                  <a:srgbClr val="042836"/>
                </a:solidFill>
                <a:latin typeface="Segoe UI"/>
                <a:ea typeface="+mj-ea"/>
                <a:cs typeface="Segoe UI"/>
                <a:sym typeface="Montserrat Medium"/>
              </a:rPr>
              <a:t>tecnológico</a:t>
            </a:r>
            <a:endParaRPr lang="en-US" sz="2400" b="1" i="0" strike="noStrike" cap="all" spc="0" normalizeH="0" noProof="0" dirty="0">
              <a:ln>
                <a:noFill/>
              </a:ln>
              <a:solidFill>
                <a:srgbClr val="042836"/>
              </a:solidFill>
              <a:effectLst/>
              <a:uLnTx/>
              <a:uFillTx/>
              <a:latin typeface="Segoe UI"/>
              <a:ea typeface="+mj-ea"/>
              <a:cs typeface="Segoe UI"/>
            </a:endParaRPr>
          </a:p>
        </p:txBody>
      </p:sp>
      <p:sp>
        <p:nvSpPr>
          <p:cNvPr id="35" name="CaixaDeTexto 34">
            <a:extLst>
              <a:ext uri="{FF2B5EF4-FFF2-40B4-BE49-F238E27FC236}">
                <a16:creationId xmlns:a16="http://schemas.microsoft.com/office/drawing/2014/main" id="{7A22B207-6F01-CADB-D219-BDA996D1525A}"/>
              </a:ext>
            </a:extLst>
          </p:cNvPr>
          <p:cNvSpPr txBox="1"/>
          <p:nvPr/>
        </p:nvSpPr>
        <p:spPr>
          <a:xfrm>
            <a:off x="5495693" y="5096107"/>
            <a:ext cx="2743200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b="1">
                <a:solidFill>
                  <a:srgbClr val="092338"/>
                </a:solidFill>
                <a:latin typeface="Segoe UI"/>
                <a:cs typeface="Segoe UI"/>
              </a:rPr>
              <a:t>Escalável</a:t>
            </a:r>
            <a:r>
              <a:rPr lang="pt-BR" sz="2000">
                <a:solidFill>
                  <a:srgbClr val="092338"/>
                </a:solidFill>
                <a:latin typeface="Segoe UI"/>
                <a:cs typeface="Segoe UI"/>
              </a:rPr>
              <a:t>​</a:t>
            </a:r>
            <a:endParaRPr lang="pt-BR"/>
          </a:p>
        </p:txBody>
      </p:sp>
      <p:sp>
        <p:nvSpPr>
          <p:cNvPr id="36" name="CaixaDeTexto 35">
            <a:extLst>
              <a:ext uri="{FF2B5EF4-FFF2-40B4-BE49-F238E27FC236}">
                <a16:creationId xmlns:a16="http://schemas.microsoft.com/office/drawing/2014/main" id="{66532651-B9EA-2A26-1DAD-30584D908292}"/>
              </a:ext>
            </a:extLst>
          </p:cNvPr>
          <p:cNvSpPr txBox="1"/>
          <p:nvPr/>
        </p:nvSpPr>
        <p:spPr>
          <a:xfrm>
            <a:off x="7050200" y="5398382"/>
            <a:ext cx="2743200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b="1">
                <a:solidFill>
                  <a:srgbClr val="092338"/>
                </a:solidFill>
                <a:latin typeface="Segoe UI"/>
                <a:cs typeface="Segoe UI"/>
              </a:rPr>
              <a:t>Adaptável</a:t>
            </a:r>
            <a:r>
              <a:rPr lang="pt-BR" sz="2000">
                <a:solidFill>
                  <a:srgbClr val="092338"/>
                </a:solidFill>
                <a:latin typeface="Segoe UI"/>
                <a:cs typeface="Segoe UI"/>
              </a:rPr>
              <a:t>​</a:t>
            </a:r>
            <a:endParaRPr lang="pt-BR"/>
          </a:p>
        </p:txBody>
      </p:sp>
      <p:sp>
        <p:nvSpPr>
          <p:cNvPr id="40" name="CaixaDeTexto 39">
            <a:extLst>
              <a:ext uri="{FF2B5EF4-FFF2-40B4-BE49-F238E27FC236}">
                <a16:creationId xmlns:a16="http://schemas.microsoft.com/office/drawing/2014/main" id="{5BCEDA26-2D8A-3056-F4B4-E96DE0D7FD3B}"/>
              </a:ext>
            </a:extLst>
          </p:cNvPr>
          <p:cNvSpPr txBox="1"/>
          <p:nvPr/>
        </p:nvSpPr>
        <p:spPr>
          <a:xfrm>
            <a:off x="5839522" y="3832303"/>
            <a:ext cx="2743200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b="1">
                <a:solidFill>
                  <a:srgbClr val="092338"/>
                </a:solidFill>
                <a:latin typeface="Segoe UI"/>
                <a:cs typeface="Segoe UI"/>
              </a:rPr>
              <a:t>Ferramentas próprias</a:t>
            </a:r>
            <a:r>
              <a:rPr lang="pt-BR" sz="2000">
                <a:solidFill>
                  <a:srgbClr val="092338"/>
                </a:solidFill>
                <a:latin typeface="Segoe UI"/>
                <a:cs typeface="Segoe UI"/>
              </a:rPr>
              <a:t>​</a:t>
            </a:r>
            <a:endParaRPr lang="pt-BR"/>
          </a:p>
        </p:txBody>
      </p:sp>
      <p:sp>
        <p:nvSpPr>
          <p:cNvPr id="96" name="CaixaDeTexto 95">
            <a:extLst>
              <a:ext uri="{FF2B5EF4-FFF2-40B4-BE49-F238E27FC236}">
                <a16:creationId xmlns:a16="http://schemas.microsoft.com/office/drawing/2014/main" id="{56F64A4A-7C2C-F76B-C75D-739A0DB59095}"/>
              </a:ext>
            </a:extLst>
          </p:cNvPr>
          <p:cNvSpPr txBox="1"/>
          <p:nvPr/>
        </p:nvSpPr>
        <p:spPr>
          <a:xfrm>
            <a:off x="7149790" y="4519961"/>
            <a:ext cx="4285785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b="1">
                <a:solidFill>
                  <a:srgbClr val="092338"/>
                </a:solidFill>
                <a:latin typeface="Segoe UI"/>
                <a:cs typeface="Segoe UI"/>
              </a:rPr>
              <a:t>Transferência de conhecimento</a:t>
            </a:r>
            <a:r>
              <a:rPr lang="pt-BR" sz="2000">
                <a:solidFill>
                  <a:srgbClr val="092338"/>
                </a:solidFill>
                <a:latin typeface="Segoe UI"/>
                <a:cs typeface="Segoe UI"/>
              </a:rPr>
              <a:t>​</a:t>
            </a:r>
            <a:endParaRPr lang="pt-BR"/>
          </a:p>
        </p:txBody>
      </p:sp>
      <p:sp>
        <p:nvSpPr>
          <p:cNvPr id="101" name="CaixaDeTexto 100">
            <a:extLst>
              <a:ext uri="{FF2B5EF4-FFF2-40B4-BE49-F238E27FC236}">
                <a16:creationId xmlns:a16="http://schemas.microsoft.com/office/drawing/2014/main" id="{061BD427-4F67-CE5B-C4A3-D16966BEEC9E}"/>
              </a:ext>
            </a:extLst>
          </p:cNvPr>
          <p:cNvSpPr txBox="1"/>
          <p:nvPr/>
        </p:nvSpPr>
        <p:spPr>
          <a:xfrm>
            <a:off x="8822474" y="3432717"/>
            <a:ext cx="3031273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b="1">
                <a:solidFill>
                  <a:srgbClr val="092338"/>
                </a:solidFill>
                <a:latin typeface="Segoe UI"/>
                <a:cs typeface="Segoe UI"/>
              </a:rPr>
              <a:t>Capacidade de resposta</a:t>
            </a:r>
            <a:r>
              <a:rPr lang="pt-BR" sz="2000">
                <a:solidFill>
                  <a:srgbClr val="092338"/>
                </a:solidFill>
                <a:latin typeface="Segoe UI"/>
                <a:cs typeface="Segoe UI"/>
              </a:rPr>
              <a:t>​</a:t>
            </a:r>
            <a:endParaRPr lang="pt-BR"/>
          </a:p>
        </p:txBody>
      </p:sp>
      <p:sp>
        <p:nvSpPr>
          <p:cNvPr id="106" name="CaixaDeTexto 105">
            <a:extLst>
              <a:ext uri="{FF2B5EF4-FFF2-40B4-BE49-F238E27FC236}">
                <a16:creationId xmlns:a16="http://schemas.microsoft.com/office/drawing/2014/main" id="{E259CE1D-3E62-C42E-7FC7-135019C921A5}"/>
              </a:ext>
            </a:extLst>
          </p:cNvPr>
          <p:cNvSpPr txBox="1"/>
          <p:nvPr/>
        </p:nvSpPr>
        <p:spPr>
          <a:xfrm>
            <a:off x="5216912" y="2800815"/>
            <a:ext cx="2919761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 b="1" dirty="0" err="1">
                <a:solidFill>
                  <a:srgbClr val="092338"/>
                </a:solidFill>
                <a:latin typeface="Segoe UI"/>
                <a:cs typeface="Segoe UI"/>
              </a:rPr>
              <a:t>Celeridade</a:t>
            </a:r>
            <a:r>
              <a:rPr lang="en-US" sz="2000" b="1" dirty="0">
                <a:solidFill>
                  <a:srgbClr val="092338"/>
                </a:solidFill>
                <a:latin typeface="Segoe UI"/>
                <a:cs typeface="Segoe UI"/>
              </a:rPr>
              <a:t> e </a:t>
            </a:r>
            <a:r>
              <a:rPr lang="en-US" sz="2000" b="1" dirty="0" err="1">
                <a:solidFill>
                  <a:srgbClr val="092338"/>
                </a:solidFill>
                <a:latin typeface="Segoe UI"/>
                <a:cs typeface="Segoe UI"/>
              </a:rPr>
              <a:t>eficiênciaem</a:t>
            </a:r>
            <a:r>
              <a:rPr lang="en-US" sz="2000" b="1" dirty="0">
                <a:solidFill>
                  <a:srgbClr val="092338"/>
                </a:solidFill>
                <a:latin typeface="Segoe UI"/>
                <a:cs typeface="Segoe UI"/>
              </a:rPr>
              <a:t> </a:t>
            </a:r>
            <a:r>
              <a:rPr lang="en-US" sz="2000" b="1" dirty="0" err="1">
                <a:solidFill>
                  <a:srgbClr val="092338"/>
                </a:solidFill>
                <a:latin typeface="Segoe UI"/>
                <a:cs typeface="Segoe UI"/>
              </a:rPr>
              <a:t>investigações</a:t>
            </a:r>
            <a:r>
              <a:rPr lang="pt-BR" sz="2000" dirty="0">
                <a:solidFill>
                  <a:srgbClr val="092338"/>
                </a:solidFill>
                <a:latin typeface="Segoe UI"/>
                <a:cs typeface="Segoe UI"/>
              </a:rPr>
              <a:t>​</a:t>
            </a:r>
            <a:endParaRPr lang="pt-BR" dirty="0"/>
          </a:p>
        </p:txBody>
      </p:sp>
      <p:pic>
        <p:nvPicPr>
          <p:cNvPr id="112" name="Google Shape;99;p14">
            <a:extLst>
              <a:ext uri="{FF2B5EF4-FFF2-40B4-BE49-F238E27FC236}">
                <a16:creationId xmlns:a16="http://schemas.microsoft.com/office/drawing/2014/main" id="{396D6C42-BDE9-107A-F469-1E573924DBB1}"/>
              </a:ext>
            </a:extLst>
          </p:cNvPr>
          <p:cNvPicPr/>
          <p:nvPr/>
        </p:nvPicPr>
        <p:blipFill>
          <a:blip r:embed="rId3"/>
          <a:stretch/>
        </p:blipFill>
        <p:spPr>
          <a:xfrm>
            <a:off x="11119165" y="6376226"/>
            <a:ext cx="1015760" cy="305377"/>
          </a:xfrm>
          <a:prstGeom prst="rect">
            <a:avLst/>
          </a:prstGeom>
          <a:ln w="0">
            <a:noFill/>
          </a:ln>
        </p:spPr>
      </p:pic>
      <p:pic>
        <p:nvPicPr>
          <p:cNvPr id="114" name="Imagem 653" descr="Uma imagem contendo monitor&#10;&#10;Descrição gerada automaticamente">
            <a:extLst>
              <a:ext uri="{FF2B5EF4-FFF2-40B4-BE49-F238E27FC236}">
                <a16:creationId xmlns:a16="http://schemas.microsoft.com/office/drawing/2014/main" id="{A19C0CB9-9894-88E9-EA15-DC892F46E30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1376" y="499782"/>
            <a:ext cx="4174272" cy="27732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07252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Diagrama 8"/>
          <p:cNvGraphicFramePr/>
          <p:nvPr/>
        </p:nvGraphicFramePr>
        <p:xfrm>
          <a:off x="1066799" y="72881"/>
          <a:ext cx="9466053" cy="581396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pSp>
        <p:nvGrpSpPr>
          <p:cNvPr id="4" name="Agrupar 3"/>
          <p:cNvGrpSpPr/>
          <p:nvPr/>
        </p:nvGrpSpPr>
        <p:grpSpPr>
          <a:xfrm>
            <a:off x="1066800" y="5874387"/>
            <a:ext cx="2235677" cy="872650"/>
            <a:chOff x="978540" y="5476874"/>
            <a:chExt cx="2122215" cy="1050693"/>
          </a:xfrm>
        </p:grpSpPr>
        <p:sp>
          <p:nvSpPr>
            <p:cNvPr id="2" name="Texto Explicativo em Seta para Cima 1"/>
            <p:cNvSpPr/>
            <p:nvPr/>
          </p:nvSpPr>
          <p:spPr>
            <a:xfrm>
              <a:off x="1217750" y="5476874"/>
              <a:ext cx="1693290" cy="1050693"/>
            </a:xfrm>
            <a:prstGeom prst="upArrowCallout">
              <a:avLst/>
            </a:prstGeom>
            <a:solidFill>
              <a:schemeClr val="tx1">
                <a:lumMod val="95000"/>
              </a:schemeClr>
            </a:solidFill>
            <a:ln w="285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w Cen MT" panose="020B0602020104020603"/>
                <a:ea typeface="+mn-ea"/>
                <a:cs typeface="+mn-cs"/>
              </a:endParaRPr>
            </a:p>
          </p:txBody>
        </p:sp>
        <p:sp>
          <p:nvSpPr>
            <p:cNvPr id="3" name="CaixaDeTexto 2"/>
            <p:cNvSpPr txBox="1"/>
            <p:nvPr/>
          </p:nvSpPr>
          <p:spPr>
            <a:xfrm>
              <a:off x="978540" y="5987098"/>
              <a:ext cx="212221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34770">
                      <a:lumMod val="50000"/>
                    </a:srgbClr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TCT’s</a:t>
              </a:r>
              <a:r>
                <a:rPr kumimoji="0" lang="pt-B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134770">
                      <a:lumMod val="50000"/>
                    </a:srgbClr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 e </a:t>
              </a:r>
              <a:r>
                <a:rPr kumimoji="0" lang="pt-BR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34770">
                      <a:lumMod val="50000"/>
                    </a:srgbClr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ACT’s</a:t>
              </a:r>
              <a:endParaRPr kumimoji="0" lang="pt-BR" sz="1400" b="1" i="0" u="none" strike="noStrike" kern="1200" cap="none" spc="0" normalizeH="0" baseline="0" noProof="0" dirty="0">
                <a:ln>
                  <a:noFill/>
                </a:ln>
                <a:solidFill>
                  <a:srgbClr val="134770">
                    <a:lumMod val="50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5" name="Agrupar 20"/>
          <p:cNvGrpSpPr/>
          <p:nvPr/>
        </p:nvGrpSpPr>
        <p:grpSpPr>
          <a:xfrm>
            <a:off x="3320528" y="5874386"/>
            <a:ext cx="2125843" cy="872650"/>
            <a:chOff x="1217750" y="5107842"/>
            <a:chExt cx="2140391" cy="1419726"/>
          </a:xfrm>
        </p:grpSpPr>
        <p:sp>
          <p:nvSpPr>
            <p:cNvPr id="23" name="Texto Explicativo em Seta para Cima 22"/>
            <p:cNvSpPr/>
            <p:nvPr/>
          </p:nvSpPr>
          <p:spPr>
            <a:xfrm>
              <a:off x="1217750" y="5107842"/>
              <a:ext cx="2122216" cy="1419726"/>
            </a:xfrm>
            <a:prstGeom prst="upArrowCallout">
              <a:avLst/>
            </a:prstGeom>
            <a:solidFill>
              <a:schemeClr val="tx1">
                <a:lumMod val="95000"/>
              </a:schemeClr>
            </a:solidFill>
            <a:ln w="285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w Cen MT" panose="020B0602020104020603"/>
                <a:ea typeface="+mn-ea"/>
                <a:cs typeface="+mn-cs"/>
              </a:endParaRPr>
            </a:p>
          </p:txBody>
        </p:sp>
        <p:sp>
          <p:nvSpPr>
            <p:cNvPr id="24" name="CaixaDeTexto 23"/>
            <p:cNvSpPr txBox="1"/>
            <p:nvPr/>
          </p:nvSpPr>
          <p:spPr>
            <a:xfrm>
              <a:off x="1235925" y="5696124"/>
              <a:ext cx="2122216" cy="761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134770">
                      <a:lumMod val="50000"/>
                    </a:srgbClr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PROCESSOS DE CONTRATAÇÃO</a:t>
              </a:r>
            </a:p>
          </p:txBody>
        </p:sp>
      </p:grpSp>
      <p:grpSp>
        <p:nvGrpSpPr>
          <p:cNvPr id="6" name="Agrupar 24"/>
          <p:cNvGrpSpPr/>
          <p:nvPr/>
        </p:nvGrpSpPr>
        <p:grpSpPr>
          <a:xfrm>
            <a:off x="5619750" y="5886843"/>
            <a:ext cx="2188683" cy="860193"/>
            <a:chOff x="1188458" y="5107842"/>
            <a:chExt cx="2163036" cy="1419726"/>
          </a:xfrm>
        </p:grpSpPr>
        <p:sp>
          <p:nvSpPr>
            <p:cNvPr id="26" name="Texto Explicativo em Seta para Cima 25"/>
            <p:cNvSpPr/>
            <p:nvPr/>
          </p:nvSpPr>
          <p:spPr>
            <a:xfrm>
              <a:off x="1217750" y="5107842"/>
              <a:ext cx="2122216" cy="1419726"/>
            </a:xfrm>
            <a:prstGeom prst="upArrowCallout">
              <a:avLst/>
            </a:prstGeom>
            <a:solidFill>
              <a:schemeClr val="tx1">
                <a:lumMod val="95000"/>
              </a:schemeClr>
            </a:solidFill>
            <a:ln w="285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w Cen MT" panose="020B0602020104020603"/>
                <a:ea typeface="+mn-ea"/>
                <a:cs typeface="+mn-cs"/>
              </a:endParaRPr>
            </a:p>
          </p:txBody>
        </p:sp>
        <p:sp>
          <p:nvSpPr>
            <p:cNvPr id="27" name="CaixaDeTexto 26"/>
            <p:cNvSpPr txBox="1"/>
            <p:nvPr/>
          </p:nvSpPr>
          <p:spPr>
            <a:xfrm>
              <a:off x="1188458" y="5681156"/>
              <a:ext cx="2163036" cy="761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134770">
                      <a:lumMod val="50000"/>
                    </a:srgbClr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GESTÃO DE PROJETOS E CONTRATOS</a:t>
              </a:r>
            </a:p>
          </p:txBody>
        </p:sp>
      </p:grpSp>
      <p:grpSp>
        <p:nvGrpSpPr>
          <p:cNvPr id="8" name="Agrupar 27"/>
          <p:cNvGrpSpPr/>
          <p:nvPr/>
        </p:nvGrpSpPr>
        <p:grpSpPr>
          <a:xfrm>
            <a:off x="7966717" y="5878001"/>
            <a:ext cx="2310757" cy="1084315"/>
            <a:chOff x="1217750" y="5107842"/>
            <a:chExt cx="2122216" cy="1771424"/>
          </a:xfrm>
        </p:grpSpPr>
        <p:sp>
          <p:nvSpPr>
            <p:cNvPr id="29" name="Texto Explicativo em Seta para Cima 28"/>
            <p:cNvSpPr/>
            <p:nvPr/>
          </p:nvSpPr>
          <p:spPr>
            <a:xfrm>
              <a:off x="1217750" y="5107842"/>
              <a:ext cx="2122216" cy="1419726"/>
            </a:xfrm>
            <a:prstGeom prst="upArrowCallout">
              <a:avLst/>
            </a:prstGeom>
            <a:solidFill>
              <a:schemeClr val="tx1">
                <a:lumMod val="95000"/>
              </a:schemeClr>
            </a:solidFill>
            <a:ln w="285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w Cen MT" panose="020B0602020104020603"/>
                <a:ea typeface="+mn-ea"/>
                <a:cs typeface="+mn-cs"/>
              </a:endParaRPr>
            </a:p>
          </p:txBody>
        </p:sp>
        <p:sp>
          <p:nvSpPr>
            <p:cNvPr id="30" name="CaixaDeTexto 29"/>
            <p:cNvSpPr txBox="1"/>
            <p:nvPr/>
          </p:nvSpPr>
          <p:spPr>
            <a:xfrm>
              <a:off x="1217750" y="5672525"/>
              <a:ext cx="2122216" cy="1206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134770">
                      <a:lumMod val="50000"/>
                    </a:srgbClr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BACK OFFICE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134770">
                      <a:lumMod val="50000"/>
                    </a:srgbClr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(Suporte e Manutenção)</a:t>
              </a:r>
            </a:p>
          </p:txBody>
        </p:sp>
      </p:grp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9376567" y="241718"/>
            <a:ext cx="2542156" cy="1079399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90000" tIns="46800" rIns="90000" bIns="46800" anchor="t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9pPr>
          </a:lstStyle>
          <a:p>
            <a:pPr algn="r">
              <a:spcBef>
                <a:spcPts val="1500"/>
              </a:spcBef>
              <a:buSzPct val="100000"/>
              <a:defRPr/>
            </a:pPr>
            <a:r>
              <a:rPr kumimoji="0" lang="pt-BR" altLang="pt-BR" sz="3200" b="1" u="none" strike="noStrike" kern="1200" cap="none" spc="0" normalizeH="0" baseline="0" noProof="0" dirty="0">
                <a:ln>
                  <a:noFill/>
                </a:ln>
                <a:solidFill>
                  <a:srgbClr val="09233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egoe UI"/>
                <a:ea typeface="Calibri"/>
                <a:cs typeface="Calibri"/>
              </a:rPr>
              <a:t>MODELO DE NEGÓCIO </a:t>
            </a:r>
            <a:endParaRPr lang="pt-BR" altLang="pt-BR" sz="3200" b="1" u="none" strike="noStrike" kern="1200" cap="none" spc="0" normalizeH="0" baseline="0" noProof="0" dirty="0">
              <a:ln>
                <a:noFill/>
              </a:ln>
              <a:solidFill>
                <a:srgbClr val="092338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Segoe UI"/>
              <a:ea typeface="Calibri"/>
              <a:cs typeface="Calibri"/>
            </a:endParaRPr>
          </a:p>
        </p:txBody>
      </p:sp>
      <p:grpSp>
        <p:nvGrpSpPr>
          <p:cNvPr id="7" name="Agrupar 6"/>
          <p:cNvGrpSpPr/>
          <p:nvPr/>
        </p:nvGrpSpPr>
        <p:grpSpPr>
          <a:xfrm>
            <a:off x="1412107" y="2869490"/>
            <a:ext cx="963720" cy="1439712"/>
            <a:chOff x="1006673" y="2869490"/>
            <a:chExt cx="963720" cy="1439712"/>
          </a:xfrm>
        </p:grpSpPr>
        <p:pic>
          <p:nvPicPr>
            <p:cNvPr id="22" name="Imagem 17"/>
            <p:cNvPicPr/>
            <p:nvPr/>
          </p:nvPicPr>
          <p:blipFill>
            <a:blip r:embed="rId7"/>
            <a:stretch/>
          </p:blipFill>
          <p:spPr>
            <a:xfrm>
              <a:off x="1006673" y="2869490"/>
              <a:ext cx="963720" cy="856800"/>
            </a:xfrm>
            <a:prstGeom prst="rect">
              <a:avLst/>
            </a:prstGeom>
            <a:ln w="9525">
              <a:noFill/>
            </a:ln>
          </p:spPr>
        </p:pic>
        <p:sp>
          <p:nvSpPr>
            <p:cNvPr id="14" name="CaixaDeTexto 13"/>
            <p:cNvSpPr txBox="1"/>
            <p:nvPr/>
          </p:nvSpPr>
          <p:spPr>
            <a:xfrm>
              <a:off x="1006673" y="3709038"/>
              <a:ext cx="963720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34770">
                      <a:lumMod val="50000"/>
                    </a:srgbClr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Programa de Capacitação</a:t>
              </a:r>
            </a:p>
          </p:txBody>
        </p:sp>
      </p:grpSp>
      <p:grpSp>
        <p:nvGrpSpPr>
          <p:cNvPr id="10" name="Agrupar 9"/>
          <p:cNvGrpSpPr/>
          <p:nvPr/>
        </p:nvGrpSpPr>
        <p:grpSpPr>
          <a:xfrm>
            <a:off x="9237893" y="2754909"/>
            <a:ext cx="967831" cy="1430656"/>
            <a:chOff x="9470805" y="2754909"/>
            <a:chExt cx="967831" cy="1430656"/>
          </a:xfrm>
        </p:grpSpPr>
        <p:pic>
          <p:nvPicPr>
            <p:cNvPr id="25" name="Imagem 17"/>
            <p:cNvPicPr/>
            <p:nvPr/>
          </p:nvPicPr>
          <p:blipFill>
            <a:blip r:embed="rId7"/>
            <a:stretch/>
          </p:blipFill>
          <p:spPr>
            <a:xfrm>
              <a:off x="9470805" y="2754909"/>
              <a:ext cx="963720" cy="856800"/>
            </a:xfrm>
            <a:prstGeom prst="rect">
              <a:avLst/>
            </a:prstGeom>
            <a:ln w="9525">
              <a:noFill/>
            </a:ln>
          </p:spPr>
        </p:pic>
        <p:sp>
          <p:nvSpPr>
            <p:cNvPr id="32" name="CaixaDeTexto 31"/>
            <p:cNvSpPr txBox="1"/>
            <p:nvPr/>
          </p:nvSpPr>
          <p:spPr>
            <a:xfrm>
              <a:off x="9474916" y="3585401"/>
              <a:ext cx="963720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34770">
                      <a:lumMod val="50000"/>
                    </a:srgbClr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Programa de Capacitação</a:t>
              </a:r>
            </a:p>
          </p:txBody>
        </p:sp>
      </p:grpSp>
      <p:pic>
        <p:nvPicPr>
          <p:cNvPr id="158" name="Google Shape;99;p14">
            <a:extLst>
              <a:ext uri="{FF2B5EF4-FFF2-40B4-BE49-F238E27FC236}">
                <a16:creationId xmlns:a16="http://schemas.microsoft.com/office/drawing/2014/main" id="{0101F8F1-FB02-FE0D-0074-85A2A4F6D9A3}"/>
              </a:ext>
            </a:extLst>
          </p:cNvPr>
          <p:cNvPicPr/>
          <p:nvPr/>
        </p:nvPicPr>
        <p:blipFill>
          <a:blip r:embed="rId8"/>
          <a:stretch/>
        </p:blipFill>
        <p:spPr>
          <a:xfrm>
            <a:off x="321067" y="345275"/>
            <a:ext cx="1015760" cy="305377"/>
          </a:xfrm>
          <a:prstGeom prst="rect">
            <a:avLst/>
          </a:prstGeom>
          <a:ln w="0">
            <a:noFill/>
          </a:ln>
        </p:spPr>
      </p:pic>
    </p:spTree>
    <p:extLst>
      <p:ext uri="{BB962C8B-B14F-4D97-AF65-F5344CB8AC3E}">
        <p14:creationId xmlns:p14="http://schemas.microsoft.com/office/powerpoint/2010/main" val="237594760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tângulo 13"/>
          <p:cNvSpPr/>
          <p:nvPr/>
        </p:nvSpPr>
        <p:spPr>
          <a:xfrm>
            <a:off x="1215626" y="399186"/>
            <a:ext cx="9850480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pt-BR" sz="3600" b="1" i="0" u="sng" strike="noStrike" kern="0" cap="none" spc="0" normalizeH="0" baseline="0" noProof="0" dirty="0">
                <a:ln>
                  <a:noFill/>
                </a:ln>
                <a:solidFill>
                  <a:srgbClr val="FFAB40"/>
                </a:solidFill>
                <a:effectLst/>
                <a:uLnTx/>
                <a:uFillTx/>
                <a:latin typeface="Montserrat Medium"/>
                <a:ea typeface="Montserrat Medium"/>
                <a:cs typeface="Montserrat Medium"/>
                <a:sym typeface="Montserrat Medium"/>
              </a:rPr>
              <a:t>SOLUÇÃO DE HARDWARE: </a:t>
            </a:r>
            <a:r>
              <a:rPr kumimoji="0" lang="pt-BR" sz="3600" b="1" i="0" u="sng" strike="noStrike" kern="0" cap="none" spc="0" normalizeH="0" baseline="0" noProof="0" dirty="0" err="1">
                <a:ln>
                  <a:noFill/>
                </a:ln>
                <a:solidFill>
                  <a:srgbClr val="FFAB40"/>
                </a:solidFill>
                <a:effectLst/>
                <a:uLnTx/>
                <a:uFillTx/>
                <a:latin typeface="Montserrat Medium"/>
                <a:ea typeface="Montserrat Medium"/>
                <a:cs typeface="Montserrat Medium"/>
                <a:sym typeface="Montserrat Medium"/>
              </a:rPr>
              <a:t>Hiperconvergente</a:t>
            </a:r>
            <a:r>
              <a:rPr kumimoji="0" lang="pt-BR" sz="3600" b="1" i="0" u="sng" strike="noStrike" kern="0" cap="none" spc="0" normalizeH="0" baseline="0" noProof="0" dirty="0">
                <a:ln>
                  <a:noFill/>
                </a:ln>
                <a:solidFill>
                  <a:srgbClr val="FFAB40"/>
                </a:solidFill>
                <a:effectLst/>
                <a:uLnTx/>
                <a:uFillTx/>
                <a:latin typeface="Montserrat Medium"/>
                <a:ea typeface="Montserrat Medium"/>
                <a:cs typeface="Montserrat Medium"/>
                <a:sym typeface="Montserrat Medium"/>
              </a:rPr>
              <a:t> com GPU</a:t>
            </a:r>
          </a:p>
        </p:txBody>
      </p:sp>
      <p:pic>
        <p:nvPicPr>
          <p:cNvPr id="24" name="Google Shape;99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875037" y="212918"/>
            <a:ext cx="2378017" cy="1462064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CaixaDeTexto 2"/>
          <p:cNvSpPr txBox="1"/>
          <p:nvPr/>
        </p:nvSpPr>
        <p:spPr>
          <a:xfrm>
            <a:off x="1000664" y="2231460"/>
            <a:ext cx="7254815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134770"/>
                </a:solidFill>
                <a:effectLst/>
                <a:uLnTx/>
                <a:uFillTx/>
                <a:latin typeface="Segoe UI"/>
                <a:cs typeface="Segoe UI"/>
              </a:rPr>
              <a:t>CLUSTER GSI / MPMG – </a:t>
            </a:r>
            <a:r>
              <a:rPr lang="pt-BR" sz="2800" b="1" dirty="0">
                <a:solidFill>
                  <a:srgbClr val="134770"/>
                </a:solidFill>
                <a:latin typeface="Segoe UI"/>
                <a:cs typeface="Segoe UI"/>
              </a:rPr>
              <a:t>MAIO</a:t>
            </a: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134770"/>
                </a:solidFill>
                <a:effectLst/>
                <a:uLnTx/>
                <a:uFillTx/>
                <a:latin typeface="Segoe UI"/>
                <a:cs typeface="Segoe UI"/>
              </a:rPr>
              <a:t>/</a:t>
            </a:r>
            <a:r>
              <a:rPr lang="pt-BR" sz="2800" b="1" dirty="0">
                <a:solidFill>
                  <a:srgbClr val="134770"/>
                </a:solidFill>
                <a:latin typeface="Segoe UI"/>
                <a:cs typeface="Segoe UI"/>
              </a:rPr>
              <a:t>2023</a:t>
            </a:r>
            <a:endParaRPr kumimoji="0" lang="pt-BR" sz="2800" b="1" i="0" u="none" strike="noStrike" kern="1200" cap="none" spc="0" normalizeH="0" baseline="0" noProof="0" dirty="0">
              <a:ln>
                <a:noFill/>
              </a:ln>
              <a:solidFill>
                <a:srgbClr val="134770"/>
              </a:solidFill>
              <a:effectLst/>
              <a:uLnTx/>
              <a:uFillTx/>
              <a:latin typeface="Segoe UI"/>
              <a:cs typeface="Segoe UI"/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1531748" y="2754680"/>
            <a:ext cx="872130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134770">
                    <a:lumMod val="75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10 NÓS NUTANIX (G5/G6 E G7)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134770">
                    <a:lumMod val="75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352 CORES (NÚCLEO FÍSICO)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134770">
                    <a:lumMod val="75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308TB HD/SSD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134770">
                    <a:lumMod val="75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8TB RAM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134770">
                    <a:lumMod val="75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5 PLACAS GPU NVIDIA V100 TESLA</a:t>
            </a:r>
          </a:p>
        </p:txBody>
      </p:sp>
      <p:sp>
        <p:nvSpPr>
          <p:cNvPr id="2" name="CaixaDeTexto 1"/>
          <p:cNvSpPr txBox="1"/>
          <p:nvPr/>
        </p:nvSpPr>
        <p:spPr>
          <a:xfrm>
            <a:off x="7875037" y="2136569"/>
            <a:ext cx="3864635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rgbClr val="134770">
                    <a:lumMod val="50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9 MÁQUINAS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srgbClr val="134770">
                    <a:lumMod val="50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NX-3155G-G8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134770">
                    <a:lumMod val="50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(Híbrido com GPU)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134770">
                    <a:lumMod val="50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SISTEMA CONSOLIDADO DE PROCESSAMENTO DE DADOS - IDENTIFICACAO: SOLUCAO HIPERCONVERGENTE; INTERFACE: 10GB SFP+, 1GBE IPMI; ARMAZENAMENTO: 2 SSD 7,68TB E 4 HDD 18TB; FUNCAO: VIRTUALIZACAO DO AMBIENTE; TENSAO: 100-240V AC</a:t>
            </a:r>
          </a:p>
        </p:txBody>
      </p:sp>
      <p:sp>
        <p:nvSpPr>
          <p:cNvPr id="5" name="Cruz 4"/>
          <p:cNvSpPr/>
          <p:nvPr/>
        </p:nvSpPr>
        <p:spPr>
          <a:xfrm>
            <a:off x="6798246" y="3390226"/>
            <a:ext cx="491075" cy="499700"/>
          </a:xfrm>
          <a:prstGeom prst="plus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w Cen MT" panose="020B0602020104020603"/>
              <a:ea typeface="+mn-ea"/>
              <a:cs typeface="+mn-cs"/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7936302" y="5926418"/>
            <a:ext cx="39838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rgbClr val="134770">
                    <a:lumMod val="50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ARP MPMG 271/2022</a:t>
            </a:r>
          </a:p>
        </p:txBody>
      </p:sp>
      <p:pic>
        <p:nvPicPr>
          <p:cNvPr id="8" name="Google Shape;99;p14">
            <a:extLst>
              <a:ext uri="{FF2B5EF4-FFF2-40B4-BE49-F238E27FC236}">
                <a16:creationId xmlns:a16="http://schemas.microsoft.com/office/drawing/2014/main" id="{0C7F3C5D-B2D5-F715-CF7E-355A1BA27D30}"/>
              </a:ext>
            </a:extLst>
          </p:cNvPr>
          <p:cNvPicPr/>
          <p:nvPr/>
        </p:nvPicPr>
        <p:blipFill>
          <a:blip r:embed="rId3"/>
          <a:stretch/>
        </p:blipFill>
        <p:spPr>
          <a:xfrm>
            <a:off x="1333969" y="6469153"/>
            <a:ext cx="1015760" cy="305377"/>
          </a:xfrm>
          <a:prstGeom prst="rect">
            <a:avLst/>
          </a:prstGeom>
          <a:ln w="0">
            <a:noFill/>
          </a:ln>
        </p:spPr>
      </p:pic>
    </p:spTree>
    <p:extLst>
      <p:ext uri="{BB962C8B-B14F-4D97-AF65-F5344CB8AC3E}">
        <p14:creationId xmlns:p14="http://schemas.microsoft.com/office/powerpoint/2010/main" val="14452341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tângulo 13"/>
          <p:cNvSpPr/>
          <p:nvPr/>
        </p:nvSpPr>
        <p:spPr>
          <a:xfrm>
            <a:off x="1215626" y="399186"/>
            <a:ext cx="9014366" cy="535531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defTabSz="914400">
              <a:lnSpc>
                <a:spcPct val="90000"/>
              </a:lnSpc>
              <a:buClr>
                <a:srgbClr val="000000"/>
              </a:buClr>
              <a:defRPr/>
            </a:pPr>
            <a:r>
              <a:rPr lang="pt-BR" sz="3200" b="1" u="sng" kern="0" dirty="0">
                <a:solidFill>
                  <a:srgbClr val="FFAB40"/>
                </a:solidFill>
                <a:latin typeface="Montserrat Medium"/>
                <a:ea typeface="Montserrat Medium"/>
                <a:cs typeface="Montserrat Medium"/>
              </a:rPr>
              <a:t>Pipeline da Plataforma de Big Data MPMG</a:t>
            </a:r>
            <a:endParaRPr lang="pt-BR" sz="3200" b="1" u="sng" strike="noStrike" kern="0" cap="none" spc="0" normalizeH="0" baseline="0" noProof="0" dirty="0">
              <a:ln>
                <a:noFill/>
              </a:ln>
              <a:solidFill>
                <a:srgbClr val="FFAB40"/>
              </a:solidFill>
              <a:effectLst/>
              <a:uLnTx/>
              <a:uFillTx/>
              <a:latin typeface="Montserrat Medium"/>
              <a:ea typeface="Montserrat Medium"/>
              <a:cs typeface="Montserrat Medium"/>
            </a:endParaRPr>
          </a:p>
        </p:txBody>
      </p:sp>
      <p:grpSp>
        <p:nvGrpSpPr>
          <p:cNvPr id="4" name="Agrupar 3">
            <a:extLst>
              <a:ext uri="{FF2B5EF4-FFF2-40B4-BE49-F238E27FC236}">
                <a16:creationId xmlns:a16="http://schemas.microsoft.com/office/drawing/2014/main" id="{6F4A789C-7208-0E62-4A40-7CB8F5E04422}"/>
              </a:ext>
            </a:extLst>
          </p:cNvPr>
          <p:cNvGrpSpPr/>
          <p:nvPr/>
        </p:nvGrpSpPr>
        <p:grpSpPr>
          <a:xfrm>
            <a:off x="520383" y="2318507"/>
            <a:ext cx="11395267" cy="2619741"/>
            <a:chOff x="520383" y="2318507"/>
            <a:chExt cx="11395267" cy="2619741"/>
          </a:xfrm>
        </p:grpSpPr>
        <p:sp>
          <p:nvSpPr>
            <p:cNvPr id="5" name="Forma 4">
              <a:extLst>
                <a:ext uri="{FF2B5EF4-FFF2-40B4-BE49-F238E27FC236}">
                  <a16:creationId xmlns:a16="http://schemas.microsoft.com/office/drawing/2014/main" id="{815E80D8-171A-FEE6-FC98-F95F9BDEF8CD}"/>
                </a:ext>
              </a:extLst>
            </p:cNvPr>
            <p:cNvSpPr/>
            <p:nvPr/>
          </p:nvSpPr>
          <p:spPr>
            <a:xfrm>
              <a:off x="520383" y="2329702"/>
              <a:ext cx="2608149" cy="2608546"/>
            </a:xfrm>
            <a:prstGeom prst="leftCircularArrow">
              <a:avLst>
                <a:gd name="adj1" fmla="val 10980"/>
                <a:gd name="adj2" fmla="val 1142322"/>
                <a:gd name="adj3" fmla="val 6300000"/>
                <a:gd name="adj4" fmla="val 18900000"/>
                <a:gd name="adj5" fmla="val 12500"/>
              </a:avLst>
            </a:prstGeom>
            <a:solidFill>
              <a:srgbClr val="C0000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pt-BR">
                <a:solidFill>
                  <a:srgbClr val="092338"/>
                </a:solidFill>
              </a:endParaRPr>
            </a:p>
          </p:txBody>
        </p:sp>
        <p:grpSp>
          <p:nvGrpSpPr>
            <p:cNvPr id="6" name="Agrupar 5">
              <a:extLst>
                <a:ext uri="{FF2B5EF4-FFF2-40B4-BE49-F238E27FC236}">
                  <a16:creationId xmlns:a16="http://schemas.microsoft.com/office/drawing/2014/main" id="{C7AA9213-2BF5-9ABA-B605-306EB2D84150}"/>
                </a:ext>
              </a:extLst>
            </p:cNvPr>
            <p:cNvGrpSpPr/>
            <p:nvPr/>
          </p:nvGrpSpPr>
          <p:grpSpPr>
            <a:xfrm>
              <a:off x="1482055" y="2318507"/>
              <a:ext cx="10433595" cy="2619542"/>
              <a:chOff x="1482055" y="2318507"/>
              <a:chExt cx="10433595" cy="2619542"/>
            </a:xfrm>
          </p:grpSpPr>
          <p:sp>
            <p:nvSpPr>
              <p:cNvPr id="7" name="CaixaDeTexto 4">
                <a:extLst>
                  <a:ext uri="{FF2B5EF4-FFF2-40B4-BE49-F238E27FC236}">
                    <a16:creationId xmlns:a16="http://schemas.microsoft.com/office/drawing/2014/main" id="{5010D663-B6EF-FAD5-D51B-2871D72D7AFF}"/>
                  </a:ext>
                </a:extLst>
              </p:cNvPr>
              <p:cNvSpPr txBox="1"/>
              <p:nvPr/>
            </p:nvSpPr>
            <p:spPr>
              <a:xfrm>
                <a:off x="1482055" y="3316714"/>
                <a:ext cx="57259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pt-BR" sz="2400">
                    <a:solidFill>
                      <a:srgbClr val="092338"/>
                    </a:solidFill>
                  </a:rPr>
                  <a:t>ETL</a:t>
                </a:r>
              </a:p>
            </p:txBody>
          </p:sp>
          <p:sp>
            <p:nvSpPr>
              <p:cNvPr id="8" name="CaixaDeTexto 5">
                <a:extLst>
                  <a:ext uri="{FF2B5EF4-FFF2-40B4-BE49-F238E27FC236}">
                    <a16:creationId xmlns:a16="http://schemas.microsoft.com/office/drawing/2014/main" id="{E1B09A58-EC2F-8F8A-6194-7CA4D3AA9455}"/>
                  </a:ext>
                </a:extLst>
              </p:cNvPr>
              <p:cNvSpPr txBox="1"/>
              <p:nvPr/>
            </p:nvSpPr>
            <p:spPr>
              <a:xfrm>
                <a:off x="3861894" y="3280032"/>
                <a:ext cx="1918089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sz="2000">
                    <a:solidFill>
                      <a:srgbClr val="092338"/>
                    </a:solidFill>
                  </a:rPr>
                  <a:t>Integração e </a:t>
                </a:r>
              </a:p>
              <a:p>
                <a:pPr algn="ctr"/>
                <a:r>
                  <a:rPr lang="pt-BR" sz="2000">
                    <a:solidFill>
                      <a:srgbClr val="092338"/>
                    </a:solidFill>
                  </a:rPr>
                  <a:t>Armazenamento</a:t>
                </a:r>
              </a:p>
            </p:txBody>
          </p:sp>
          <p:sp>
            <p:nvSpPr>
              <p:cNvPr id="9" name="CaixaDeTexto 6">
                <a:extLst>
                  <a:ext uri="{FF2B5EF4-FFF2-40B4-BE49-F238E27FC236}">
                    <a16:creationId xmlns:a16="http://schemas.microsoft.com/office/drawing/2014/main" id="{2DBCDF56-8C4D-4BC1-0BB9-D5099BCC9124}"/>
                  </a:ext>
                </a:extLst>
              </p:cNvPr>
              <p:cNvSpPr txBox="1"/>
              <p:nvPr/>
            </p:nvSpPr>
            <p:spPr>
              <a:xfrm>
                <a:off x="7087819" y="3316714"/>
                <a:ext cx="1087157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pt-BR" sz="2400">
                    <a:solidFill>
                      <a:srgbClr val="092338"/>
                    </a:solidFill>
                  </a:rPr>
                  <a:t>Análise</a:t>
                </a:r>
              </a:p>
            </p:txBody>
          </p:sp>
          <p:sp>
            <p:nvSpPr>
              <p:cNvPr id="10" name="CaixaDeTexto 7">
                <a:extLst>
                  <a:ext uri="{FF2B5EF4-FFF2-40B4-BE49-F238E27FC236}">
                    <a16:creationId xmlns:a16="http://schemas.microsoft.com/office/drawing/2014/main" id="{8130DAC4-6D0F-D08F-91AC-E01A2EA3B1A5}"/>
                  </a:ext>
                </a:extLst>
              </p:cNvPr>
              <p:cNvSpPr txBox="1"/>
              <p:nvPr/>
            </p:nvSpPr>
            <p:spPr>
              <a:xfrm>
                <a:off x="9999747" y="3316714"/>
                <a:ext cx="150361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sz="2400">
                    <a:solidFill>
                      <a:srgbClr val="092338"/>
                    </a:solidFill>
                  </a:rPr>
                  <a:t>Aplicações</a:t>
                </a:r>
              </a:p>
            </p:txBody>
          </p:sp>
          <p:sp>
            <p:nvSpPr>
              <p:cNvPr id="11" name="Seta Circular 20">
                <a:extLst>
                  <a:ext uri="{FF2B5EF4-FFF2-40B4-BE49-F238E27FC236}">
                    <a16:creationId xmlns:a16="http://schemas.microsoft.com/office/drawing/2014/main" id="{65334F78-E893-2D62-C0B7-4E16862F4B48}"/>
                  </a:ext>
                </a:extLst>
              </p:cNvPr>
              <p:cNvSpPr/>
              <p:nvPr/>
            </p:nvSpPr>
            <p:spPr>
              <a:xfrm rot="13891199">
                <a:off x="3359684" y="2329702"/>
                <a:ext cx="2608149" cy="2608546"/>
              </a:xfrm>
              <a:prstGeom prst="circularArrow">
                <a:avLst>
                  <a:gd name="adj1" fmla="val 10980"/>
                  <a:gd name="adj2" fmla="val 1142322"/>
                  <a:gd name="adj3" fmla="val 4500000"/>
                  <a:gd name="adj4" fmla="val 10800000"/>
                  <a:gd name="adj5" fmla="val 12500"/>
                </a:avLst>
              </a:prstGeom>
              <a:solidFill>
                <a:srgbClr val="FFC000"/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/>
              <a:lstStyle/>
              <a:p>
                <a:endParaRPr lang="pt-BR">
                  <a:solidFill>
                    <a:srgbClr val="092338"/>
                  </a:solidFill>
                </a:endParaRPr>
              </a:p>
            </p:txBody>
          </p:sp>
          <p:sp>
            <p:nvSpPr>
              <p:cNvPr id="12" name="Semicírculo 11">
                <a:extLst>
                  <a:ext uri="{FF2B5EF4-FFF2-40B4-BE49-F238E27FC236}">
                    <a16:creationId xmlns:a16="http://schemas.microsoft.com/office/drawing/2014/main" id="{52F6B1E6-BDB9-071A-8584-1EC81490909E}"/>
                  </a:ext>
                </a:extLst>
              </p:cNvPr>
              <p:cNvSpPr/>
              <p:nvPr/>
            </p:nvSpPr>
            <p:spPr>
              <a:xfrm>
                <a:off x="9674846" y="2426695"/>
                <a:ext cx="2240804" cy="2241702"/>
              </a:xfrm>
              <a:prstGeom prst="blockArc">
                <a:avLst>
                  <a:gd name="adj1" fmla="val 13500000"/>
                  <a:gd name="adj2" fmla="val 10800000"/>
                  <a:gd name="adj3" fmla="val 12740"/>
                </a:avLst>
              </a:prstGeom>
              <a:solidFill>
                <a:srgbClr val="006666"/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/>
              <a:lstStyle/>
              <a:p>
                <a:endParaRPr lang="pt-BR">
                  <a:solidFill>
                    <a:srgbClr val="092338"/>
                  </a:solidFill>
                </a:endParaRPr>
              </a:p>
            </p:txBody>
          </p:sp>
          <p:sp>
            <p:nvSpPr>
              <p:cNvPr id="13" name="Seta Circular 23">
                <a:extLst>
                  <a:ext uri="{FF2B5EF4-FFF2-40B4-BE49-F238E27FC236}">
                    <a16:creationId xmlns:a16="http://schemas.microsoft.com/office/drawing/2014/main" id="{A61C98DD-4865-F1E1-2E4D-514AF0D0F19D}"/>
                  </a:ext>
                </a:extLst>
              </p:cNvPr>
              <p:cNvSpPr/>
              <p:nvPr/>
            </p:nvSpPr>
            <p:spPr>
              <a:xfrm rot="18816202">
                <a:off x="6333105" y="2318309"/>
                <a:ext cx="2608149" cy="2608546"/>
              </a:xfrm>
              <a:prstGeom prst="circularArrow">
                <a:avLst>
                  <a:gd name="adj1" fmla="val 10980"/>
                  <a:gd name="adj2" fmla="val 1142322"/>
                  <a:gd name="adj3" fmla="val 4500000"/>
                  <a:gd name="adj4" fmla="val 10800000"/>
                  <a:gd name="adj5" fmla="val 12500"/>
                </a:avLst>
              </a:prstGeom>
              <a:solidFill>
                <a:srgbClr val="BF6F05"/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/>
              <a:lstStyle/>
              <a:p>
                <a:endParaRPr lang="pt-BR">
                  <a:solidFill>
                    <a:srgbClr val="092338"/>
                  </a:solidFill>
                </a:endParaRPr>
              </a:p>
            </p:txBody>
          </p:sp>
          <p:cxnSp>
            <p:nvCxnSpPr>
              <p:cNvPr id="15" name="Conector Angulado 30">
                <a:extLst>
                  <a:ext uri="{FF2B5EF4-FFF2-40B4-BE49-F238E27FC236}">
                    <a16:creationId xmlns:a16="http://schemas.microsoft.com/office/drawing/2014/main" id="{C03FB3D4-F713-0E14-2D07-C81BFD01681A}"/>
                  </a:ext>
                </a:extLst>
              </p:cNvPr>
              <p:cNvCxnSpPr/>
              <p:nvPr/>
            </p:nvCxnSpPr>
            <p:spPr>
              <a:xfrm rot="16200000" flipH="1">
                <a:off x="2547347" y="3242944"/>
                <a:ext cx="929149" cy="693574"/>
              </a:xfrm>
              <a:prstGeom prst="bentConnector3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Conector Angulado 31">
                <a:extLst>
                  <a:ext uri="{FF2B5EF4-FFF2-40B4-BE49-F238E27FC236}">
                    <a16:creationId xmlns:a16="http://schemas.microsoft.com/office/drawing/2014/main" id="{FFB6DCE3-0CD9-D35A-DA69-18DA5F1BEE6F}"/>
                  </a:ext>
                </a:extLst>
              </p:cNvPr>
              <p:cNvCxnSpPr/>
              <p:nvPr/>
            </p:nvCxnSpPr>
            <p:spPr>
              <a:xfrm rot="16200000" flipH="1">
                <a:off x="5640189" y="3289982"/>
                <a:ext cx="929149" cy="693574"/>
              </a:xfrm>
              <a:prstGeom prst="bentConnector3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Conector Angulado 32">
                <a:extLst>
                  <a:ext uri="{FF2B5EF4-FFF2-40B4-BE49-F238E27FC236}">
                    <a16:creationId xmlns:a16="http://schemas.microsoft.com/office/drawing/2014/main" id="{3586E644-A8AC-3C90-E581-7D34DB25E4A3}"/>
                  </a:ext>
                </a:extLst>
              </p:cNvPr>
              <p:cNvCxnSpPr/>
              <p:nvPr/>
            </p:nvCxnSpPr>
            <p:spPr>
              <a:xfrm rot="16200000" flipH="1">
                <a:off x="8759410" y="3230986"/>
                <a:ext cx="929149" cy="693574"/>
              </a:xfrm>
              <a:prstGeom prst="bentConnector3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19" name="Google Shape;99;p14">
            <a:extLst>
              <a:ext uri="{FF2B5EF4-FFF2-40B4-BE49-F238E27FC236}">
                <a16:creationId xmlns:a16="http://schemas.microsoft.com/office/drawing/2014/main" id="{F43D61D7-B036-4014-B6C5-0DE8E03001BD}"/>
              </a:ext>
            </a:extLst>
          </p:cNvPr>
          <p:cNvPicPr/>
          <p:nvPr/>
        </p:nvPicPr>
        <p:blipFill>
          <a:blip r:embed="rId2"/>
          <a:stretch/>
        </p:blipFill>
        <p:spPr>
          <a:xfrm>
            <a:off x="10273530" y="6413397"/>
            <a:ext cx="1015760" cy="305377"/>
          </a:xfrm>
          <a:prstGeom prst="rect">
            <a:avLst/>
          </a:prstGeom>
          <a:ln w="0">
            <a:noFill/>
          </a:ln>
        </p:spPr>
      </p:pic>
    </p:spTree>
    <p:extLst>
      <p:ext uri="{BB962C8B-B14F-4D97-AF65-F5344CB8AC3E}">
        <p14:creationId xmlns:p14="http://schemas.microsoft.com/office/powerpoint/2010/main" val="396924352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tângulo 13"/>
          <p:cNvSpPr/>
          <p:nvPr/>
        </p:nvSpPr>
        <p:spPr>
          <a:xfrm>
            <a:off x="1215626" y="399186"/>
            <a:ext cx="9014366" cy="535531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defTabSz="914400">
              <a:lnSpc>
                <a:spcPct val="90000"/>
              </a:lnSpc>
              <a:buClr>
                <a:srgbClr val="000000"/>
              </a:buClr>
              <a:defRPr/>
            </a:pPr>
            <a:r>
              <a:rPr lang="pt-BR" sz="3200" b="1" u="sng" kern="0" dirty="0">
                <a:solidFill>
                  <a:srgbClr val="FFAB40"/>
                </a:solidFill>
                <a:latin typeface="Montserrat Medium"/>
                <a:ea typeface="Montserrat Medium"/>
                <a:cs typeface="Montserrat Medium"/>
              </a:rPr>
              <a:t>Pipeline da Plataforma de Big Data MPMG</a:t>
            </a:r>
            <a:endParaRPr lang="pt-BR" sz="3200" b="1" u="sng" strike="noStrike" kern="0" cap="none" spc="0" normalizeH="0" baseline="0" noProof="0" dirty="0">
              <a:ln>
                <a:noFill/>
              </a:ln>
              <a:solidFill>
                <a:srgbClr val="FFAB40"/>
              </a:solidFill>
              <a:effectLst/>
              <a:uLnTx/>
              <a:uFillTx/>
              <a:latin typeface="Montserrat Medium"/>
              <a:ea typeface="Montserrat Medium"/>
              <a:cs typeface="Montserrat Medium"/>
            </a:endParaRPr>
          </a:p>
        </p:txBody>
      </p:sp>
      <p:grpSp>
        <p:nvGrpSpPr>
          <p:cNvPr id="24" name="Agrupar 23">
            <a:extLst>
              <a:ext uri="{FF2B5EF4-FFF2-40B4-BE49-F238E27FC236}">
                <a16:creationId xmlns:a16="http://schemas.microsoft.com/office/drawing/2014/main" id="{726E2981-DF9D-D8EE-C1C1-232D3183DC4B}"/>
              </a:ext>
            </a:extLst>
          </p:cNvPr>
          <p:cNvGrpSpPr/>
          <p:nvPr/>
        </p:nvGrpSpPr>
        <p:grpSpPr>
          <a:xfrm>
            <a:off x="424533" y="1473455"/>
            <a:ext cx="11222856" cy="4433753"/>
            <a:chOff x="480289" y="1473455"/>
            <a:chExt cx="11222856" cy="4433753"/>
          </a:xfrm>
        </p:grpSpPr>
        <p:sp>
          <p:nvSpPr>
            <p:cNvPr id="18" name="Forma 17">
              <a:extLst>
                <a:ext uri="{FF2B5EF4-FFF2-40B4-BE49-F238E27FC236}">
                  <a16:creationId xmlns:a16="http://schemas.microsoft.com/office/drawing/2014/main" id="{12DB3DC4-3E1E-9521-ABD1-D87A30D10BA8}"/>
                </a:ext>
              </a:extLst>
            </p:cNvPr>
            <p:cNvSpPr/>
            <p:nvPr/>
          </p:nvSpPr>
          <p:spPr>
            <a:xfrm>
              <a:off x="480289" y="2123187"/>
              <a:ext cx="2608149" cy="2608546"/>
            </a:xfrm>
            <a:prstGeom prst="leftCircularArrow">
              <a:avLst>
                <a:gd name="adj1" fmla="val 10980"/>
                <a:gd name="adj2" fmla="val 1142322"/>
                <a:gd name="adj3" fmla="val 6300000"/>
                <a:gd name="adj4" fmla="val 18900000"/>
                <a:gd name="adj5" fmla="val 12500"/>
              </a:avLst>
            </a:prstGeom>
            <a:solidFill>
              <a:srgbClr val="C0000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pt-BR">
                <a:solidFill>
                  <a:srgbClr val="092338"/>
                </a:solidFill>
              </a:endParaRPr>
            </a:p>
          </p:txBody>
        </p:sp>
        <p:grpSp>
          <p:nvGrpSpPr>
            <p:cNvPr id="23" name="Agrupar 22">
              <a:extLst>
                <a:ext uri="{FF2B5EF4-FFF2-40B4-BE49-F238E27FC236}">
                  <a16:creationId xmlns:a16="http://schemas.microsoft.com/office/drawing/2014/main" id="{E96C83B0-D8A6-638F-701D-CE78E7D859ED}"/>
                </a:ext>
              </a:extLst>
            </p:cNvPr>
            <p:cNvGrpSpPr/>
            <p:nvPr/>
          </p:nvGrpSpPr>
          <p:grpSpPr>
            <a:xfrm>
              <a:off x="1495012" y="1473455"/>
              <a:ext cx="10208133" cy="4433753"/>
              <a:chOff x="1495012" y="1473455"/>
              <a:chExt cx="10208133" cy="4433753"/>
            </a:xfrm>
          </p:grpSpPr>
          <p:sp>
            <p:nvSpPr>
              <p:cNvPr id="3" name="CaixaDeTexto 2">
                <a:extLst>
                  <a:ext uri="{FF2B5EF4-FFF2-40B4-BE49-F238E27FC236}">
                    <a16:creationId xmlns:a16="http://schemas.microsoft.com/office/drawing/2014/main" id="{0ED59E99-FD1B-1623-08D1-A1FAC9A1A6DE}"/>
                  </a:ext>
                </a:extLst>
              </p:cNvPr>
              <p:cNvSpPr txBox="1"/>
              <p:nvPr/>
            </p:nvSpPr>
            <p:spPr>
              <a:xfrm>
                <a:off x="1495012" y="3308139"/>
                <a:ext cx="57259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pt-BR" sz="2400">
                    <a:solidFill>
                      <a:srgbClr val="092338"/>
                    </a:solidFill>
                  </a:rPr>
                  <a:t>ETL</a:t>
                </a:r>
              </a:p>
            </p:txBody>
          </p:sp>
          <p:sp>
            <p:nvSpPr>
              <p:cNvPr id="19" name="Retângulo 18">
                <a:extLst>
                  <a:ext uri="{FF2B5EF4-FFF2-40B4-BE49-F238E27FC236}">
                    <a16:creationId xmlns:a16="http://schemas.microsoft.com/office/drawing/2014/main" id="{B2513DEB-56B2-E26C-E875-9197D16061E5}"/>
                  </a:ext>
                </a:extLst>
              </p:cNvPr>
              <p:cNvSpPr/>
              <p:nvPr/>
            </p:nvSpPr>
            <p:spPr>
              <a:xfrm>
                <a:off x="3107024" y="1473455"/>
                <a:ext cx="8596121" cy="743363"/>
              </a:xfrm>
              <a:prstGeom prst="rect">
                <a:avLst/>
              </a:prstGeom>
              <a:ln w="57150">
                <a:solidFill>
                  <a:srgbClr val="002060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t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pt-BR" sz="800"/>
              </a:p>
              <a:p>
                <a:pPr algn="ctr"/>
                <a:r>
                  <a:rPr lang="pt-BR" sz="2000"/>
                  <a:t>Processo de Extração, Tratamento e Estruturação dos Dados</a:t>
                </a:r>
              </a:p>
              <a:p>
                <a:pPr algn="ctr"/>
                <a:endParaRPr lang="pt-BR"/>
              </a:p>
            </p:txBody>
          </p:sp>
          <p:sp>
            <p:nvSpPr>
              <p:cNvPr id="20" name="Retângulo 19">
                <a:extLst>
                  <a:ext uri="{FF2B5EF4-FFF2-40B4-BE49-F238E27FC236}">
                    <a16:creationId xmlns:a16="http://schemas.microsoft.com/office/drawing/2014/main" id="{9A787C39-9C54-A3B3-A282-31EC4D486510}"/>
                  </a:ext>
                </a:extLst>
              </p:cNvPr>
              <p:cNvSpPr/>
              <p:nvPr/>
            </p:nvSpPr>
            <p:spPr>
              <a:xfrm>
                <a:off x="5916765" y="2372150"/>
                <a:ext cx="2526987" cy="3535058"/>
              </a:xfrm>
              <a:prstGeom prst="rect">
                <a:avLst/>
              </a:prstGeom>
              <a:ln w="57150">
                <a:solidFill>
                  <a:srgbClr val="002060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t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/>
                <a:endParaRPr lang="pt-BR" sz="800" u="sng"/>
              </a:p>
              <a:p>
                <a:pPr algn="just"/>
                <a:r>
                  <a:rPr lang="pt-BR"/>
                  <a:t>2. Limpeza dos dados – “</a:t>
                </a:r>
                <a:r>
                  <a:rPr lang="pt-BR" b="1"/>
                  <a:t>pré-processamento” dos dados, </a:t>
                </a:r>
                <a:r>
                  <a:rPr lang="pt-BR"/>
                  <a:t>onde dados considerados anômalos (valores nulos, inconsistentes, duplicados etc.) serão removidos ou tratados</a:t>
                </a:r>
              </a:p>
              <a:p>
                <a:pPr algn="just"/>
                <a:endParaRPr lang="pt-BR"/>
              </a:p>
              <a:p>
                <a:pPr algn="just"/>
                <a:endParaRPr lang="pt-BR"/>
              </a:p>
            </p:txBody>
          </p:sp>
          <p:sp>
            <p:nvSpPr>
              <p:cNvPr id="21" name="Retângulo 20">
                <a:extLst>
                  <a:ext uri="{FF2B5EF4-FFF2-40B4-BE49-F238E27FC236}">
                    <a16:creationId xmlns:a16="http://schemas.microsoft.com/office/drawing/2014/main" id="{266DDBE2-D026-B088-988D-49CDAF94838B}"/>
                  </a:ext>
                </a:extLst>
              </p:cNvPr>
              <p:cNvSpPr/>
              <p:nvPr/>
            </p:nvSpPr>
            <p:spPr>
              <a:xfrm>
                <a:off x="8674714" y="2372148"/>
                <a:ext cx="2775519" cy="3535059"/>
              </a:xfrm>
              <a:prstGeom prst="rect">
                <a:avLst/>
              </a:prstGeom>
              <a:ln w="57150">
                <a:solidFill>
                  <a:srgbClr val="002060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t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/>
                <a:endParaRPr lang="pt-BR" sz="800" u="sng"/>
              </a:p>
              <a:p>
                <a:pPr algn="just"/>
                <a:r>
                  <a:rPr lang="pt-BR"/>
                  <a:t>3. Estruturação inicial dos dados e carga de dados.</a:t>
                </a:r>
              </a:p>
              <a:p>
                <a:pPr algn="just"/>
                <a:endParaRPr lang="pt-BR"/>
              </a:p>
            </p:txBody>
          </p:sp>
        </p:grpSp>
      </p:grpSp>
      <p:sp>
        <p:nvSpPr>
          <p:cNvPr id="22" name="Retângulo 21">
            <a:extLst>
              <a:ext uri="{FF2B5EF4-FFF2-40B4-BE49-F238E27FC236}">
                <a16:creationId xmlns:a16="http://schemas.microsoft.com/office/drawing/2014/main" id="{9BBB42BC-C547-6055-8FD7-292578BE12CA}"/>
              </a:ext>
            </a:extLst>
          </p:cNvPr>
          <p:cNvSpPr/>
          <p:nvPr/>
        </p:nvSpPr>
        <p:spPr>
          <a:xfrm>
            <a:off x="3310107" y="2372149"/>
            <a:ext cx="2347817" cy="3535059"/>
          </a:xfrm>
          <a:prstGeom prst="rect">
            <a:avLst/>
          </a:prstGeom>
          <a:ln w="5715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just">
              <a:buAutoNum type="arabicPeriod"/>
            </a:pPr>
            <a:r>
              <a:rPr lang="pt-BR"/>
              <a:t>Coleta de dados</a:t>
            </a:r>
          </a:p>
          <a:p>
            <a:pPr algn="ctr"/>
            <a:r>
              <a:rPr lang="pt-BR" u="sng"/>
              <a:t>Tipos de Dados</a:t>
            </a:r>
          </a:p>
          <a:p>
            <a:pPr algn="ctr"/>
            <a:r>
              <a:rPr lang="pt-BR" b="1"/>
              <a:t>[dados estruturados]</a:t>
            </a:r>
          </a:p>
          <a:p>
            <a:pPr algn="ctr"/>
            <a:r>
              <a:rPr lang="pt-BR"/>
              <a:t>CSV, XLSX</a:t>
            </a:r>
          </a:p>
          <a:p>
            <a:pPr algn="ctr"/>
            <a:endParaRPr lang="pt-BR" sz="1200"/>
          </a:p>
          <a:p>
            <a:pPr algn="ctr"/>
            <a:r>
              <a:rPr lang="pt-BR" b="1"/>
              <a:t>[dados </a:t>
            </a:r>
            <a:r>
              <a:rPr lang="pt-BR" b="1" err="1"/>
              <a:t>semi</a:t>
            </a:r>
            <a:r>
              <a:rPr lang="pt-BR" b="1"/>
              <a:t> estruturados]</a:t>
            </a:r>
            <a:endParaRPr lang="pt-BR"/>
          </a:p>
          <a:p>
            <a:pPr algn="ctr"/>
            <a:r>
              <a:rPr lang="pt-BR"/>
              <a:t>JSON</a:t>
            </a:r>
          </a:p>
          <a:p>
            <a:pPr algn="ctr"/>
            <a:endParaRPr lang="pt-BR" sz="1200"/>
          </a:p>
          <a:p>
            <a:pPr algn="ctr"/>
            <a:r>
              <a:rPr lang="pt-BR" b="1"/>
              <a:t>[dados não estruturados]</a:t>
            </a:r>
          </a:p>
          <a:p>
            <a:pPr algn="ctr"/>
            <a:r>
              <a:rPr lang="pt-BR"/>
              <a:t>PDF, MP3, MP4, JPG, PNG</a:t>
            </a:r>
          </a:p>
          <a:p>
            <a:pPr marL="342900" indent="-342900" algn="just">
              <a:buAutoNum type="arabicPeriod"/>
            </a:pPr>
            <a:endParaRPr lang="pt-BR"/>
          </a:p>
          <a:p>
            <a:pPr algn="just"/>
            <a:endParaRPr lang="pt-BR" sz="800" u="sng"/>
          </a:p>
          <a:p>
            <a:pPr algn="just"/>
            <a:endParaRPr lang="pt-BR"/>
          </a:p>
          <a:p>
            <a:pPr algn="just"/>
            <a:endParaRPr lang="pt-BR"/>
          </a:p>
        </p:txBody>
      </p:sp>
      <p:pic>
        <p:nvPicPr>
          <p:cNvPr id="26" name="Google Shape;99;p14">
            <a:extLst>
              <a:ext uri="{FF2B5EF4-FFF2-40B4-BE49-F238E27FC236}">
                <a16:creationId xmlns:a16="http://schemas.microsoft.com/office/drawing/2014/main" id="{A37D3014-EE3A-A41A-11A2-F41A89EFF9E7}"/>
              </a:ext>
            </a:extLst>
          </p:cNvPr>
          <p:cNvPicPr/>
          <p:nvPr/>
        </p:nvPicPr>
        <p:blipFill>
          <a:blip r:embed="rId2"/>
          <a:stretch/>
        </p:blipFill>
        <p:spPr>
          <a:xfrm>
            <a:off x="10459384" y="6497031"/>
            <a:ext cx="1015760" cy="305377"/>
          </a:xfrm>
          <a:prstGeom prst="rect">
            <a:avLst/>
          </a:prstGeom>
          <a:ln w="0">
            <a:noFill/>
          </a:ln>
        </p:spPr>
      </p:pic>
    </p:spTree>
    <p:extLst>
      <p:ext uri="{BB962C8B-B14F-4D97-AF65-F5344CB8AC3E}">
        <p14:creationId xmlns:p14="http://schemas.microsoft.com/office/powerpoint/2010/main" val="300647990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tângulo 13"/>
          <p:cNvSpPr/>
          <p:nvPr/>
        </p:nvSpPr>
        <p:spPr>
          <a:xfrm>
            <a:off x="1215626" y="399186"/>
            <a:ext cx="9014366" cy="535531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defTabSz="914400">
              <a:lnSpc>
                <a:spcPct val="90000"/>
              </a:lnSpc>
              <a:buClr>
                <a:srgbClr val="000000"/>
              </a:buClr>
              <a:defRPr/>
            </a:pPr>
            <a:r>
              <a:rPr lang="pt-BR" sz="3200" b="1" u="sng" kern="0" dirty="0">
                <a:solidFill>
                  <a:srgbClr val="FFAB40"/>
                </a:solidFill>
                <a:latin typeface="Montserrat Medium"/>
                <a:ea typeface="Montserrat Medium"/>
                <a:cs typeface="Montserrat Medium"/>
              </a:rPr>
              <a:t>Pipeline da Plataforma de Big Data MPMG</a:t>
            </a:r>
            <a:endParaRPr lang="pt-BR" sz="3200" b="1" u="sng" strike="noStrike" kern="0" cap="none" spc="0" normalizeH="0" baseline="0" noProof="0" dirty="0">
              <a:ln>
                <a:noFill/>
              </a:ln>
              <a:solidFill>
                <a:srgbClr val="FFAB40"/>
              </a:solidFill>
              <a:effectLst/>
              <a:uLnTx/>
              <a:uFillTx/>
              <a:latin typeface="Montserrat Medium"/>
              <a:ea typeface="Montserrat Medium"/>
              <a:cs typeface="Montserrat Medium"/>
            </a:endParaRPr>
          </a:p>
        </p:txBody>
      </p:sp>
      <p:grpSp>
        <p:nvGrpSpPr>
          <p:cNvPr id="2" name="Agrupar 1">
            <a:extLst>
              <a:ext uri="{FF2B5EF4-FFF2-40B4-BE49-F238E27FC236}">
                <a16:creationId xmlns:a16="http://schemas.microsoft.com/office/drawing/2014/main" id="{C5714172-1372-3D72-1402-BE2B53547B25}"/>
              </a:ext>
            </a:extLst>
          </p:cNvPr>
          <p:cNvGrpSpPr/>
          <p:nvPr/>
        </p:nvGrpSpPr>
        <p:grpSpPr>
          <a:xfrm>
            <a:off x="597852" y="1547645"/>
            <a:ext cx="11409419" cy="4963445"/>
            <a:chOff x="597852" y="1547645"/>
            <a:chExt cx="11409419" cy="4963445"/>
          </a:xfrm>
        </p:grpSpPr>
        <p:sp>
          <p:nvSpPr>
            <p:cNvPr id="4" name="CaixaDeTexto 2">
              <a:extLst>
                <a:ext uri="{FF2B5EF4-FFF2-40B4-BE49-F238E27FC236}">
                  <a16:creationId xmlns:a16="http://schemas.microsoft.com/office/drawing/2014/main" id="{8662B021-95EA-78C0-D628-8FE8E4DBDE21}"/>
                </a:ext>
              </a:extLst>
            </p:cNvPr>
            <p:cNvSpPr txBox="1"/>
            <p:nvPr/>
          </p:nvSpPr>
          <p:spPr>
            <a:xfrm>
              <a:off x="597852" y="3128539"/>
              <a:ext cx="191808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pt-BR" sz="2000">
                  <a:solidFill>
                    <a:srgbClr val="092338"/>
                  </a:solidFill>
                </a:rPr>
                <a:t>Integração e </a:t>
              </a:r>
            </a:p>
            <a:p>
              <a:r>
                <a:rPr lang="pt-BR" sz="2000">
                  <a:solidFill>
                    <a:srgbClr val="092338"/>
                  </a:solidFill>
                </a:rPr>
                <a:t>Armazenamento</a:t>
              </a:r>
            </a:p>
          </p:txBody>
        </p:sp>
        <p:grpSp>
          <p:nvGrpSpPr>
            <p:cNvPr id="5" name="Agrupar 4">
              <a:extLst>
                <a:ext uri="{FF2B5EF4-FFF2-40B4-BE49-F238E27FC236}">
                  <a16:creationId xmlns:a16="http://schemas.microsoft.com/office/drawing/2014/main" id="{41A67A75-246A-DBF4-D7E3-7A281D9D823D}"/>
                </a:ext>
              </a:extLst>
            </p:cNvPr>
            <p:cNvGrpSpPr/>
            <p:nvPr/>
          </p:nvGrpSpPr>
          <p:grpSpPr>
            <a:xfrm>
              <a:off x="7108722" y="2123768"/>
              <a:ext cx="4898549" cy="4387322"/>
              <a:chOff x="7108722" y="2123768"/>
              <a:chExt cx="5603146" cy="4778560"/>
            </a:xfrm>
          </p:grpSpPr>
          <p:sp>
            <p:nvSpPr>
              <p:cNvPr id="7" name="Retângulo 6">
                <a:extLst>
                  <a:ext uri="{FF2B5EF4-FFF2-40B4-BE49-F238E27FC236}">
                    <a16:creationId xmlns:a16="http://schemas.microsoft.com/office/drawing/2014/main" id="{3585BDF3-9768-0907-7C6D-D44DF0DEB710}"/>
                  </a:ext>
                </a:extLst>
              </p:cNvPr>
              <p:cNvSpPr/>
              <p:nvPr/>
            </p:nvSpPr>
            <p:spPr>
              <a:xfrm>
                <a:off x="7108722" y="2123768"/>
                <a:ext cx="5603146" cy="4778560"/>
              </a:xfrm>
              <a:prstGeom prst="rect">
                <a:avLst/>
              </a:prstGeom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lIns="91440" tIns="45720" rIns="91440" bIns="45720" rtlCol="0" anchor="t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u="sng" dirty="0">
                    <a:solidFill>
                      <a:schemeClr val="bg2">
                        <a:lumMod val="50000"/>
                      </a:schemeClr>
                    </a:solidFill>
                  </a:rPr>
                  <a:t>Data Lake</a:t>
                </a:r>
              </a:p>
              <a:p>
                <a:pPr algn="ctr"/>
                <a:endParaRPr lang="pt-BR"/>
              </a:p>
              <a:p>
                <a:pPr algn="ctr"/>
                <a:endParaRPr lang="pt-BR"/>
              </a:p>
              <a:p>
                <a:pPr algn="ctr"/>
                <a:endParaRPr lang="pt-BR"/>
              </a:p>
            </p:txBody>
          </p:sp>
          <p:sp>
            <p:nvSpPr>
              <p:cNvPr id="8" name="Retângulo 7">
                <a:extLst>
                  <a:ext uri="{FF2B5EF4-FFF2-40B4-BE49-F238E27FC236}">
                    <a16:creationId xmlns:a16="http://schemas.microsoft.com/office/drawing/2014/main" id="{54687C13-54F0-43B8-B1D6-1E2D0D74F9E5}"/>
                  </a:ext>
                </a:extLst>
              </p:cNvPr>
              <p:cNvSpPr/>
              <p:nvPr/>
            </p:nvSpPr>
            <p:spPr>
              <a:xfrm>
                <a:off x="7312500" y="6181311"/>
                <a:ext cx="2825329" cy="616222"/>
              </a:xfrm>
              <a:prstGeom prst="rect">
                <a:avLst/>
              </a:prstGeom>
              <a:solidFill>
                <a:schemeClr val="bg1">
                  <a:lumMod val="75000"/>
                  <a:lumOff val="25000"/>
                </a:schemeClr>
              </a:soli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u="sng" err="1"/>
                  <a:t>Layer</a:t>
                </a:r>
                <a:r>
                  <a:rPr lang="pt-BR" u="sng"/>
                  <a:t> 0</a:t>
                </a:r>
              </a:p>
              <a:p>
                <a:pPr lvl="0" algn="ctr"/>
                <a:r>
                  <a:rPr lang="pt-BR" sz="1100">
                    <a:ln w="0"/>
                    <a:solidFill>
                      <a:prstClr val="black"/>
                    </a:solidFill>
                    <a:effectLst>
                      <a:outerShdw blurRad="38100" dist="19050" dir="2700000" algn="tl" rotWithShape="0">
                        <a:prstClr val="black">
                          <a:alpha val="40000"/>
                        </a:prstClr>
                      </a:outerShdw>
                    </a:effectLst>
                  </a:rPr>
                  <a:t>(RAW)</a:t>
                </a:r>
              </a:p>
              <a:p>
                <a:pPr lvl="0" algn="ctr"/>
                <a:r>
                  <a:rPr lang="pt-BR" sz="1100">
                    <a:ln w="0"/>
                    <a:solidFill>
                      <a:prstClr val="black"/>
                    </a:solidFill>
                    <a:effectLst>
                      <a:outerShdw blurRad="38100" dist="19050" dir="2700000" algn="tl" rotWithShape="0">
                        <a:prstClr val="black">
                          <a:alpha val="40000"/>
                        </a:prstClr>
                      </a:outerShdw>
                    </a:effectLst>
                  </a:rPr>
                  <a:t>HDFS</a:t>
                </a:r>
              </a:p>
            </p:txBody>
          </p:sp>
          <p:sp>
            <p:nvSpPr>
              <p:cNvPr id="9" name="Retângulo 8">
                <a:extLst>
                  <a:ext uri="{FF2B5EF4-FFF2-40B4-BE49-F238E27FC236}">
                    <a16:creationId xmlns:a16="http://schemas.microsoft.com/office/drawing/2014/main" id="{CA174815-B7AB-46E4-B4F9-E2787FB72503}"/>
                  </a:ext>
                </a:extLst>
              </p:cNvPr>
              <p:cNvSpPr/>
              <p:nvPr/>
            </p:nvSpPr>
            <p:spPr>
              <a:xfrm>
                <a:off x="7312500" y="5010457"/>
                <a:ext cx="2825329" cy="673445"/>
              </a:xfrm>
              <a:prstGeom prst="rect">
                <a:avLst/>
              </a:prstGeom>
              <a:solidFill>
                <a:schemeClr val="tx1">
                  <a:lumMod val="75000"/>
                </a:schemeClr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u="sng" err="1">
                    <a:ln w="0"/>
                    <a:solidFill>
                      <a:schemeClr val="bg2">
                        <a:lumMod val="50000"/>
                      </a:schemeClr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rPr>
                  <a:t>Layer</a:t>
                </a:r>
                <a:r>
                  <a:rPr lang="pt-BR" u="sng" dirty="0">
                    <a:ln w="0"/>
                    <a:solidFill>
                      <a:schemeClr val="bg2">
                        <a:lumMod val="50000"/>
                      </a:schemeClr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rPr>
                  <a:t> 1 - STAGE</a:t>
                </a:r>
              </a:p>
              <a:p>
                <a:pPr algn="ctr"/>
                <a:endParaRPr lang="pt-BR" sz="110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  <a:p>
                <a:pPr algn="ctr"/>
                <a:endParaRPr lang="pt-BR" sz="110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sp>
            <p:nvSpPr>
              <p:cNvPr id="10" name="Seta para a direita 16">
                <a:extLst>
                  <a:ext uri="{FF2B5EF4-FFF2-40B4-BE49-F238E27FC236}">
                    <a16:creationId xmlns:a16="http://schemas.microsoft.com/office/drawing/2014/main" id="{B1F8169E-D2AB-0AEA-1922-C4028549B851}"/>
                  </a:ext>
                </a:extLst>
              </p:cNvPr>
              <p:cNvSpPr/>
              <p:nvPr/>
            </p:nvSpPr>
            <p:spPr>
              <a:xfrm rot="16200000">
                <a:off x="8519367" y="4618382"/>
                <a:ext cx="411594" cy="288032"/>
              </a:xfrm>
              <a:prstGeom prst="rightArrow">
                <a:avLst/>
              </a:prstGeom>
              <a:solidFill>
                <a:srgbClr val="0070C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pt-BR"/>
              </a:p>
            </p:txBody>
          </p:sp>
          <p:sp>
            <p:nvSpPr>
              <p:cNvPr id="11" name="Retângulo 10">
                <a:extLst>
                  <a:ext uri="{FF2B5EF4-FFF2-40B4-BE49-F238E27FC236}">
                    <a16:creationId xmlns:a16="http://schemas.microsoft.com/office/drawing/2014/main" id="{09A5BA68-E186-21FA-A83F-4316998752C6}"/>
                  </a:ext>
                </a:extLst>
              </p:cNvPr>
              <p:cNvSpPr/>
              <p:nvPr/>
            </p:nvSpPr>
            <p:spPr>
              <a:xfrm>
                <a:off x="7312501" y="3861340"/>
                <a:ext cx="2825328" cy="651708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u="sng" err="1"/>
                  <a:t>Layer</a:t>
                </a:r>
                <a:r>
                  <a:rPr lang="pt-BR" u="sng"/>
                  <a:t> 2 - DATASET</a:t>
                </a:r>
              </a:p>
              <a:p>
                <a:pPr algn="ctr"/>
                <a:endParaRPr lang="pt-BR" sz="1200"/>
              </a:p>
              <a:p>
                <a:pPr algn="ctr"/>
                <a:endParaRPr lang="pt-BR" sz="1200"/>
              </a:p>
            </p:txBody>
          </p:sp>
          <p:sp>
            <p:nvSpPr>
              <p:cNvPr id="12" name="Seta para a direita 16">
                <a:extLst>
                  <a:ext uri="{FF2B5EF4-FFF2-40B4-BE49-F238E27FC236}">
                    <a16:creationId xmlns:a16="http://schemas.microsoft.com/office/drawing/2014/main" id="{D1C2929D-E945-FA9E-C3BF-D3F9A589A463}"/>
                  </a:ext>
                </a:extLst>
              </p:cNvPr>
              <p:cNvSpPr/>
              <p:nvPr/>
            </p:nvSpPr>
            <p:spPr>
              <a:xfrm rot="16200000">
                <a:off x="8523964" y="5780769"/>
                <a:ext cx="402401" cy="288032"/>
              </a:xfrm>
              <a:prstGeom prst="rightArrow">
                <a:avLst/>
              </a:prstGeom>
              <a:solidFill>
                <a:srgbClr val="0070C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pt-BR"/>
              </a:p>
            </p:txBody>
          </p:sp>
          <p:sp>
            <p:nvSpPr>
              <p:cNvPr id="13" name="Seta para a direita 16">
                <a:extLst>
                  <a:ext uri="{FF2B5EF4-FFF2-40B4-BE49-F238E27FC236}">
                    <a16:creationId xmlns:a16="http://schemas.microsoft.com/office/drawing/2014/main" id="{0A03D730-797E-4585-F606-C2E0BC40DA41}"/>
                  </a:ext>
                </a:extLst>
              </p:cNvPr>
              <p:cNvSpPr/>
              <p:nvPr/>
            </p:nvSpPr>
            <p:spPr>
              <a:xfrm rot="16200000">
                <a:off x="7542577" y="3441849"/>
                <a:ext cx="411594" cy="288032"/>
              </a:xfrm>
              <a:prstGeom prst="rightArrow">
                <a:avLst/>
              </a:prstGeom>
              <a:solidFill>
                <a:srgbClr val="0070C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pt-BR"/>
              </a:p>
            </p:txBody>
          </p:sp>
          <p:sp>
            <p:nvSpPr>
              <p:cNvPr id="15" name="Retângulo 14">
                <a:extLst>
                  <a:ext uri="{FF2B5EF4-FFF2-40B4-BE49-F238E27FC236}">
                    <a16:creationId xmlns:a16="http://schemas.microsoft.com/office/drawing/2014/main" id="{5C318B04-92FF-2D3E-05E8-749B0E2599B4}"/>
                  </a:ext>
                </a:extLst>
              </p:cNvPr>
              <p:cNvSpPr/>
              <p:nvPr/>
            </p:nvSpPr>
            <p:spPr>
              <a:xfrm>
                <a:off x="7370216" y="2580265"/>
                <a:ext cx="2767613" cy="724671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u="sng"/>
                  <a:t>Layer3 - MDM </a:t>
                </a:r>
                <a:r>
                  <a:rPr lang="pt-BR" sz="1200"/>
                  <a:t>(HIVE / LLAP)</a:t>
                </a:r>
              </a:p>
              <a:p>
                <a:pPr algn="ctr"/>
                <a:endParaRPr lang="pt-BR" sz="1200"/>
              </a:p>
              <a:p>
                <a:pPr algn="ctr"/>
                <a:endParaRPr lang="pt-BR" sz="1200"/>
              </a:p>
            </p:txBody>
          </p:sp>
          <p:sp>
            <p:nvSpPr>
              <p:cNvPr id="16" name="Retângulo 15">
                <a:extLst>
                  <a:ext uri="{FF2B5EF4-FFF2-40B4-BE49-F238E27FC236}">
                    <a16:creationId xmlns:a16="http://schemas.microsoft.com/office/drawing/2014/main" id="{59D6D868-DB13-2718-E112-2B8624C4530C}"/>
                  </a:ext>
                </a:extLst>
              </p:cNvPr>
              <p:cNvSpPr/>
              <p:nvPr/>
            </p:nvSpPr>
            <p:spPr>
              <a:xfrm>
                <a:off x="10935689" y="2599155"/>
                <a:ext cx="1547499" cy="1913893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u="sng"/>
                  <a:t>Layer4 - EDW</a:t>
                </a:r>
              </a:p>
              <a:p>
                <a:pPr algn="ctr"/>
                <a:r>
                  <a:rPr lang="pt-BR" sz="1400"/>
                  <a:t>HIVE / LLAP</a:t>
                </a:r>
              </a:p>
            </p:txBody>
          </p:sp>
          <p:sp>
            <p:nvSpPr>
              <p:cNvPr id="17" name="Retângulo 16">
                <a:extLst>
                  <a:ext uri="{FF2B5EF4-FFF2-40B4-BE49-F238E27FC236}">
                    <a16:creationId xmlns:a16="http://schemas.microsoft.com/office/drawing/2014/main" id="{FFE0C7AE-C554-5810-F012-4D56781E43AF}"/>
                  </a:ext>
                </a:extLst>
              </p:cNvPr>
              <p:cNvSpPr/>
              <p:nvPr/>
            </p:nvSpPr>
            <p:spPr>
              <a:xfrm>
                <a:off x="7420162" y="2935862"/>
                <a:ext cx="656425" cy="295496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sz="1100" err="1">
                    <a:solidFill>
                      <a:schemeClr val="accent1">
                        <a:lumMod val="50000"/>
                      </a:schemeClr>
                    </a:solidFill>
                  </a:rPr>
                  <a:t>Stage</a:t>
                </a:r>
                <a:endParaRPr lang="pt-BR" sz="1100">
                  <a:solidFill>
                    <a:schemeClr val="accent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25" name="Retângulo 24">
                <a:extLst>
                  <a:ext uri="{FF2B5EF4-FFF2-40B4-BE49-F238E27FC236}">
                    <a16:creationId xmlns:a16="http://schemas.microsoft.com/office/drawing/2014/main" id="{8F3B6B6C-A1D5-8A43-208B-DDA0B2ECB0CA}"/>
                  </a:ext>
                </a:extLst>
              </p:cNvPr>
              <p:cNvSpPr/>
              <p:nvPr/>
            </p:nvSpPr>
            <p:spPr>
              <a:xfrm>
                <a:off x="8408545" y="2932488"/>
                <a:ext cx="677445" cy="298869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sz="1100" dirty="0">
                    <a:solidFill>
                      <a:schemeClr val="accent1">
                        <a:lumMod val="50000"/>
                      </a:schemeClr>
                    </a:solidFill>
                  </a:rPr>
                  <a:t>Match</a:t>
                </a:r>
              </a:p>
            </p:txBody>
          </p:sp>
          <p:sp>
            <p:nvSpPr>
              <p:cNvPr id="26" name="Retângulo 25">
                <a:extLst>
                  <a:ext uri="{FF2B5EF4-FFF2-40B4-BE49-F238E27FC236}">
                    <a16:creationId xmlns:a16="http://schemas.microsoft.com/office/drawing/2014/main" id="{0E8B130E-A192-4076-6A45-FB3CF7958B91}"/>
                  </a:ext>
                </a:extLst>
              </p:cNvPr>
              <p:cNvSpPr/>
              <p:nvPr/>
            </p:nvSpPr>
            <p:spPr>
              <a:xfrm>
                <a:off x="9395087" y="2927598"/>
                <a:ext cx="706244" cy="303759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sz="1100" dirty="0">
                    <a:solidFill>
                      <a:schemeClr val="accent1">
                        <a:lumMod val="50000"/>
                      </a:schemeClr>
                    </a:solidFill>
                  </a:rPr>
                  <a:t>Merge</a:t>
                </a:r>
              </a:p>
            </p:txBody>
          </p:sp>
          <p:sp>
            <p:nvSpPr>
              <p:cNvPr id="27" name="Retângulo 26">
                <a:extLst>
                  <a:ext uri="{FF2B5EF4-FFF2-40B4-BE49-F238E27FC236}">
                    <a16:creationId xmlns:a16="http://schemas.microsoft.com/office/drawing/2014/main" id="{1FCA2BC0-7FFA-BB3F-536E-C01A26F38B5D}"/>
                  </a:ext>
                </a:extLst>
              </p:cNvPr>
              <p:cNvSpPr/>
              <p:nvPr/>
            </p:nvSpPr>
            <p:spPr>
              <a:xfrm>
                <a:off x="9003653" y="5362157"/>
                <a:ext cx="906642" cy="253124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sz="1400" dirty="0">
                    <a:solidFill>
                      <a:schemeClr val="accent1">
                        <a:lumMod val="50000"/>
                      </a:schemeClr>
                    </a:solidFill>
                  </a:rPr>
                  <a:t>HBASE</a:t>
                </a:r>
              </a:p>
            </p:txBody>
          </p:sp>
          <p:sp>
            <p:nvSpPr>
              <p:cNvPr id="28" name="Retângulo 27">
                <a:extLst>
                  <a:ext uri="{FF2B5EF4-FFF2-40B4-BE49-F238E27FC236}">
                    <a16:creationId xmlns:a16="http://schemas.microsoft.com/office/drawing/2014/main" id="{136E2542-4BF9-1E90-94AD-EBBF9790A816}"/>
                  </a:ext>
                </a:extLst>
              </p:cNvPr>
              <p:cNvSpPr/>
              <p:nvPr/>
            </p:nvSpPr>
            <p:spPr>
              <a:xfrm>
                <a:off x="7409065" y="4191899"/>
                <a:ext cx="1251105" cy="243168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sz="1400" dirty="0">
                    <a:solidFill>
                      <a:schemeClr val="accent1">
                        <a:lumMod val="50000"/>
                      </a:schemeClr>
                    </a:solidFill>
                  </a:rPr>
                  <a:t>HIVE / LLAP</a:t>
                </a:r>
              </a:p>
            </p:txBody>
          </p:sp>
          <p:sp>
            <p:nvSpPr>
              <p:cNvPr id="29" name="Retângulo 28">
                <a:extLst>
                  <a:ext uri="{FF2B5EF4-FFF2-40B4-BE49-F238E27FC236}">
                    <a16:creationId xmlns:a16="http://schemas.microsoft.com/office/drawing/2014/main" id="{70077D07-60B6-FAE9-2A6C-A17089182252}"/>
                  </a:ext>
                </a:extLst>
              </p:cNvPr>
              <p:cNvSpPr/>
              <p:nvPr/>
            </p:nvSpPr>
            <p:spPr>
              <a:xfrm>
                <a:off x="7404916" y="5375220"/>
                <a:ext cx="1251105" cy="243168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sz="1400" dirty="0">
                    <a:solidFill>
                      <a:schemeClr val="accent1">
                        <a:lumMod val="50000"/>
                      </a:schemeClr>
                    </a:solidFill>
                  </a:rPr>
                  <a:t>HIVE / LLAP</a:t>
                </a:r>
              </a:p>
            </p:txBody>
          </p:sp>
          <p:sp>
            <p:nvSpPr>
              <p:cNvPr id="30" name="Retângulo 29">
                <a:extLst>
                  <a:ext uri="{FF2B5EF4-FFF2-40B4-BE49-F238E27FC236}">
                    <a16:creationId xmlns:a16="http://schemas.microsoft.com/office/drawing/2014/main" id="{3420F4FA-8C72-5FC6-3CE8-DAAFAA17EAB0}"/>
                  </a:ext>
                </a:extLst>
              </p:cNvPr>
              <p:cNvSpPr/>
              <p:nvPr/>
            </p:nvSpPr>
            <p:spPr>
              <a:xfrm>
                <a:off x="9013706" y="4191899"/>
                <a:ext cx="906642" cy="253569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rIns="91440" bIns="45720"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sz="1400" dirty="0">
                    <a:solidFill>
                      <a:schemeClr val="accent1">
                        <a:lumMod val="50000"/>
                      </a:schemeClr>
                    </a:solidFill>
                  </a:rPr>
                  <a:t>HBASE</a:t>
                </a:r>
              </a:p>
            </p:txBody>
          </p:sp>
          <p:sp>
            <p:nvSpPr>
              <p:cNvPr id="31" name="Seta para a direita 16">
                <a:extLst>
                  <a:ext uri="{FF2B5EF4-FFF2-40B4-BE49-F238E27FC236}">
                    <a16:creationId xmlns:a16="http://schemas.microsoft.com/office/drawing/2014/main" id="{C4C048FF-4396-BC25-42D7-678F7F9892C0}"/>
                  </a:ext>
                </a:extLst>
              </p:cNvPr>
              <p:cNvSpPr/>
              <p:nvPr/>
            </p:nvSpPr>
            <p:spPr>
              <a:xfrm>
                <a:off x="8158155" y="3013280"/>
                <a:ext cx="182308" cy="134010"/>
              </a:xfrm>
              <a:prstGeom prst="rightArrow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pt-BR"/>
              </a:p>
            </p:txBody>
          </p:sp>
          <p:sp>
            <p:nvSpPr>
              <p:cNvPr id="32" name="Seta para a direita 16">
                <a:extLst>
                  <a:ext uri="{FF2B5EF4-FFF2-40B4-BE49-F238E27FC236}">
                    <a16:creationId xmlns:a16="http://schemas.microsoft.com/office/drawing/2014/main" id="{7B2C74AA-887A-0A39-7052-A22FCC425DE7}"/>
                  </a:ext>
                </a:extLst>
              </p:cNvPr>
              <p:cNvSpPr/>
              <p:nvPr/>
            </p:nvSpPr>
            <p:spPr>
              <a:xfrm>
                <a:off x="9167833" y="3013280"/>
                <a:ext cx="182308" cy="134010"/>
              </a:xfrm>
              <a:prstGeom prst="rightArrow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pt-BR"/>
              </a:p>
            </p:txBody>
          </p:sp>
          <p:cxnSp>
            <p:nvCxnSpPr>
              <p:cNvPr id="33" name="Conector Angulado 34">
                <a:extLst>
                  <a:ext uri="{FF2B5EF4-FFF2-40B4-BE49-F238E27FC236}">
                    <a16:creationId xmlns:a16="http://schemas.microsoft.com/office/drawing/2014/main" id="{1526739E-3F13-BA56-3615-8B6D11CDE6ED}"/>
                  </a:ext>
                </a:extLst>
              </p:cNvPr>
              <p:cNvCxnSpPr>
                <a:stCxn id="28" idx="3"/>
              </p:cNvCxnSpPr>
              <p:nvPr/>
            </p:nvCxnSpPr>
            <p:spPr>
              <a:xfrm>
                <a:off x="10101331" y="3079478"/>
                <a:ext cx="737228" cy="688025"/>
              </a:xfrm>
              <a:prstGeom prst="bentConnector3">
                <a:avLst>
                  <a:gd name="adj1" fmla="val 42913"/>
                </a:avLst>
              </a:prstGeom>
              <a:ln w="28575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Conector Angulado 35">
                <a:extLst>
                  <a:ext uri="{FF2B5EF4-FFF2-40B4-BE49-F238E27FC236}">
                    <a16:creationId xmlns:a16="http://schemas.microsoft.com/office/drawing/2014/main" id="{1EFB495B-0A2D-CA09-4371-B288B864C316}"/>
                  </a:ext>
                </a:extLst>
              </p:cNvPr>
              <p:cNvCxnSpPr/>
              <p:nvPr/>
            </p:nvCxnSpPr>
            <p:spPr>
              <a:xfrm flipV="1">
                <a:off x="10137829" y="3767503"/>
                <a:ext cx="555661" cy="470659"/>
              </a:xfrm>
              <a:prstGeom prst="bentConnector3">
                <a:avLst>
                  <a:gd name="adj1" fmla="val 50000"/>
                </a:avLst>
              </a:prstGeom>
              <a:ln w="28575"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Retângulo 34">
                <a:extLst>
                  <a:ext uri="{FF2B5EF4-FFF2-40B4-BE49-F238E27FC236}">
                    <a16:creationId xmlns:a16="http://schemas.microsoft.com/office/drawing/2014/main" id="{EFE485B0-AAC6-21E6-3AAC-7561F37ABBB7}"/>
                  </a:ext>
                </a:extLst>
              </p:cNvPr>
              <p:cNvSpPr/>
              <p:nvPr/>
            </p:nvSpPr>
            <p:spPr>
              <a:xfrm>
                <a:off x="10699024" y="4992625"/>
                <a:ext cx="1789698" cy="689413"/>
              </a:xfrm>
              <a:prstGeom prst="rect">
                <a:avLst/>
              </a:prstGeom>
              <a:solidFill>
                <a:schemeClr val="tx1">
                  <a:lumMod val="75000"/>
                </a:schemeClr>
              </a:solidFill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pt-BR" sz="1600" u="sng"/>
                  <a:t>Layer5 –</a:t>
                </a:r>
                <a:r>
                  <a:rPr lang="pt-BR" sz="1600" u="sng" err="1"/>
                  <a:t>GraphData</a:t>
                </a:r>
                <a:endParaRPr lang="pt-BR" sz="1600" u="sng"/>
              </a:p>
              <a:p>
                <a:pPr algn="ctr"/>
                <a:r>
                  <a:rPr lang="pt-BR" sz="1200"/>
                  <a:t>HIVE / LLAP</a:t>
                </a:r>
              </a:p>
            </p:txBody>
          </p:sp>
        </p:grpSp>
        <p:sp>
          <p:nvSpPr>
            <p:cNvPr id="6" name="Retângulo 5">
              <a:extLst>
                <a:ext uri="{FF2B5EF4-FFF2-40B4-BE49-F238E27FC236}">
                  <a16:creationId xmlns:a16="http://schemas.microsoft.com/office/drawing/2014/main" id="{391370B4-30C6-07BF-210F-8095C863EEEA}"/>
                </a:ext>
              </a:extLst>
            </p:cNvPr>
            <p:cNvSpPr/>
            <p:nvPr/>
          </p:nvSpPr>
          <p:spPr>
            <a:xfrm>
              <a:off x="2481087" y="1547645"/>
              <a:ext cx="4186595" cy="3970318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0000" lvl="1" algn="just"/>
              <a:r>
                <a:rPr lang="pt-BR" dirty="0">
                  <a:solidFill>
                    <a:srgbClr val="092338"/>
                  </a:solidFill>
                </a:rPr>
                <a:t>Foi desenvolvido, na aplicação </a:t>
              </a:r>
              <a:r>
                <a:rPr lang="pt-BR" dirty="0" err="1">
                  <a:solidFill>
                    <a:srgbClr val="092338"/>
                  </a:solidFill>
                </a:rPr>
                <a:t>NiFi</a:t>
              </a:r>
              <a:r>
                <a:rPr lang="pt-BR" dirty="0">
                  <a:solidFill>
                    <a:srgbClr val="092338"/>
                  </a:solidFill>
                </a:rPr>
                <a:t>, o fluxo de dados, ‘Pipeline’, que permite ao usuário criar sequências de etapas para realizar a ingestão de diferentes arquivos ao longo de toda arquitetura de dados do MPMG. </a:t>
              </a:r>
            </a:p>
            <a:p>
              <a:pPr marL="180000" lvl="1" algn="just"/>
              <a:r>
                <a:rPr lang="pt-BR" dirty="0">
                  <a:solidFill>
                    <a:srgbClr val="092338"/>
                  </a:solidFill>
                </a:rPr>
                <a:t>O fluxo se estrutura em camadas de processamento dentro do nosso </a:t>
              </a:r>
              <a:r>
                <a:rPr lang="pt-BR" dirty="0" err="1">
                  <a:solidFill>
                    <a:srgbClr val="092338"/>
                  </a:solidFill>
                </a:rPr>
                <a:t>Datalake</a:t>
              </a:r>
              <a:r>
                <a:rPr lang="pt-BR" dirty="0">
                  <a:solidFill>
                    <a:srgbClr val="092338"/>
                  </a:solidFill>
                </a:rPr>
                <a:t>, e contém etapas de limpeza, transformação e integração de dados, onde é feito o ‘</a:t>
              </a:r>
              <a:r>
                <a:rPr lang="pt-BR" dirty="0" err="1">
                  <a:solidFill>
                    <a:srgbClr val="092338"/>
                  </a:solidFill>
                </a:rPr>
                <a:t>entity</a:t>
              </a:r>
              <a:r>
                <a:rPr lang="pt-BR" dirty="0">
                  <a:solidFill>
                    <a:srgbClr val="092338"/>
                  </a:solidFill>
                </a:rPr>
                <a:t> </a:t>
              </a:r>
              <a:r>
                <a:rPr lang="pt-BR" dirty="0" err="1">
                  <a:solidFill>
                    <a:srgbClr val="092338"/>
                  </a:solidFill>
                </a:rPr>
                <a:t>matching</a:t>
              </a:r>
              <a:r>
                <a:rPr lang="pt-BR" dirty="0">
                  <a:solidFill>
                    <a:srgbClr val="092338"/>
                  </a:solidFill>
                </a:rPr>
                <a:t>’ entre entidades vindas de diferentes fontes para garantir sua unicidade.</a:t>
              </a:r>
            </a:p>
            <a:p>
              <a:pPr marL="180000" lvl="1" algn="just"/>
              <a:endParaRPr lang="pt-BR" dirty="0">
                <a:solidFill>
                  <a:srgbClr val="092338"/>
                </a:solidFill>
              </a:endParaRPr>
            </a:p>
          </p:txBody>
        </p:sp>
      </p:grpSp>
      <p:sp>
        <p:nvSpPr>
          <p:cNvPr id="37" name="Seta Circular 20">
            <a:extLst>
              <a:ext uri="{FF2B5EF4-FFF2-40B4-BE49-F238E27FC236}">
                <a16:creationId xmlns:a16="http://schemas.microsoft.com/office/drawing/2014/main" id="{93212821-96DA-2A51-BD89-C4DA3927F244}"/>
              </a:ext>
            </a:extLst>
          </p:cNvPr>
          <p:cNvSpPr/>
          <p:nvPr/>
        </p:nvSpPr>
        <p:spPr>
          <a:xfrm rot="13891199">
            <a:off x="79367" y="2125263"/>
            <a:ext cx="2608149" cy="2608546"/>
          </a:xfrm>
          <a:prstGeom prst="circularArrow">
            <a:avLst>
              <a:gd name="adj1" fmla="val 10980"/>
              <a:gd name="adj2" fmla="val 1142322"/>
              <a:gd name="adj3" fmla="val 4500000"/>
              <a:gd name="adj4" fmla="val 10800000"/>
              <a:gd name="adj5" fmla="val 12500"/>
            </a:avLst>
          </a:prstGeom>
          <a:solidFill>
            <a:srgbClr val="FFC000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pt-BR">
              <a:solidFill>
                <a:srgbClr val="092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83329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tângulo 13"/>
          <p:cNvSpPr/>
          <p:nvPr/>
        </p:nvSpPr>
        <p:spPr>
          <a:xfrm>
            <a:off x="1215626" y="399186"/>
            <a:ext cx="9014366" cy="535531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defTabSz="914400">
              <a:lnSpc>
                <a:spcPct val="90000"/>
              </a:lnSpc>
              <a:buClr>
                <a:srgbClr val="000000"/>
              </a:buClr>
              <a:defRPr/>
            </a:pPr>
            <a:r>
              <a:rPr lang="pt-BR" sz="3200" b="1" u="sng" kern="0" dirty="0">
                <a:solidFill>
                  <a:srgbClr val="FFAB40"/>
                </a:solidFill>
                <a:latin typeface="Montserrat Medium"/>
                <a:ea typeface="Montserrat Medium"/>
                <a:cs typeface="Montserrat Medium"/>
              </a:rPr>
              <a:t>Pipeline da Plataforma de Big Data MPMG</a:t>
            </a:r>
            <a:endParaRPr lang="pt-BR" sz="3200" b="1" u="sng" strike="noStrike" kern="0" cap="none" spc="0" normalizeH="0" baseline="0" noProof="0" dirty="0">
              <a:ln>
                <a:noFill/>
              </a:ln>
              <a:solidFill>
                <a:srgbClr val="FFAB40"/>
              </a:solidFill>
              <a:effectLst/>
              <a:uLnTx/>
              <a:uFillTx/>
              <a:latin typeface="Montserrat Medium"/>
              <a:ea typeface="Montserrat Medium"/>
              <a:cs typeface="Montserrat Medium"/>
            </a:endParaRPr>
          </a:p>
        </p:txBody>
      </p:sp>
      <p:sp>
        <p:nvSpPr>
          <p:cNvPr id="18" name="CaixaDeTexto 2">
            <a:extLst>
              <a:ext uri="{FF2B5EF4-FFF2-40B4-BE49-F238E27FC236}">
                <a16:creationId xmlns:a16="http://schemas.microsoft.com/office/drawing/2014/main" id="{73ECFE4F-1DB6-2B0C-7B8A-750DB3749839}"/>
              </a:ext>
            </a:extLst>
          </p:cNvPr>
          <p:cNvSpPr txBox="1"/>
          <p:nvPr/>
        </p:nvSpPr>
        <p:spPr>
          <a:xfrm>
            <a:off x="1400022" y="1698347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sz="2400">
                <a:solidFill>
                  <a:srgbClr val="092338"/>
                </a:solidFill>
              </a:rPr>
              <a:t>Análise</a:t>
            </a:r>
          </a:p>
        </p:txBody>
      </p:sp>
      <p:sp>
        <p:nvSpPr>
          <p:cNvPr id="19" name="CaixaDeTexto 3">
            <a:extLst>
              <a:ext uri="{FF2B5EF4-FFF2-40B4-BE49-F238E27FC236}">
                <a16:creationId xmlns:a16="http://schemas.microsoft.com/office/drawing/2014/main" id="{A40916E5-1796-ED33-A53F-7DE231A72C5B}"/>
              </a:ext>
            </a:extLst>
          </p:cNvPr>
          <p:cNvSpPr txBox="1"/>
          <p:nvPr/>
        </p:nvSpPr>
        <p:spPr>
          <a:xfrm>
            <a:off x="8923844" y="1680176"/>
            <a:ext cx="1492716" cy="461665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pt-BR" sz="2400" dirty="0">
                <a:solidFill>
                  <a:schemeClr val="bg2">
                    <a:lumMod val="50000"/>
                  </a:schemeClr>
                </a:solidFill>
              </a:rPr>
              <a:t>Aplicações</a:t>
            </a:r>
          </a:p>
        </p:txBody>
      </p:sp>
      <p:grpSp>
        <p:nvGrpSpPr>
          <p:cNvPr id="20" name="Agrupar 19">
            <a:extLst>
              <a:ext uri="{FF2B5EF4-FFF2-40B4-BE49-F238E27FC236}">
                <a16:creationId xmlns:a16="http://schemas.microsoft.com/office/drawing/2014/main" id="{E9768B69-22BA-D312-B011-EC6F29DEDC80}"/>
              </a:ext>
            </a:extLst>
          </p:cNvPr>
          <p:cNvGrpSpPr/>
          <p:nvPr/>
        </p:nvGrpSpPr>
        <p:grpSpPr>
          <a:xfrm>
            <a:off x="2048229" y="2160012"/>
            <a:ext cx="7742904" cy="4514093"/>
            <a:chOff x="2271252" y="1899817"/>
            <a:chExt cx="4105743" cy="4514093"/>
          </a:xfrm>
        </p:grpSpPr>
        <p:sp>
          <p:nvSpPr>
            <p:cNvPr id="22" name="Retângulo 21">
              <a:extLst>
                <a:ext uri="{FF2B5EF4-FFF2-40B4-BE49-F238E27FC236}">
                  <a16:creationId xmlns:a16="http://schemas.microsoft.com/office/drawing/2014/main" id="{37F9F67B-1F14-9553-9E53-C22C624C318E}"/>
                </a:ext>
              </a:extLst>
            </p:cNvPr>
            <p:cNvSpPr/>
            <p:nvPr/>
          </p:nvSpPr>
          <p:spPr>
            <a:xfrm>
              <a:off x="4576795" y="1899817"/>
              <a:ext cx="1800200" cy="4514093"/>
            </a:xfrm>
            <a:prstGeom prst="rect">
              <a:avLst/>
            </a:prstGeom>
            <a:ln w="57150">
              <a:solidFill>
                <a:srgbClr val="00206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t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/>
            </a:p>
          </p:txBody>
        </p:sp>
        <p:sp>
          <p:nvSpPr>
            <p:cNvPr id="23" name="Retângulo 22">
              <a:extLst>
                <a:ext uri="{FF2B5EF4-FFF2-40B4-BE49-F238E27FC236}">
                  <a16:creationId xmlns:a16="http://schemas.microsoft.com/office/drawing/2014/main" id="{0D4657C5-0172-C90C-D7E7-9EFD38224EF7}"/>
                </a:ext>
              </a:extLst>
            </p:cNvPr>
            <p:cNvSpPr/>
            <p:nvPr/>
          </p:nvSpPr>
          <p:spPr>
            <a:xfrm>
              <a:off x="4818651" y="2043796"/>
              <a:ext cx="1380827" cy="101980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lIns="91440" tIns="45720" rIns="91440" bIns="45720" rtlCol="0" anchor="t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u="sng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BI</a:t>
              </a:r>
            </a:p>
            <a:p>
              <a:pPr algn="ctr"/>
              <a:r>
                <a:rPr lang="pt-BR" sz="1200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Mapa Social / AISE</a:t>
              </a:r>
              <a:endParaRPr lang="pt-BR" sz="1200" dirty="0">
                <a:ln w="0"/>
                <a:solidFill>
                  <a:srgbClr val="092338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endParaRPr>
            </a:p>
            <a:p>
              <a:pPr algn="ctr"/>
              <a:r>
                <a:rPr lang="pt-BR" sz="1200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MOTUS</a:t>
              </a:r>
              <a:endParaRPr lang="pt-BR" dirty="0"/>
            </a:p>
            <a:p>
              <a:pPr algn="ctr"/>
              <a:r>
                <a:rPr lang="pt-BR" sz="1200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[Tableau]</a:t>
              </a:r>
              <a:endParaRPr lang="pt-BR" sz="1200" dirty="0">
                <a:ln w="0"/>
                <a:solidFill>
                  <a:srgbClr val="092338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24" name="Retângulo 23">
              <a:extLst>
                <a:ext uri="{FF2B5EF4-FFF2-40B4-BE49-F238E27FC236}">
                  <a16:creationId xmlns:a16="http://schemas.microsoft.com/office/drawing/2014/main" id="{4D9FF510-3E78-35A2-9653-0BED9E6F06AF}"/>
                </a:ext>
              </a:extLst>
            </p:cNvPr>
            <p:cNvSpPr/>
            <p:nvPr/>
          </p:nvSpPr>
          <p:spPr>
            <a:xfrm>
              <a:off x="4818651" y="3181578"/>
              <a:ext cx="1380827" cy="176752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lIns="91440" tIns="45720" rIns="91440" bIns="45720" rtlCol="0" anchor="t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u="sng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WEB</a:t>
              </a:r>
            </a:p>
            <a:p>
              <a:pPr algn="ctr"/>
              <a:endParaRPr lang="pt-BR" sz="1100">
                <a:ln w="0"/>
                <a:solidFill>
                  <a:srgbClr val="092338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endParaRP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sz="1200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ÁDUNA</a:t>
              </a:r>
              <a:endParaRPr lang="pt-BR" sz="1200" dirty="0" err="1">
                <a:ln w="0"/>
                <a:solidFill>
                  <a:srgbClr val="092338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endParaRP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sz="1200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LINS</a:t>
              </a:r>
              <a:endParaRPr lang="pt-BR" sz="1200" dirty="0">
                <a:ln w="0"/>
                <a:solidFill>
                  <a:srgbClr val="092338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endParaRP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sz="1200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Painéis de TRILHAS</a:t>
              </a:r>
              <a:endParaRPr lang="pt-BR" sz="1200" dirty="0">
                <a:ln w="0"/>
                <a:solidFill>
                  <a:srgbClr val="092338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endParaRP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sz="1200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PROCONDATA</a:t>
              </a:r>
              <a:endParaRPr lang="pt-BR" sz="1200">
                <a:ln w="0"/>
                <a:solidFill>
                  <a:srgbClr val="092338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endParaRP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sz="1200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TERRA / PII</a:t>
              </a:r>
              <a:endParaRPr lang="pt-BR" sz="1200" dirty="0">
                <a:ln w="0"/>
                <a:solidFill>
                  <a:srgbClr val="092338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endParaRP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sz="1200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etc..</a:t>
              </a:r>
              <a:endParaRPr lang="pt-BR" dirty="0"/>
            </a:p>
          </p:txBody>
        </p:sp>
        <p:sp>
          <p:nvSpPr>
            <p:cNvPr id="36" name="Retângulo 35">
              <a:extLst>
                <a:ext uri="{FF2B5EF4-FFF2-40B4-BE49-F238E27FC236}">
                  <a16:creationId xmlns:a16="http://schemas.microsoft.com/office/drawing/2014/main" id="{7EB4FD09-C000-68CB-0495-D14D54614BD2}"/>
                </a:ext>
              </a:extLst>
            </p:cNvPr>
            <p:cNvSpPr/>
            <p:nvPr/>
          </p:nvSpPr>
          <p:spPr>
            <a:xfrm>
              <a:off x="4818651" y="5578265"/>
              <a:ext cx="1380827" cy="70853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lIns="91440" tIns="45720" rIns="91440" bIns="45720" rtlCol="0" anchor="t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u="sng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Mobile</a:t>
              </a:r>
            </a:p>
            <a:p>
              <a:pPr algn="ctr"/>
              <a:r>
                <a:rPr lang="pt-BR" sz="1100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</a:rPr>
                <a:t>TRENA</a:t>
              </a:r>
              <a:endParaRPr lang="pt-BR" sz="1100" dirty="0">
                <a:ln w="0"/>
                <a:solidFill>
                  <a:srgbClr val="092338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endParaRPr>
            </a:p>
            <a:p>
              <a:pPr algn="ctr"/>
              <a:r>
                <a:rPr lang="pt-BR" sz="1200" dirty="0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Aplicativos - App</a:t>
              </a:r>
            </a:p>
          </p:txBody>
        </p:sp>
        <p:sp>
          <p:nvSpPr>
            <p:cNvPr id="38" name="Retângulo 37">
              <a:extLst>
                <a:ext uri="{FF2B5EF4-FFF2-40B4-BE49-F238E27FC236}">
                  <a16:creationId xmlns:a16="http://schemas.microsoft.com/office/drawing/2014/main" id="{2F67855A-0AF4-95BE-5D6C-3324E712ADCE}"/>
                </a:ext>
              </a:extLst>
            </p:cNvPr>
            <p:cNvSpPr/>
            <p:nvPr/>
          </p:nvSpPr>
          <p:spPr>
            <a:xfrm>
              <a:off x="2271252" y="1899817"/>
              <a:ext cx="1584176" cy="4514091"/>
            </a:xfrm>
            <a:prstGeom prst="rect">
              <a:avLst/>
            </a:prstGeom>
            <a:ln w="57150">
              <a:solidFill>
                <a:srgbClr val="00206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t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/>
            </a:p>
            <a:p>
              <a:pPr algn="ctr"/>
              <a:endParaRPr lang="pt-BR"/>
            </a:p>
            <a:p>
              <a:pPr algn="ctr"/>
              <a:endParaRPr lang="pt-BR"/>
            </a:p>
            <a:p>
              <a:pPr algn="ctr"/>
              <a:r>
                <a:rPr lang="pt-BR"/>
                <a:t>- Análise de Conteúdo: descritiva ou preditiva </a:t>
              </a:r>
            </a:p>
            <a:p>
              <a:pPr algn="ctr"/>
              <a:r>
                <a:rPr lang="pt-BR"/>
                <a:t>- Reconhecimento de Padrões</a:t>
              </a:r>
            </a:p>
            <a:p>
              <a:pPr algn="ctr"/>
              <a:r>
                <a:rPr lang="pt-BR"/>
                <a:t>- Identificação de vínculos</a:t>
              </a:r>
            </a:p>
          </p:txBody>
        </p:sp>
        <p:sp>
          <p:nvSpPr>
            <p:cNvPr id="39" name="Retângulo 38">
              <a:extLst>
                <a:ext uri="{FF2B5EF4-FFF2-40B4-BE49-F238E27FC236}">
                  <a16:creationId xmlns:a16="http://schemas.microsoft.com/office/drawing/2014/main" id="{B389C5CB-E9B3-D472-1C13-B4912E696A16}"/>
                </a:ext>
              </a:extLst>
            </p:cNvPr>
            <p:cNvSpPr/>
            <p:nvPr/>
          </p:nvSpPr>
          <p:spPr>
            <a:xfrm>
              <a:off x="2411654" y="5039225"/>
              <a:ext cx="3787826" cy="47974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err="1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Lemonade</a:t>
              </a:r>
              <a:endParaRPr lang="pt-BR" sz="1600">
                <a:ln w="0"/>
                <a:solidFill>
                  <a:srgbClr val="092338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endParaRPr>
            </a:p>
          </p:txBody>
        </p:sp>
        <p:sp>
          <p:nvSpPr>
            <p:cNvPr id="40" name="Retângulo 39">
              <a:extLst>
                <a:ext uri="{FF2B5EF4-FFF2-40B4-BE49-F238E27FC236}">
                  <a16:creationId xmlns:a16="http://schemas.microsoft.com/office/drawing/2014/main" id="{737E3490-28C3-716A-2CAE-46E92DE5D0E9}"/>
                </a:ext>
              </a:extLst>
            </p:cNvPr>
            <p:cNvSpPr/>
            <p:nvPr/>
          </p:nvSpPr>
          <p:spPr>
            <a:xfrm>
              <a:off x="2411654" y="4460115"/>
              <a:ext cx="1303372" cy="47974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>
                  <a:ln w="0"/>
                  <a:solidFill>
                    <a:srgbClr val="092338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rPr>
                <a:t>Zeppelin</a:t>
              </a:r>
              <a:endParaRPr lang="pt-BR" sz="1600">
                <a:ln w="0"/>
                <a:solidFill>
                  <a:srgbClr val="092338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endParaRPr>
            </a:p>
          </p:txBody>
        </p:sp>
      </p:grpSp>
      <p:sp>
        <p:nvSpPr>
          <p:cNvPr id="21" name="Semicírculo 20">
            <a:extLst>
              <a:ext uri="{FF2B5EF4-FFF2-40B4-BE49-F238E27FC236}">
                <a16:creationId xmlns:a16="http://schemas.microsoft.com/office/drawing/2014/main" id="{E0FFEFDE-FD86-B634-C4D4-495529F6E752}"/>
              </a:ext>
            </a:extLst>
          </p:cNvPr>
          <p:cNvSpPr/>
          <p:nvPr/>
        </p:nvSpPr>
        <p:spPr>
          <a:xfrm>
            <a:off x="8890515" y="1111083"/>
            <a:ext cx="1745475" cy="1725563"/>
          </a:xfrm>
          <a:prstGeom prst="blockArc">
            <a:avLst>
              <a:gd name="adj1" fmla="val 13500000"/>
              <a:gd name="adj2" fmla="val 10800000"/>
              <a:gd name="adj3" fmla="val 12740"/>
            </a:avLst>
          </a:prstGeom>
          <a:solidFill>
            <a:srgbClr val="006666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pt-BR"/>
          </a:p>
        </p:txBody>
      </p:sp>
      <p:sp>
        <p:nvSpPr>
          <p:cNvPr id="42" name="Seta Circular 23">
            <a:extLst>
              <a:ext uri="{FF2B5EF4-FFF2-40B4-BE49-F238E27FC236}">
                <a16:creationId xmlns:a16="http://schemas.microsoft.com/office/drawing/2014/main" id="{D7E26BEC-BA1A-B7F1-E2BC-BD16C45FF4B3}"/>
              </a:ext>
            </a:extLst>
          </p:cNvPr>
          <p:cNvSpPr/>
          <p:nvPr/>
        </p:nvSpPr>
        <p:spPr>
          <a:xfrm rot="18816202">
            <a:off x="834722" y="996185"/>
            <a:ext cx="2292199" cy="2329766"/>
          </a:xfrm>
          <a:prstGeom prst="circularArrow">
            <a:avLst>
              <a:gd name="adj1" fmla="val 10980"/>
              <a:gd name="adj2" fmla="val 1142322"/>
              <a:gd name="adj3" fmla="val 4500000"/>
              <a:gd name="adj4" fmla="val 10800000"/>
              <a:gd name="adj5" fmla="val 12500"/>
            </a:avLst>
          </a:prstGeom>
          <a:solidFill>
            <a:srgbClr val="BF6F05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pt-BR">
              <a:solidFill>
                <a:srgbClr val="092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5036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tângulo 13"/>
          <p:cNvSpPr/>
          <p:nvPr/>
        </p:nvSpPr>
        <p:spPr>
          <a:xfrm>
            <a:off x="1215626" y="213332"/>
            <a:ext cx="9014366" cy="480131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defTabSz="914400">
              <a:lnSpc>
                <a:spcPct val="90000"/>
              </a:lnSpc>
              <a:buClr>
                <a:srgbClr val="000000"/>
              </a:buClr>
              <a:defRPr/>
            </a:pPr>
            <a:r>
              <a:rPr lang="pt-BR" sz="2800" b="1" u="sng" kern="0" dirty="0">
                <a:solidFill>
                  <a:srgbClr val="FFAB40"/>
                </a:solidFill>
                <a:latin typeface="Montserrat Medium"/>
                <a:ea typeface="Montserrat Medium"/>
                <a:cs typeface="Montserrat Medium"/>
              </a:rPr>
              <a:t>Evolução Tecnológica Atual </a:t>
            </a:r>
            <a:endParaRPr lang="pt-BR" sz="2800" b="1" u="sng" strike="noStrike" kern="0" cap="none" spc="0" normalizeH="0" baseline="0" noProof="0" dirty="0">
              <a:ln>
                <a:noFill/>
              </a:ln>
              <a:solidFill>
                <a:srgbClr val="FFAB40"/>
              </a:solidFill>
              <a:effectLst/>
              <a:uLnTx/>
              <a:uFillTx/>
              <a:latin typeface="Montserrat Medium"/>
              <a:ea typeface="Montserrat Medium"/>
              <a:cs typeface="Montserrat Medium"/>
            </a:endParaRPr>
          </a:p>
        </p:txBody>
      </p:sp>
      <p:grpSp>
        <p:nvGrpSpPr>
          <p:cNvPr id="2" name="Agrupar 1">
            <a:extLst>
              <a:ext uri="{FF2B5EF4-FFF2-40B4-BE49-F238E27FC236}">
                <a16:creationId xmlns:a16="http://schemas.microsoft.com/office/drawing/2014/main" id="{9616798E-87EB-BAB2-91D9-2A2BA3DA1638}"/>
              </a:ext>
            </a:extLst>
          </p:cNvPr>
          <p:cNvGrpSpPr/>
          <p:nvPr/>
        </p:nvGrpSpPr>
        <p:grpSpPr>
          <a:xfrm>
            <a:off x="150285" y="921338"/>
            <a:ext cx="11826374" cy="5678573"/>
            <a:chOff x="150285" y="921338"/>
            <a:chExt cx="11826374" cy="5678573"/>
          </a:xfrm>
        </p:grpSpPr>
        <p:sp>
          <p:nvSpPr>
            <p:cNvPr id="3" name="Cilindro 2">
              <a:extLst>
                <a:ext uri="{FF2B5EF4-FFF2-40B4-BE49-F238E27FC236}">
                  <a16:creationId xmlns:a16="http://schemas.microsoft.com/office/drawing/2014/main" id="{C75EFB46-98CB-86FE-46B2-05E4D29FC7EF}"/>
                </a:ext>
              </a:extLst>
            </p:cNvPr>
            <p:cNvSpPr/>
            <p:nvPr/>
          </p:nvSpPr>
          <p:spPr>
            <a:xfrm>
              <a:off x="3029546" y="1721744"/>
              <a:ext cx="1802675" cy="2939143"/>
            </a:xfrm>
            <a:prstGeom prst="ca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/>
            </a:p>
          </p:txBody>
        </p:sp>
        <p:cxnSp>
          <p:nvCxnSpPr>
            <p:cNvPr id="4" name="Conector de Seta Reta 3">
              <a:extLst>
                <a:ext uri="{FF2B5EF4-FFF2-40B4-BE49-F238E27FC236}">
                  <a16:creationId xmlns:a16="http://schemas.microsoft.com/office/drawing/2014/main" id="{3E507095-EA18-9C59-E4E8-1B1EF09E6CFE}"/>
                </a:ext>
              </a:extLst>
            </p:cNvPr>
            <p:cNvCxnSpPr/>
            <p:nvPr/>
          </p:nvCxnSpPr>
          <p:spPr>
            <a:xfrm>
              <a:off x="600473" y="1984422"/>
              <a:ext cx="1910914" cy="956346"/>
            </a:xfrm>
            <a:prstGeom prst="straightConnector1">
              <a:avLst/>
            </a:prstGeom>
            <a:ln>
              <a:solidFill>
                <a:schemeClr val="accent3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Conector de Seta Reta 4">
              <a:extLst>
                <a:ext uri="{FF2B5EF4-FFF2-40B4-BE49-F238E27FC236}">
                  <a16:creationId xmlns:a16="http://schemas.microsoft.com/office/drawing/2014/main" id="{8B628C3A-3910-8742-4386-338DD5D631BA}"/>
                </a:ext>
              </a:extLst>
            </p:cNvPr>
            <p:cNvCxnSpPr/>
            <p:nvPr/>
          </p:nvCxnSpPr>
          <p:spPr>
            <a:xfrm>
              <a:off x="261940" y="2901831"/>
              <a:ext cx="2212276" cy="317362"/>
            </a:xfrm>
            <a:prstGeom prst="straightConnector1">
              <a:avLst/>
            </a:prstGeom>
            <a:ln>
              <a:solidFill>
                <a:schemeClr val="accent3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Conector de Seta Reta 5">
              <a:extLst>
                <a:ext uri="{FF2B5EF4-FFF2-40B4-BE49-F238E27FC236}">
                  <a16:creationId xmlns:a16="http://schemas.microsoft.com/office/drawing/2014/main" id="{F565F3CE-B708-DDB3-BDA4-340125B00433}"/>
                </a:ext>
              </a:extLst>
            </p:cNvPr>
            <p:cNvCxnSpPr/>
            <p:nvPr/>
          </p:nvCxnSpPr>
          <p:spPr>
            <a:xfrm flipV="1">
              <a:off x="450048" y="3446082"/>
              <a:ext cx="2061339" cy="420243"/>
            </a:xfrm>
            <a:prstGeom prst="straightConnector1">
              <a:avLst/>
            </a:prstGeom>
            <a:ln>
              <a:solidFill>
                <a:schemeClr val="accent3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CaixaDeTexto 6">
              <a:extLst>
                <a:ext uri="{FF2B5EF4-FFF2-40B4-BE49-F238E27FC236}">
                  <a16:creationId xmlns:a16="http://schemas.microsoft.com/office/drawing/2014/main" id="{FDBBD059-4717-1FF3-EE96-34C9F6378E5F}"/>
                </a:ext>
              </a:extLst>
            </p:cNvPr>
            <p:cNvSpPr txBox="1"/>
            <p:nvPr/>
          </p:nvSpPr>
          <p:spPr>
            <a:xfrm>
              <a:off x="1097972" y="4939142"/>
              <a:ext cx="914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pt-BR">
                  <a:solidFill>
                    <a:srgbClr val="092338"/>
                  </a:solidFill>
                </a:rPr>
                <a:t>Coleta</a:t>
              </a:r>
            </a:p>
          </p:txBody>
        </p:sp>
        <p:sp>
          <p:nvSpPr>
            <p:cNvPr id="8" name="CaixaDeTexto 7">
              <a:extLst>
                <a:ext uri="{FF2B5EF4-FFF2-40B4-BE49-F238E27FC236}">
                  <a16:creationId xmlns:a16="http://schemas.microsoft.com/office/drawing/2014/main" id="{ECFA2BF2-3DB1-DD29-5A9F-5C51566156FA}"/>
                </a:ext>
              </a:extLst>
            </p:cNvPr>
            <p:cNvSpPr txBox="1"/>
            <p:nvPr/>
          </p:nvSpPr>
          <p:spPr>
            <a:xfrm>
              <a:off x="3294254" y="4782057"/>
              <a:ext cx="1454333" cy="646331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b="1">
                  <a:solidFill>
                    <a:srgbClr val="6F2819"/>
                  </a:solidFill>
                </a:rPr>
                <a:t>Tratamento / Integração</a:t>
              </a:r>
            </a:p>
          </p:txBody>
        </p:sp>
        <p:sp>
          <p:nvSpPr>
            <p:cNvPr id="9" name="Cubo 8">
              <a:extLst>
                <a:ext uri="{FF2B5EF4-FFF2-40B4-BE49-F238E27FC236}">
                  <a16:creationId xmlns:a16="http://schemas.microsoft.com/office/drawing/2014/main" id="{99A31E88-9F0C-C41E-85A1-32A64074F3DD}"/>
                </a:ext>
              </a:extLst>
            </p:cNvPr>
            <p:cNvSpPr/>
            <p:nvPr/>
          </p:nvSpPr>
          <p:spPr>
            <a:xfrm>
              <a:off x="5500609" y="1303733"/>
              <a:ext cx="2050869" cy="1045028"/>
            </a:xfrm>
            <a:prstGeom prst="cub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/>
                <a:t>Informações de pessoas físicas e jurídicas</a:t>
              </a:r>
            </a:p>
          </p:txBody>
        </p:sp>
        <p:sp>
          <p:nvSpPr>
            <p:cNvPr id="10" name="Cubo 9">
              <a:extLst>
                <a:ext uri="{FF2B5EF4-FFF2-40B4-BE49-F238E27FC236}">
                  <a16:creationId xmlns:a16="http://schemas.microsoft.com/office/drawing/2014/main" id="{ECD0613F-5928-114B-A1F1-F594E88A967D}"/>
                </a:ext>
              </a:extLst>
            </p:cNvPr>
            <p:cNvSpPr/>
            <p:nvPr/>
          </p:nvSpPr>
          <p:spPr>
            <a:xfrm>
              <a:off x="5110264" y="3275089"/>
              <a:ext cx="2852057" cy="1045028"/>
            </a:xfrm>
            <a:prstGeom prst="cub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/>
                <a:t>Receitas, Despesas, Licitações, Contratos e Notas Fiscais Públicas</a:t>
              </a:r>
            </a:p>
          </p:txBody>
        </p:sp>
        <p:sp>
          <p:nvSpPr>
            <p:cNvPr id="11" name="Cubo 10">
              <a:extLst>
                <a:ext uri="{FF2B5EF4-FFF2-40B4-BE49-F238E27FC236}">
                  <a16:creationId xmlns:a16="http://schemas.microsoft.com/office/drawing/2014/main" id="{5F36FC36-20CA-B624-3B92-66F091E8D9B0}"/>
                </a:ext>
              </a:extLst>
            </p:cNvPr>
            <p:cNvSpPr/>
            <p:nvPr/>
          </p:nvSpPr>
          <p:spPr>
            <a:xfrm>
              <a:off x="5648657" y="5060277"/>
              <a:ext cx="1578427" cy="1045028"/>
            </a:xfrm>
            <a:prstGeom prst="cub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/>
                <a:t>Indicadores Sociais</a:t>
              </a:r>
            </a:p>
          </p:txBody>
        </p:sp>
        <p:sp>
          <p:nvSpPr>
            <p:cNvPr id="12" name="CaixaDeTexto 11">
              <a:extLst>
                <a:ext uri="{FF2B5EF4-FFF2-40B4-BE49-F238E27FC236}">
                  <a16:creationId xmlns:a16="http://schemas.microsoft.com/office/drawing/2014/main" id="{6AAD2497-80AD-6E17-CDB5-031D9CFD4E5F}"/>
                </a:ext>
              </a:extLst>
            </p:cNvPr>
            <p:cNvSpPr txBox="1"/>
            <p:nvPr/>
          </p:nvSpPr>
          <p:spPr>
            <a:xfrm>
              <a:off x="5217580" y="921338"/>
              <a:ext cx="26909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pt-BR" b="1">
                  <a:solidFill>
                    <a:srgbClr val="092338"/>
                  </a:solidFill>
                </a:rPr>
                <a:t>Investigação / Inteligência</a:t>
              </a:r>
            </a:p>
          </p:txBody>
        </p:sp>
        <p:sp>
          <p:nvSpPr>
            <p:cNvPr id="13" name="CaixaDeTexto 12">
              <a:extLst>
                <a:ext uri="{FF2B5EF4-FFF2-40B4-BE49-F238E27FC236}">
                  <a16:creationId xmlns:a16="http://schemas.microsoft.com/office/drawing/2014/main" id="{D0C25EF4-FAA2-606A-6FAD-E8FC4F6FE0CB}"/>
                </a:ext>
              </a:extLst>
            </p:cNvPr>
            <p:cNvSpPr txBox="1"/>
            <p:nvPr/>
          </p:nvSpPr>
          <p:spPr>
            <a:xfrm>
              <a:off x="5218805" y="2832900"/>
              <a:ext cx="285205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pt-BR" b="1">
                  <a:solidFill>
                    <a:srgbClr val="092338"/>
                  </a:solidFill>
                </a:rPr>
                <a:t>Enfrentamento</a:t>
              </a:r>
              <a:r>
                <a:rPr lang="pt-BR">
                  <a:solidFill>
                    <a:srgbClr val="092338"/>
                  </a:solidFill>
                </a:rPr>
                <a:t> </a:t>
              </a:r>
              <a:r>
                <a:rPr lang="pt-BR" b="1">
                  <a:solidFill>
                    <a:srgbClr val="092338"/>
                  </a:solidFill>
                </a:rPr>
                <a:t>a Corrupção</a:t>
              </a:r>
            </a:p>
          </p:txBody>
        </p:sp>
        <p:sp>
          <p:nvSpPr>
            <p:cNvPr id="15" name="CaixaDeTexto 13">
              <a:extLst>
                <a:ext uri="{FF2B5EF4-FFF2-40B4-BE49-F238E27FC236}">
                  <a16:creationId xmlns:a16="http://schemas.microsoft.com/office/drawing/2014/main" id="{0F0DB2F2-8259-A7DE-2822-C4B2C8F9798B}"/>
                </a:ext>
              </a:extLst>
            </p:cNvPr>
            <p:cNvSpPr txBox="1"/>
            <p:nvPr/>
          </p:nvSpPr>
          <p:spPr>
            <a:xfrm>
              <a:off x="5500609" y="4694112"/>
              <a:ext cx="19746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pt-BR" b="1">
                  <a:solidFill>
                    <a:srgbClr val="092338"/>
                  </a:solidFill>
                </a:rPr>
                <a:t>Políticas Públicas</a:t>
              </a:r>
            </a:p>
          </p:txBody>
        </p:sp>
        <p:sp>
          <p:nvSpPr>
            <p:cNvPr id="16" name="Retângulo 15">
              <a:extLst>
                <a:ext uri="{FF2B5EF4-FFF2-40B4-BE49-F238E27FC236}">
                  <a16:creationId xmlns:a16="http://schemas.microsoft.com/office/drawing/2014/main" id="{00F2A1FD-C386-6BA8-5682-08EA7425F39A}"/>
                </a:ext>
              </a:extLst>
            </p:cNvPr>
            <p:cNvSpPr/>
            <p:nvPr/>
          </p:nvSpPr>
          <p:spPr>
            <a:xfrm>
              <a:off x="8457167" y="921339"/>
              <a:ext cx="1668919" cy="658866"/>
            </a:xfrm>
            <a:prstGeom prst="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sz="1400" dirty="0"/>
                <a:t>Reconhecimento Facial e Detecção de Objetos</a:t>
              </a:r>
            </a:p>
          </p:txBody>
        </p:sp>
        <p:sp>
          <p:nvSpPr>
            <p:cNvPr id="17" name="Retângulo 16">
              <a:extLst>
                <a:ext uri="{FF2B5EF4-FFF2-40B4-BE49-F238E27FC236}">
                  <a16:creationId xmlns:a16="http://schemas.microsoft.com/office/drawing/2014/main" id="{7DBD73DE-E548-754C-829C-F15DFA967D75}"/>
                </a:ext>
              </a:extLst>
            </p:cNvPr>
            <p:cNvSpPr/>
            <p:nvPr/>
          </p:nvSpPr>
          <p:spPr>
            <a:xfrm>
              <a:off x="8444103" y="1675213"/>
              <a:ext cx="1681984" cy="618418"/>
            </a:xfrm>
            <a:prstGeom prst="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sz="1400" dirty="0"/>
                <a:t>Identificação da exploração sexual infantil</a:t>
              </a:r>
            </a:p>
          </p:txBody>
        </p:sp>
        <p:sp>
          <p:nvSpPr>
            <p:cNvPr id="25" name="Retângulo 24">
              <a:extLst>
                <a:ext uri="{FF2B5EF4-FFF2-40B4-BE49-F238E27FC236}">
                  <a16:creationId xmlns:a16="http://schemas.microsoft.com/office/drawing/2014/main" id="{966BE769-E3FF-A2D5-7C89-69354CC4C059}"/>
                </a:ext>
              </a:extLst>
            </p:cNvPr>
            <p:cNvSpPr/>
            <p:nvPr/>
          </p:nvSpPr>
          <p:spPr>
            <a:xfrm>
              <a:off x="8444103" y="3312733"/>
              <a:ext cx="1681984" cy="309209"/>
            </a:xfrm>
            <a:prstGeom prst="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sz="1400"/>
                <a:t>Compras públicas</a:t>
              </a:r>
            </a:p>
          </p:txBody>
        </p:sp>
        <p:sp>
          <p:nvSpPr>
            <p:cNvPr id="26" name="Retângulo 25">
              <a:extLst>
                <a:ext uri="{FF2B5EF4-FFF2-40B4-BE49-F238E27FC236}">
                  <a16:creationId xmlns:a16="http://schemas.microsoft.com/office/drawing/2014/main" id="{E45931AE-213A-1935-4B04-57405EA9052C}"/>
                </a:ext>
              </a:extLst>
            </p:cNvPr>
            <p:cNvSpPr/>
            <p:nvPr/>
          </p:nvSpPr>
          <p:spPr>
            <a:xfrm>
              <a:off x="8444103" y="3729039"/>
              <a:ext cx="1681984" cy="309209"/>
            </a:xfrm>
            <a:prstGeom prst="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sz="1400"/>
                <a:t>Obras públicas</a:t>
              </a:r>
            </a:p>
          </p:txBody>
        </p:sp>
        <p:sp>
          <p:nvSpPr>
            <p:cNvPr id="27" name="Retângulo 26">
              <a:extLst>
                <a:ext uri="{FF2B5EF4-FFF2-40B4-BE49-F238E27FC236}">
                  <a16:creationId xmlns:a16="http://schemas.microsoft.com/office/drawing/2014/main" id="{0B950FC8-D737-1A71-3F20-F49F90A4F5B4}"/>
                </a:ext>
              </a:extLst>
            </p:cNvPr>
            <p:cNvSpPr/>
            <p:nvPr/>
          </p:nvSpPr>
          <p:spPr>
            <a:xfrm>
              <a:off x="8444103" y="4158858"/>
              <a:ext cx="1681984" cy="309209"/>
            </a:xfrm>
            <a:prstGeom prst="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sz="1400"/>
                <a:t>Servidores públicos</a:t>
              </a:r>
            </a:p>
          </p:txBody>
        </p:sp>
        <p:sp>
          <p:nvSpPr>
            <p:cNvPr id="28" name="Retângulo 27">
              <a:extLst>
                <a:ext uri="{FF2B5EF4-FFF2-40B4-BE49-F238E27FC236}">
                  <a16:creationId xmlns:a16="http://schemas.microsoft.com/office/drawing/2014/main" id="{E0538CF3-309C-8A51-DA27-E95B12EE3B33}"/>
                </a:ext>
              </a:extLst>
            </p:cNvPr>
            <p:cNvSpPr/>
            <p:nvPr/>
          </p:nvSpPr>
          <p:spPr>
            <a:xfrm>
              <a:off x="8444103" y="4588677"/>
              <a:ext cx="1681984" cy="309209"/>
            </a:xfrm>
            <a:prstGeom prst="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sz="1400"/>
                <a:t>Licitações públicas</a:t>
              </a:r>
            </a:p>
          </p:txBody>
        </p:sp>
        <p:sp>
          <p:nvSpPr>
            <p:cNvPr id="29" name="Retângulo 28">
              <a:extLst>
                <a:ext uri="{FF2B5EF4-FFF2-40B4-BE49-F238E27FC236}">
                  <a16:creationId xmlns:a16="http://schemas.microsoft.com/office/drawing/2014/main" id="{BB3258C5-26A5-D20C-38C4-2434666E10EB}"/>
                </a:ext>
              </a:extLst>
            </p:cNvPr>
            <p:cNvSpPr/>
            <p:nvPr/>
          </p:nvSpPr>
          <p:spPr>
            <a:xfrm>
              <a:off x="8444103" y="2405575"/>
              <a:ext cx="1668919" cy="588986"/>
            </a:xfrm>
            <a:prstGeom prst="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sz="1400"/>
                <a:t>Identificação automática de vínculos</a:t>
              </a:r>
            </a:p>
          </p:txBody>
        </p:sp>
        <p:sp>
          <p:nvSpPr>
            <p:cNvPr id="30" name="Retângulo 29">
              <a:extLst>
                <a:ext uri="{FF2B5EF4-FFF2-40B4-BE49-F238E27FC236}">
                  <a16:creationId xmlns:a16="http://schemas.microsoft.com/office/drawing/2014/main" id="{D192C81A-C4CA-4A25-9D90-DF5EFB684097}"/>
                </a:ext>
              </a:extLst>
            </p:cNvPr>
            <p:cNvSpPr/>
            <p:nvPr/>
          </p:nvSpPr>
          <p:spPr>
            <a:xfrm>
              <a:off x="10307739" y="1035133"/>
              <a:ext cx="1668919" cy="5016137"/>
            </a:xfrm>
            <a:prstGeom prst="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sz="1400"/>
                <a:t>Plataforma de Análise de Dados</a:t>
              </a:r>
            </a:p>
          </p:txBody>
        </p:sp>
        <p:sp>
          <p:nvSpPr>
            <p:cNvPr id="31" name="Retângulo 30">
              <a:extLst>
                <a:ext uri="{FF2B5EF4-FFF2-40B4-BE49-F238E27FC236}">
                  <a16:creationId xmlns:a16="http://schemas.microsoft.com/office/drawing/2014/main" id="{96DD3788-F53C-FC86-EA78-3DCC41AE1C6C}"/>
                </a:ext>
              </a:extLst>
            </p:cNvPr>
            <p:cNvSpPr/>
            <p:nvPr/>
          </p:nvSpPr>
          <p:spPr>
            <a:xfrm>
              <a:off x="150285" y="6194963"/>
              <a:ext cx="11826374" cy="40494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dirty="0">
                  <a:solidFill>
                    <a:srgbClr val="FFFFFF"/>
                  </a:solidFill>
                </a:rPr>
                <a:t>Infraestrutura tecnológica de Big Data / IA</a:t>
              </a:r>
            </a:p>
          </p:txBody>
        </p:sp>
        <p:sp>
          <p:nvSpPr>
            <p:cNvPr id="32" name="Retângulo 31">
              <a:extLst>
                <a:ext uri="{FF2B5EF4-FFF2-40B4-BE49-F238E27FC236}">
                  <a16:creationId xmlns:a16="http://schemas.microsoft.com/office/drawing/2014/main" id="{ADA9C39C-3AB0-44D8-1050-63BCFFD5BF30}"/>
                </a:ext>
              </a:extLst>
            </p:cNvPr>
            <p:cNvSpPr/>
            <p:nvPr/>
          </p:nvSpPr>
          <p:spPr>
            <a:xfrm>
              <a:off x="570789" y="1424121"/>
              <a:ext cx="1668919" cy="410669"/>
            </a:xfrm>
            <a:prstGeom prst="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sz="1400"/>
                <a:t>Coleta de Redes e Mídias Sociais</a:t>
              </a:r>
            </a:p>
          </p:txBody>
        </p:sp>
        <p:sp>
          <p:nvSpPr>
            <p:cNvPr id="33" name="Retângulo 32">
              <a:extLst>
                <a:ext uri="{FF2B5EF4-FFF2-40B4-BE49-F238E27FC236}">
                  <a16:creationId xmlns:a16="http://schemas.microsoft.com/office/drawing/2014/main" id="{3436B3E5-8ED5-F689-8950-F3F8759BB825}"/>
                </a:ext>
              </a:extLst>
            </p:cNvPr>
            <p:cNvSpPr/>
            <p:nvPr/>
          </p:nvSpPr>
          <p:spPr>
            <a:xfrm>
              <a:off x="570789" y="3955211"/>
              <a:ext cx="1668919" cy="843370"/>
            </a:xfrm>
            <a:prstGeom prst="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sz="1400" dirty="0"/>
                <a:t>Plataforma automatizada para coleta de dados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1118424"/>
      </p:ext>
    </p:extLst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Circuito">
  <a:themeElements>
    <a:clrScheme name="Circuito">
      <a:dk1>
        <a:sysClr val="windowText" lastClr="000000"/>
      </a:dk1>
      <a:lt1>
        <a:sysClr val="window" lastClr="FFFFFF"/>
      </a:lt1>
      <a:dk2>
        <a:srgbClr val="134770"/>
      </a:dk2>
      <a:lt2>
        <a:srgbClr val="82FFFF"/>
      </a:lt2>
      <a:accent1>
        <a:srgbClr val="9ACD4C"/>
      </a:accent1>
      <a:accent2>
        <a:srgbClr val="FAA93A"/>
      </a:accent2>
      <a:accent3>
        <a:srgbClr val="D35940"/>
      </a:accent3>
      <a:accent4>
        <a:srgbClr val="B258D3"/>
      </a:accent4>
      <a:accent5>
        <a:srgbClr val="63A0CC"/>
      </a:accent5>
      <a:accent6>
        <a:srgbClr val="8AC4A7"/>
      </a:accent6>
      <a:hlink>
        <a:srgbClr val="B8FA56"/>
      </a:hlink>
      <a:folHlink>
        <a:srgbClr val="7AF8CC"/>
      </a:folHlink>
    </a:clrScheme>
    <a:fontScheme name="Circuito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o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94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90000"/>
                <a:satMod val="150000"/>
                <a:lumMod val="16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0911B802-464C-4241-8DD9-B60FF88E379F}"/>
    </a:ext>
  </a:extLst>
</a:theme>
</file>

<file path=ppt/theme/theme2.xml><?xml version="1.0" encoding="utf-8"?>
<a:theme xmlns:a="http://schemas.openxmlformats.org/drawingml/2006/main" name="1_Circuito">
  <a:themeElements>
    <a:clrScheme name="Circuito">
      <a:dk1>
        <a:sysClr val="windowText" lastClr="000000"/>
      </a:dk1>
      <a:lt1>
        <a:sysClr val="window" lastClr="FFFFFF"/>
      </a:lt1>
      <a:dk2>
        <a:srgbClr val="134770"/>
      </a:dk2>
      <a:lt2>
        <a:srgbClr val="82FFFF"/>
      </a:lt2>
      <a:accent1>
        <a:srgbClr val="9ACD4C"/>
      </a:accent1>
      <a:accent2>
        <a:srgbClr val="FAA93A"/>
      </a:accent2>
      <a:accent3>
        <a:srgbClr val="D35940"/>
      </a:accent3>
      <a:accent4>
        <a:srgbClr val="B258D3"/>
      </a:accent4>
      <a:accent5>
        <a:srgbClr val="63A0CC"/>
      </a:accent5>
      <a:accent6>
        <a:srgbClr val="8AC4A7"/>
      </a:accent6>
      <a:hlink>
        <a:srgbClr val="B8FA56"/>
      </a:hlink>
      <a:folHlink>
        <a:srgbClr val="7AF8CC"/>
      </a:folHlink>
    </a:clrScheme>
    <a:fontScheme name="Circuito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o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94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90000"/>
                <a:satMod val="150000"/>
                <a:lumMod val="16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0911B802-464C-4241-8DD9-B60FF88E379F}"/>
    </a:ext>
  </a:extLst>
</a:theme>
</file>

<file path=ppt/theme/theme3.xml><?xml version="1.0" encoding="utf-8"?>
<a:theme xmlns:a="http://schemas.openxmlformats.org/drawingml/2006/main" name="Office Theme">
  <a:themeElements>
    <a:clrScheme name="NEXUS DARK">
      <a:dk1>
        <a:srgbClr val="FFFFFF"/>
      </a:dk1>
      <a:lt1>
        <a:srgbClr val="303030"/>
      </a:lt1>
      <a:dk2>
        <a:srgbClr val="303030"/>
      </a:dk2>
      <a:lt2>
        <a:srgbClr val="FFFFFF"/>
      </a:lt2>
      <a:accent1>
        <a:srgbClr val="00A0A4"/>
      </a:accent1>
      <a:accent2>
        <a:srgbClr val="06BEDF"/>
      </a:accent2>
      <a:accent3>
        <a:srgbClr val="13A4D7"/>
      </a:accent3>
      <a:accent4>
        <a:srgbClr val="1092C0"/>
      </a:accent4>
      <a:accent5>
        <a:srgbClr val="0C6D90"/>
      </a:accent5>
      <a:accent6>
        <a:srgbClr val="08526C"/>
      </a:accent6>
      <a:hlink>
        <a:srgbClr val="FAC96A"/>
      </a:hlink>
      <a:folHlink>
        <a:srgbClr val="FCDB9B"/>
      </a:folHlink>
    </a:clrScheme>
    <a:fontScheme name="Bereum">
      <a:majorFont>
        <a:latin typeface="Oswa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o Office">
  <a:themeElements>
    <a:clrScheme name="MPMG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FF0000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5F5F5F"/>
      </a:hlink>
      <a:folHlink>
        <a:srgbClr val="919191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34A0DDBE4F55C04A9CF1DDB444FB1B18" ma:contentTypeVersion="12" ma:contentTypeDescription="Crie um novo documento." ma:contentTypeScope="" ma:versionID="887056c279bfcf00cda46d1c7e7615f8">
  <xsd:schema xmlns:xsd="http://www.w3.org/2001/XMLSchema" xmlns:xs="http://www.w3.org/2001/XMLSchema" xmlns:p="http://schemas.microsoft.com/office/2006/metadata/properties" xmlns:ns2="d6ed2e64-389f-44ae-8b56-9f57ab3a00b4" xmlns:ns3="c3285a2b-e955-40ab-9527-b6bb31f33379" targetNamespace="http://schemas.microsoft.com/office/2006/metadata/properties" ma:root="true" ma:fieldsID="fceb62edf3e0cf769dfbfa7f3e521bd9" ns2:_="" ns3:_="">
    <xsd:import namespace="d6ed2e64-389f-44ae-8b56-9f57ab3a00b4"/>
    <xsd:import namespace="c3285a2b-e955-40ab-9527-b6bb31f33379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lcf76f155ced4ddcb4097134ff3c332f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6ed2e64-389f-44ae-8b56-9f57ab3a00b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lcf76f155ced4ddcb4097134ff3c332f" ma:index="11" nillable="true" ma:taxonomy="true" ma:internalName="lcf76f155ced4ddcb4097134ff3c332f" ma:taxonomyFieldName="MediaServiceImageTags" ma:displayName="Marcações de imagem" ma:readOnly="false" ma:fieldId="{5cf76f15-5ced-4ddc-b409-7134ff3c332f}" ma:taxonomyMulti="true" ma:sspId="6905f465-c0dd-4870-bbe2-ba24a410d074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5" nillable="true" ma:displayName="MediaServiceDateTaken" ma:description="" ma:hidden="true" ma:indexed="true" ma:internalName="MediaServiceDateTaken" ma:readOnly="true">
      <xsd:simpleType>
        <xsd:restriction base="dms:Text"/>
      </xsd:simpleType>
    </xsd:element>
    <xsd:element name="MediaLengthInSeconds" ma:index="16" nillable="true" ma:displayName="MediaLengthInSeconds" ma:hidden="true" ma:internalName="MediaLengthInSeconds" ma:readOnly="true">
      <xsd:simpleType>
        <xsd:restriction base="dms:Unknown"/>
      </xsd:simpleType>
    </xsd:element>
    <xsd:element name="MediaServiceLocation" ma:index="19" nillable="true" ma:displayName="Location" ma:description="" ma:indexed="true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3285a2b-e955-40ab-9527-b6bb31f33379" elementFormDefault="qualified">
    <xsd:import namespace="http://schemas.microsoft.com/office/2006/documentManagement/types"/>
    <xsd:import namespace="http://schemas.microsoft.com/office/infopath/2007/PartnerControls"/>
    <xsd:element name="SharedWithUsers" ma:index="17" nillable="true" ma:displayName="Compartilhado com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8" nillable="true" ma:displayName="Detalhes de Compartilhado Com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ú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d6ed2e64-389f-44ae-8b56-9f57ab3a00b4">
      <Terms xmlns="http://schemas.microsoft.com/office/infopath/2007/PartnerControls"/>
    </lcf76f155ced4ddcb4097134ff3c332f>
    <SharedWithUsers xmlns="c3285a2b-e955-40ab-9527-b6bb31f33379">
      <UserInfo>
        <DisplayName>Rafael Henrique Martins Fernandes</DisplayName>
        <AccountId>27</AccountId>
        <AccountType/>
      </UserInfo>
      <UserInfo>
        <DisplayName>Silvio Souza Fonseca</DisplayName>
        <AccountId>34</AccountId>
        <AccountType/>
      </UserInfo>
    </SharedWithUsers>
  </documentManagement>
</p:properties>
</file>

<file path=customXml/itemProps1.xml><?xml version="1.0" encoding="utf-8"?>
<ds:datastoreItem xmlns:ds="http://schemas.openxmlformats.org/officeDocument/2006/customXml" ds:itemID="{C8310F70-6364-4564-AFB7-3658851D4DD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6ed2e64-389f-44ae-8b56-9f57ab3a00b4"/>
    <ds:schemaRef ds:uri="c3285a2b-e955-40ab-9527-b6bb31f33379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C419FEF3-AEE7-430E-8B80-96E6273BB6A9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2DF1CCB3-EC68-4BD4-B666-26B73B95B827}">
  <ds:schemaRefs>
    <ds:schemaRef ds:uri="http://www.w3.org/XML/1998/namespace"/>
    <ds:schemaRef ds:uri="http://schemas.microsoft.com/office/infopath/2007/PartnerControls"/>
    <ds:schemaRef ds:uri="http://purl.org/dc/elements/1.1/"/>
    <ds:schemaRef ds:uri="http://purl.org/dc/dcmitype/"/>
    <ds:schemaRef ds:uri="c3285a2b-e955-40ab-9527-b6bb31f33379"/>
    <ds:schemaRef ds:uri="http://purl.org/dc/terms/"/>
    <ds:schemaRef ds:uri="http://schemas.microsoft.com/office/2006/documentManagement/types"/>
    <ds:schemaRef ds:uri="d6ed2e64-389f-44ae-8b56-9f57ab3a00b4"/>
    <ds:schemaRef ds:uri="http://schemas.openxmlformats.org/package/2006/metadata/core-properties"/>
    <ds:schemaRef ds:uri="http://schemas.microsoft.com/office/2006/metadata/propertie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Circuito</Template>
  <TotalTime>3481</TotalTime>
  <Words>785</Words>
  <Application>Microsoft Office PowerPoint</Application>
  <PresentationFormat>Widescreen</PresentationFormat>
  <Paragraphs>166</Paragraphs>
  <Slides>13</Slides>
  <Notes>0</Notes>
  <HiddenSlides>0</HiddenSlides>
  <MMClips>0</MMClips>
  <ScaleCrop>false</ScaleCrop>
  <HeadingPairs>
    <vt:vector size="6" baseType="variant">
      <vt:variant>
        <vt:lpstr>Fontes usadas</vt:lpstr>
      </vt:variant>
      <vt:variant>
        <vt:i4>13</vt:i4>
      </vt:variant>
      <vt:variant>
        <vt:lpstr>Tema</vt:lpstr>
      </vt:variant>
      <vt:variant>
        <vt:i4>4</vt:i4>
      </vt:variant>
      <vt:variant>
        <vt:lpstr>Títulos de slides</vt:lpstr>
      </vt:variant>
      <vt:variant>
        <vt:i4>13</vt:i4>
      </vt:variant>
    </vt:vector>
  </HeadingPairs>
  <TitlesOfParts>
    <vt:vector size="30" baseType="lpstr">
      <vt:lpstr>Arial</vt:lpstr>
      <vt:lpstr>Bradley Hand ITC</vt:lpstr>
      <vt:lpstr>Calibri</vt:lpstr>
      <vt:lpstr>Courier New</vt:lpstr>
      <vt:lpstr>Montserrat Medium</vt:lpstr>
      <vt:lpstr>Open Sans</vt:lpstr>
      <vt:lpstr>Oswald</vt:lpstr>
      <vt:lpstr>Segoe UI</vt:lpstr>
      <vt:lpstr>Segoe UI Historic</vt:lpstr>
      <vt:lpstr>Segoe UI Semibold</vt:lpstr>
      <vt:lpstr>Trebuchet MS</vt:lpstr>
      <vt:lpstr>Tw Cen MT</vt:lpstr>
      <vt:lpstr>Wingdings</vt:lpstr>
      <vt:lpstr>Circuito</vt:lpstr>
      <vt:lpstr>1_Circuito</vt:lpstr>
      <vt:lpstr>Office Theme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Ministério Público do Estado de Minas Gerais - MPMG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Luciana de Cassia Silva Faria</dc:creator>
  <cp:lastModifiedBy>Luciana de Cassia Silva Faria</cp:lastModifiedBy>
  <cp:revision>1088</cp:revision>
  <cp:lastPrinted>2019-06-04T16:59:09Z</cp:lastPrinted>
  <dcterms:created xsi:type="dcterms:W3CDTF">2019-04-02T18:19:16Z</dcterms:created>
  <dcterms:modified xsi:type="dcterms:W3CDTF">2023-05-26T21:23:05Z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Order">
    <vt:lpwstr>146600.000000000</vt:lpwstr>
  </property>
  <property fmtid="{D5CDD505-2E9C-101B-9397-08002B2CF9AE}" pid="3" name="ContentTypeId">
    <vt:lpwstr>0x01010034A0DDBE4F55C04A9CF1DDB444FB1B18</vt:lpwstr>
  </property>
  <property fmtid="{D5CDD505-2E9C-101B-9397-08002B2CF9AE}" pid="4" name="MediaServiceImageTags">
    <vt:lpwstr/>
  </property>
</Properties>
</file>