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A795575-C0D3-4700-92CE-0B0A91D67498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30/05/23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D35DE5A-6422-4E4A-BEE7-E472191D85E5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Clique para editar o texto mestre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Segundo nível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Quarto nível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Quinto nível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EB8DBB0-7B34-48DB-AC50-DE5278907C76}" type="datetime">
              <a:rPr b="0" lang="pt-BR" sz="1200" spc="-1" strike="noStrike">
                <a:solidFill>
                  <a:srgbClr val="8b8b8b"/>
                </a:solidFill>
                <a:latin typeface="Calibri"/>
              </a:rPr>
              <a:t>30/05/23</a:t>
            </a:fld>
            <a:endParaRPr b="0" lang="pt-B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t-B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43E8CFE-15AA-439F-982F-DCC3A399C352}" type="slidenum">
              <a:rPr b="0" lang="pt-BR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  <p:pic>
        <p:nvPicPr>
          <p:cNvPr id="84" name="Imagem 4" descr=""/>
          <p:cNvPicPr/>
          <p:nvPr/>
        </p:nvPicPr>
        <p:blipFill>
          <a:blip r:embed="rId1"/>
          <a:stretch/>
        </p:blipFill>
        <p:spPr>
          <a:xfrm>
            <a:off x="0" y="0"/>
            <a:ext cx="12258360" cy="689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Imagem 4" descr=""/>
          <p:cNvPicPr/>
          <p:nvPr/>
        </p:nvPicPr>
        <p:blipFill>
          <a:blip r:embed="rId1"/>
          <a:stretch/>
        </p:blipFill>
        <p:spPr>
          <a:xfrm>
            <a:off x="-720" y="-41400"/>
            <a:ext cx="12288240" cy="689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8" name="Imagem 4" descr=""/>
          <p:cNvPicPr/>
          <p:nvPr/>
        </p:nvPicPr>
        <p:blipFill>
          <a:blip r:embed="rId1"/>
          <a:stretch/>
        </p:blipFill>
        <p:spPr>
          <a:xfrm>
            <a:off x="-720" y="-3240"/>
            <a:ext cx="12193200" cy="685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Imagem 4" descr=""/>
          <p:cNvPicPr/>
          <p:nvPr/>
        </p:nvPicPr>
        <p:blipFill>
          <a:blip r:embed="rId1"/>
          <a:stretch/>
        </p:blipFill>
        <p:spPr>
          <a:xfrm>
            <a:off x="-720" y="-3240"/>
            <a:ext cx="12193200" cy="685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" name="Imagem 4" descr=""/>
          <p:cNvPicPr/>
          <p:nvPr/>
        </p:nvPicPr>
        <p:blipFill>
          <a:blip r:embed="rId1"/>
          <a:stretch/>
        </p:blipFill>
        <p:spPr>
          <a:xfrm>
            <a:off x="-720" y="-3240"/>
            <a:ext cx="12193200" cy="685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Imagem 4" descr=""/>
          <p:cNvPicPr/>
          <p:nvPr/>
        </p:nvPicPr>
        <p:blipFill>
          <a:blip r:embed="rId1"/>
          <a:stretch/>
        </p:blipFill>
        <p:spPr>
          <a:xfrm>
            <a:off x="-720" y="-3240"/>
            <a:ext cx="12193200" cy="685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LibreOffice/6.2.8.2$Windows_X86_64 LibreOffice_project/f82ddfca21ebc1e222a662a32b25c0c9d20169ee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2023-05-30T12:37:26Z</dcterms:created>
  <dc:creator/>
  <dc:description/>
  <dc:language>pt-BR</dc:language>
  <cp:lastModifiedBy/>
  <dcterms:modified xsi:type="dcterms:W3CDTF">2023-05-30T12:41:08Z</dcterms:modified>
  <cp:revision>26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