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6" r:id="rId6"/>
    <p:sldId id="267" r:id="rId7"/>
    <p:sldId id="273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BE4B5-A92F-802F-2388-1B4DCA088AF8}" v="603" dt="2023-05-22T18:24:00.949"/>
    <p1510:client id="{DCFA612E-36F4-4BA0-A559-8EC3A7AD2575}" v="40" dt="2023-05-22T18:41:04.255"/>
    <p1510:client id="{E1AC10E4-BC7B-DC88-0B25-7089651455E3}" v="206" dt="2023-05-22T19:15:41.092"/>
    <p1510:client id="{E952BBAB-BAB6-2608-8D38-7B38EAEDDB71}" v="273" dt="2023-05-22T17:26:18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José B. Gonçalves" userId="S::claudio.b.goncalves@mpm.mp.br::213f362b-c393-4b90-92b2-671396f0e358" providerId="AD" clId="Web-{DCFA612E-36F4-4BA0-A559-8EC3A7AD2575}"/>
    <pc:docChg chg="addSld delSld modSld">
      <pc:chgData name="Claudio José B. Gonçalves" userId="S::claudio.b.goncalves@mpm.mp.br::213f362b-c393-4b90-92b2-671396f0e358" providerId="AD" clId="Web-{DCFA612E-36F4-4BA0-A559-8EC3A7AD2575}" dt="2023-05-22T18:41:04.255" v="40"/>
      <pc:docMkLst>
        <pc:docMk/>
      </pc:docMkLst>
      <pc:sldChg chg="delSp del">
        <pc:chgData name="Claudio José B. Gonçalves" userId="S::claudio.b.goncalves@mpm.mp.br::213f362b-c393-4b90-92b2-671396f0e358" providerId="AD" clId="Web-{DCFA612E-36F4-4BA0-A559-8EC3A7AD2575}" dt="2023-05-22T18:29:22.127" v="2"/>
        <pc:sldMkLst>
          <pc:docMk/>
          <pc:sldMk cId="1195812914" sldId="284"/>
        </pc:sldMkLst>
        <pc:spChg chg="del">
          <ac:chgData name="Claudio José B. Gonçalves" userId="S::claudio.b.goncalves@mpm.mp.br::213f362b-c393-4b90-92b2-671396f0e358" providerId="AD" clId="Web-{DCFA612E-36F4-4BA0-A559-8EC3A7AD2575}" dt="2023-05-22T18:28:20.188" v="0"/>
          <ac:spMkLst>
            <pc:docMk/>
            <pc:sldMk cId="1195812914" sldId="284"/>
            <ac:spMk id="7" creationId="{122ECB0A-1775-3633-CCC7-DA084DAEEDFA}"/>
          </ac:spMkLst>
        </pc:spChg>
      </pc:sldChg>
      <pc:sldChg chg="addSp delSp modSp add replId">
        <pc:chgData name="Claudio José B. Gonçalves" userId="S::claudio.b.goncalves@mpm.mp.br::213f362b-c393-4b90-92b2-671396f0e358" providerId="AD" clId="Web-{DCFA612E-36F4-4BA0-A559-8EC3A7AD2575}" dt="2023-05-22T18:30:25.926" v="19"/>
        <pc:sldMkLst>
          <pc:docMk/>
          <pc:sldMk cId="813168989" sldId="285"/>
        </pc:sldMkLst>
        <pc:spChg chg="mod">
          <ac:chgData name="Claudio José B. Gonçalves" userId="S::claudio.b.goncalves@mpm.mp.br::213f362b-c393-4b90-92b2-671396f0e358" providerId="AD" clId="Web-{DCFA612E-36F4-4BA0-A559-8EC3A7AD2575}" dt="2023-05-22T18:29:40.315" v="9" actId="20577"/>
          <ac:spMkLst>
            <pc:docMk/>
            <pc:sldMk cId="813168989" sldId="285"/>
            <ac:spMk id="2" creationId="{AAD86FA3-3CD8-83A1-F424-B8B9BE586712}"/>
          </ac:spMkLst>
        </pc:spChg>
        <pc:spChg chg="add">
          <ac:chgData name="Claudio José B. Gonçalves" userId="S::claudio.b.goncalves@mpm.mp.br::213f362b-c393-4b90-92b2-671396f0e358" providerId="AD" clId="Web-{DCFA612E-36F4-4BA0-A559-8EC3A7AD2575}" dt="2023-05-22T18:30:02.878" v="13"/>
          <ac:spMkLst>
            <pc:docMk/>
            <pc:sldMk cId="813168989" sldId="285"/>
            <ac:spMk id="3" creationId="{30F635F5-5FD4-B8C6-9B10-FDD0E8B1519B}"/>
          </ac:spMkLst>
        </pc:spChg>
        <pc:spChg chg="del">
          <ac:chgData name="Claudio José B. Gonçalves" userId="S::claudio.b.goncalves@mpm.mp.br::213f362b-c393-4b90-92b2-671396f0e358" providerId="AD" clId="Web-{DCFA612E-36F4-4BA0-A559-8EC3A7AD2575}" dt="2023-05-22T18:29:45.472" v="11"/>
          <ac:spMkLst>
            <pc:docMk/>
            <pc:sldMk cId="813168989" sldId="285"/>
            <ac:spMk id="6" creationId="{8EF6F72F-91E1-32A4-768A-02AB564D8167}"/>
          </ac:spMkLst>
        </pc:spChg>
        <pc:spChg chg="del">
          <ac:chgData name="Claudio José B. Gonçalves" userId="S::claudio.b.goncalves@mpm.mp.br::213f362b-c393-4b90-92b2-671396f0e358" providerId="AD" clId="Web-{DCFA612E-36F4-4BA0-A559-8EC3A7AD2575}" dt="2023-05-22T18:29:44.878" v="10"/>
          <ac:spMkLst>
            <pc:docMk/>
            <pc:sldMk cId="813168989" sldId="285"/>
            <ac:spMk id="7" creationId="{D1B8CBDC-FF60-E721-5DC2-5969F29EA449}"/>
          </ac:spMkLst>
        </pc:spChg>
        <pc:picChg chg="add mod modCrop">
          <ac:chgData name="Claudio José B. Gonçalves" userId="S::claudio.b.goncalves@mpm.mp.br::213f362b-c393-4b90-92b2-671396f0e358" providerId="AD" clId="Web-{DCFA612E-36F4-4BA0-A559-8EC3A7AD2575}" dt="2023-05-22T18:30:25.926" v="19"/>
          <ac:picMkLst>
            <pc:docMk/>
            <pc:sldMk cId="813168989" sldId="285"/>
            <ac:picMk id="4" creationId="{3AE51E87-3E3F-3024-0987-D59C10608B63}"/>
          </ac:picMkLst>
        </pc:picChg>
        <pc:picChg chg="del">
          <ac:chgData name="Claudio José B. Gonçalves" userId="S::claudio.b.goncalves@mpm.mp.br::213f362b-c393-4b90-92b2-671396f0e358" providerId="AD" clId="Web-{DCFA612E-36F4-4BA0-A559-8EC3A7AD2575}" dt="2023-05-22T18:29:52.206" v="12"/>
          <ac:picMkLst>
            <pc:docMk/>
            <pc:sldMk cId="813168989" sldId="285"/>
            <ac:picMk id="5" creationId="{A0AB344C-778D-6EA3-7763-729B6F6895FF}"/>
          </ac:picMkLst>
        </pc:picChg>
      </pc:sldChg>
      <pc:sldChg chg="addSp delSp modSp add replId">
        <pc:chgData name="Claudio José B. Gonçalves" userId="S::claudio.b.goncalves@mpm.mp.br::213f362b-c393-4b90-92b2-671396f0e358" providerId="AD" clId="Web-{DCFA612E-36F4-4BA0-A559-8EC3A7AD2575}" dt="2023-05-22T18:41:04.255" v="40"/>
        <pc:sldMkLst>
          <pc:docMk/>
          <pc:sldMk cId="28235767" sldId="286"/>
        </pc:sldMkLst>
        <pc:spChg chg="mod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2" creationId="{AAD86FA3-3CD8-83A1-F424-B8B9BE586712}"/>
          </ac:spMkLst>
        </pc:spChg>
        <pc:spChg chg="del mod">
          <ac:chgData name="Claudio José B. Gonçalves" userId="S::claudio.b.goncalves@mpm.mp.br::213f362b-c393-4b90-92b2-671396f0e358" providerId="AD" clId="Web-{DCFA612E-36F4-4BA0-A559-8EC3A7AD2575}" dt="2023-05-22T18:38:56.127" v="30"/>
          <ac:spMkLst>
            <pc:docMk/>
            <pc:sldMk cId="28235767" sldId="286"/>
            <ac:spMk id="3" creationId="{30F635F5-5FD4-B8C6-9B10-FDD0E8B1519B}"/>
          </ac:spMkLst>
        </pc:spChg>
        <pc:spChg chg="add mod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5" creationId="{03B2936A-8C6A-3057-E0DE-15745CD8E2D1}"/>
          </ac:spMkLst>
        </pc:spChg>
        <pc:spChg chg="del">
          <ac:chgData name="Claudio José B. Gonçalves" userId="S::claudio.b.goncalves@mpm.mp.br::213f362b-c393-4b90-92b2-671396f0e358" providerId="AD" clId="Web-{DCFA612E-36F4-4BA0-A559-8EC3A7AD2575}" dt="2023-05-22T18:40:19.910" v="34"/>
          <ac:spMkLst>
            <pc:docMk/>
            <pc:sldMk cId="28235767" sldId="286"/>
            <ac:spMk id="9" creationId="{100EDD19-6802-4EC3-95CE-CFFAB042CFD6}"/>
          </ac:spMkLst>
        </pc:spChg>
        <pc:spChg chg="del">
          <ac:chgData name="Claudio José B. Gonçalves" userId="S::claudio.b.goncalves@mpm.mp.br::213f362b-c393-4b90-92b2-671396f0e358" providerId="AD" clId="Web-{DCFA612E-36F4-4BA0-A559-8EC3A7AD2575}" dt="2023-05-22T18:40:19.910" v="34"/>
          <ac:spMkLst>
            <pc:docMk/>
            <pc:sldMk cId="28235767" sldId="286"/>
            <ac:spMk id="11" creationId="{DB17E863-922E-4C26-BD64-E8FD41D28661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16" creationId="{8FC9BE17-9A7B-462D-AE50-3D8777387304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18" creationId="{3EBE8569-6AEC-4B8C-8D53-2DE337CDBA65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20" creationId="{55D4142C-5077-457F-A6AD-3FECFDB39685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22" creationId="{7A5F0580-5EE9-419F-96EE-B6529EF6E7D0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0:56.505" v="38"/>
          <ac:spMkLst>
            <pc:docMk/>
            <pc:sldMk cId="28235767" sldId="286"/>
            <ac:spMk id="27" creationId="{04C21BAE-6866-4C7A-A7EC-C1B2E572D5BE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0:56.505" v="38"/>
          <ac:spMkLst>
            <pc:docMk/>
            <pc:sldMk cId="28235767" sldId="286"/>
            <ac:spMk id="29" creationId="{C74F2646-08C7-4051-81DA-751C43A03FC1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0:56.505" v="38"/>
          <ac:spMkLst>
            <pc:docMk/>
            <pc:sldMk cId="28235767" sldId="286"/>
            <ac:spMk id="31" creationId="{DCD6552F-C98B-4FBA-842F-3EF2D5ACA1FF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0:56.505" v="38"/>
          <ac:spMkLst>
            <pc:docMk/>
            <pc:sldMk cId="28235767" sldId="286"/>
            <ac:spMk id="33" creationId="{F0C518C2-0AA4-470C-87B9-9CBF428FBA25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35" creationId="{53E5B1A8-3AC9-4BD1-9BBC-78CA94F2D1BA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36" creationId="{1B15ED52-F352-441B-82BF-E0EA34836D08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37" creationId="{3B2E3793-BFE6-45A2-9B7B-E18844431C99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38" creationId="{BC4C4868-CB8F-4AF9-9CDB-8108F2C19B67}"/>
          </ac:spMkLst>
        </pc:spChg>
        <pc:spChg chg="add del">
          <ac:chgData name="Claudio José B. Gonçalves" userId="S::claudio.b.goncalves@mpm.mp.br::213f362b-c393-4b90-92b2-671396f0e358" providerId="AD" clId="Web-{DCFA612E-36F4-4BA0-A559-8EC3A7AD2575}" dt="2023-05-22T18:41:04.255" v="40"/>
          <ac:spMkLst>
            <pc:docMk/>
            <pc:sldMk cId="28235767" sldId="286"/>
            <ac:spMk id="39" creationId="{375E0459-6403-40CD-989D-56A4407CA12E}"/>
          </ac:spMkLst>
        </pc:spChg>
        <pc:picChg chg="del">
          <ac:chgData name="Claudio José B. Gonçalves" userId="S::claudio.b.goncalves@mpm.mp.br::213f362b-c393-4b90-92b2-671396f0e358" providerId="AD" clId="Web-{DCFA612E-36F4-4BA0-A559-8EC3A7AD2575}" dt="2023-05-22T18:38:55.002" v="29"/>
          <ac:picMkLst>
            <pc:docMk/>
            <pc:sldMk cId="28235767" sldId="286"/>
            <ac:picMk id="4" creationId="{3AE51E87-3E3F-3024-0987-D59C10608B63}"/>
          </ac:picMkLst>
        </pc:picChg>
        <pc:picChg chg="add mod ord modCrop">
          <ac:chgData name="Claudio José B. Gonçalves" userId="S::claudio.b.goncalves@mpm.mp.br::213f362b-c393-4b90-92b2-671396f0e358" providerId="AD" clId="Web-{DCFA612E-36F4-4BA0-A559-8EC3A7AD2575}" dt="2023-05-22T18:41:04.255" v="40"/>
          <ac:picMkLst>
            <pc:docMk/>
            <pc:sldMk cId="28235767" sldId="286"/>
            <ac:picMk id="6" creationId="{B60217CE-0601-0B13-0CD4-0A67BC3E87E8}"/>
          </ac:picMkLst>
        </pc:picChg>
      </pc:sldChg>
    </pc:docChg>
  </pc:docChgLst>
  <pc:docChgLst>
    <pc:chgData name="Claudio José B. Gonçalves" userId="S::claudio.b.goncalves@mpm.mp.br::213f362b-c393-4b90-92b2-671396f0e358" providerId="AD" clId="Web-{96CBE4B5-A92F-802F-2388-1B4DCA088AF8}"/>
    <pc:docChg chg="addSld delSld modSld sldOrd">
      <pc:chgData name="Claudio José B. Gonçalves" userId="S::claudio.b.goncalves@mpm.mp.br::213f362b-c393-4b90-92b2-671396f0e358" providerId="AD" clId="Web-{96CBE4B5-A92F-802F-2388-1B4DCA088AF8}" dt="2023-05-22T18:24:00.949" v="534" actId="20577"/>
      <pc:docMkLst>
        <pc:docMk/>
      </pc:docMkLst>
      <pc:sldChg chg="modSp">
        <pc:chgData name="Claudio José B. Gonçalves" userId="S::claudio.b.goncalves@mpm.mp.br::213f362b-c393-4b90-92b2-671396f0e358" providerId="AD" clId="Web-{96CBE4B5-A92F-802F-2388-1B4DCA088AF8}" dt="2023-05-22T17:32:10.935" v="36" actId="20577"/>
        <pc:sldMkLst>
          <pc:docMk/>
          <pc:sldMk cId="1670200408" sldId="258"/>
        </pc:sldMkLst>
        <pc:spChg chg="mod">
          <ac:chgData name="Claudio José B. Gonçalves" userId="S::claudio.b.goncalves@mpm.mp.br::213f362b-c393-4b90-92b2-671396f0e358" providerId="AD" clId="Web-{96CBE4B5-A92F-802F-2388-1B4DCA088AF8}" dt="2023-05-22T17:32:10.935" v="36" actId="20577"/>
          <ac:spMkLst>
            <pc:docMk/>
            <pc:sldMk cId="1670200408" sldId="258"/>
            <ac:spMk id="8" creationId="{CAC81D2B-D93B-74A7-0FC6-B4232DF86CF8}"/>
          </ac:spMkLst>
        </pc:spChg>
      </pc:sldChg>
      <pc:sldChg chg="modSp">
        <pc:chgData name="Claudio José B. Gonçalves" userId="S::claudio.b.goncalves@mpm.mp.br::213f362b-c393-4b90-92b2-671396f0e358" providerId="AD" clId="Web-{96CBE4B5-A92F-802F-2388-1B4DCA088AF8}" dt="2023-05-22T17:32:01.481" v="34" actId="14100"/>
        <pc:sldMkLst>
          <pc:docMk/>
          <pc:sldMk cId="138888899" sldId="261"/>
        </pc:sldMkLst>
        <pc:spChg chg="mod">
          <ac:chgData name="Claudio José B. Gonçalves" userId="S::claudio.b.goncalves@mpm.mp.br::213f362b-c393-4b90-92b2-671396f0e358" providerId="AD" clId="Web-{96CBE4B5-A92F-802F-2388-1B4DCA088AF8}" dt="2023-05-22T17:32:01.481" v="34" actId="14100"/>
          <ac:spMkLst>
            <pc:docMk/>
            <pc:sldMk cId="138888899" sldId="261"/>
            <ac:spMk id="2" creationId="{F4C598E4-D06B-984D-DCBB-157C993E9199}"/>
          </ac:spMkLst>
        </pc:spChg>
      </pc:sldChg>
      <pc:sldChg chg="del">
        <pc:chgData name="Claudio José B. Gonçalves" userId="S::claudio.b.goncalves@mpm.mp.br::213f362b-c393-4b90-92b2-671396f0e358" providerId="AD" clId="Web-{96CBE4B5-A92F-802F-2388-1B4DCA088AF8}" dt="2023-05-22T17:39:10.844" v="123"/>
        <pc:sldMkLst>
          <pc:docMk/>
          <pc:sldMk cId="1393950960" sldId="262"/>
        </pc:sldMkLst>
      </pc:sldChg>
      <pc:sldChg chg="addSp delSp modSp add ord replId">
        <pc:chgData name="Claudio José B. Gonçalves" userId="S::claudio.b.goncalves@mpm.mp.br::213f362b-c393-4b90-92b2-671396f0e358" providerId="AD" clId="Web-{96CBE4B5-A92F-802F-2388-1B4DCA088AF8}" dt="2023-05-22T18:08:09.248" v="393"/>
        <pc:sldMkLst>
          <pc:docMk/>
          <pc:sldMk cId="259910639" sldId="267"/>
        </pc:sldMkLst>
        <pc:spChg chg="mod or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06:46.710" v="381"/>
          <ac:spMkLst>
            <pc:docMk/>
            <pc:sldMk cId="259910639" sldId="267"/>
            <ac:spMk id="9" creationId="{100EDD19-6802-4EC3-95CE-CFFAB042CFD6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7:30:28.021" v="4"/>
          <ac:spMkLst>
            <pc:docMk/>
            <pc:sldMk cId="259910639" sldId="267"/>
            <ac:spMk id="10" creationId="{1AF39202-5CC8-36FA-86D2-1AF612BC585A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06:46.710" v="381"/>
          <ac:spMkLst>
            <pc:docMk/>
            <pc:sldMk cId="259910639" sldId="267"/>
            <ac:spMk id="11" creationId="{DB17E863-922E-4C26-BD64-E8FD41D28661}"/>
          </ac:spMkLst>
        </pc:spChg>
        <pc:spChg chg="add del mod or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21" creationId="{E71FE02E-3F41-12D7-4403-BBC8842B82EB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7:04.743" v="383"/>
          <ac:spMkLst>
            <pc:docMk/>
            <pc:sldMk cId="259910639" sldId="267"/>
            <ac:spMk id="27" creationId="{F13C74B1-5B17-4795-BED0-7140497B445A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7:04.743" v="383"/>
          <ac:spMkLst>
            <pc:docMk/>
            <pc:sldMk cId="259910639" sldId="267"/>
            <ac:spMk id="29" creationId="{D4974D33-8DC5-464E-8C6D-BE58F0669C17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34" creationId="{D2B783EE-0239-4717-BBEA-8C9EAC61C824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36" creationId="{A7B99495-F43F-4D80-A44F-2CB4764EB90B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38" creationId="{70BEB1E7-2F88-40BC-B73D-42E5B6F80BFC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7:37.339" v="388"/>
          <ac:spMkLst>
            <pc:docMk/>
            <pc:sldMk cId="259910639" sldId="267"/>
            <ac:spMk id="43" creationId="{EAE48C4B-3A90-42C3-BA00-6092B477179E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7:37.339" v="388"/>
          <ac:spMkLst>
            <pc:docMk/>
            <pc:sldMk cId="259910639" sldId="267"/>
            <ac:spMk id="45" creationId="{F919E280-CA27-4214-97E6-294E0C3BC4B3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2.232" v="390"/>
          <ac:spMkLst>
            <pc:docMk/>
            <pc:sldMk cId="259910639" sldId="267"/>
            <ac:spMk id="47" creationId="{F6CA58B3-AFCC-4A40-9882-50D5080879B0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2.232" v="390"/>
          <ac:spMkLst>
            <pc:docMk/>
            <pc:sldMk cId="259910639" sldId="267"/>
            <ac:spMk id="48" creationId="{231BF440-39FA-4087-84CC-2EEC0BBDAF29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2.232" v="390"/>
          <ac:spMkLst>
            <pc:docMk/>
            <pc:sldMk cId="259910639" sldId="267"/>
            <ac:spMk id="49" creationId="{75C56826-D4E5-42ED-8529-079651CB3005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2.232" v="390"/>
          <ac:spMkLst>
            <pc:docMk/>
            <pc:sldMk cId="259910639" sldId="267"/>
            <ac:spMk id="50" creationId="{F04E4CBA-303B-48BD-8451-C2701CB0EEBF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2.232" v="390"/>
          <ac:spMkLst>
            <pc:docMk/>
            <pc:sldMk cId="259910639" sldId="267"/>
            <ac:spMk id="51" creationId="{82095FCE-EF05-4443-B97A-85DEE3A5CA17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2.232" v="390"/>
          <ac:spMkLst>
            <pc:docMk/>
            <pc:sldMk cId="259910639" sldId="267"/>
            <ac:spMk id="53" creationId="{CA00AE6B-AA30-4CF8-BA6F-339B780AD76C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9.233" v="392"/>
          <ac:spMkLst>
            <pc:docMk/>
            <pc:sldMk cId="259910639" sldId="267"/>
            <ac:spMk id="55" creationId="{D2B783EE-0239-4717-BBEA-8C9EAC61C824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9.233" v="392"/>
          <ac:spMkLst>
            <pc:docMk/>
            <pc:sldMk cId="259910639" sldId="267"/>
            <ac:spMk id="56" creationId="{A7B99495-F43F-4D80-A44F-2CB4764EB90B}"/>
          </ac:spMkLst>
        </pc:spChg>
        <pc:spChg chg="add del">
          <ac:chgData name="Claudio José B. Gonçalves" userId="S::claudio.b.goncalves@mpm.mp.br::213f362b-c393-4b90-92b2-671396f0e358" providerId="AD" clId="Web-{96CBE4B5-A92F-802F-2388-1B4DCA088AF8}" dt="2023-05-22T18:08:09.233" v="392"/>
          <ac:spMkLst>
            <pc:docMk/>
            <pc:sldMk cId="259910639" sldId="267"/>
            <ac:spMk id="57" creationId="{70BEB1E7-2F88-40BC-B73D-42E5B6F80BFC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59" creationId="{231BF440-39FA-4087-84CC-2EEC0BBDAF29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60" creationId="{F04E4CBA-303B-48BD-8451-C2701CB0EEBF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61" creationId="{F6CA58B3-AFCC-4A40-9882-50D5080879B0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62" creationId="{75C56826-D4E5-42ED-8529-079651CB3005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63" creationId="{82095FCE-EF05-4443-B97A-85DEE3A5CA17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64" creationId="{CA00AE6B-AA30-4CF8-BA6F-339B780AD76C}"/>
          </ac:spMkLst>
        </pc:spChg>
        <pc:spChg chg="add">
          <ac:chgData name="Claudio José B. Gonçalves" userId="S::claudio.b.goncalves@mpm.mp.br::213f362b-c393-4b90-92b2-671396f0e358" providerId="AD" clId="Web-{96CBE4B5-A92F-802F-2388-1B4DCA088AF8}" dt="2023-05-22T18:08:09.248" v="393"/>
          <ac:spMkLst>
            <pc:docMk/>
            <pc:sldMk cId="259910639" sldId="267"/>
            <ac:spMk id="65" creationId="{E71FE02E-3F41-12D7-4403-BBC8842B82EB}"/>
          </ac:spMkLst>
        </pc:spChg>
        <pc:grpChg chg="add del">
          <ac:chgData name="Claudio José B. Gonçalves" userId="S::claudio.b.goncalves@mpm.mp.br::213f362b-c393-4b90-92b2-671396f0e358" providerId="AD" clId="Web-{96CBE4B5-A92F-802F-2388-1B4DCA088AF8}" dt="2023-05-22T17:30:45.678" v="13"/>
          <ac:grpSpMkLst>
            <pc:docMk/>
            <pc:sldMk cId="259910639" sldId="267"/>
            <ac:grpSpMk id="4" creationId="{D45B5986-39DB-4F1B-BF20-BB5C835B51DE}"/>
          </ac:grpSpMkLst>
        </pc:grpChg>
        <pc:grpChg chg="add del">
          <ac:chgData name="Claudio José B. Gonçalves" userId="S::claudio.b.goncalves@mpm.mp.br::213f362b-c393-4b90-92b2-671396f0e358" providerId="AD" clId="Web-{96CBE4B5-A92F-802F-2388-1B4DCA088AF8}" dt="2023-05-22T17:30:45.694" v="14"/>
          <ac:grpSpMkLst>
            <pc:docMk/>
            <pc:sldMk cId="259910639" sldId="267"/>
            <ac:grpSpMk id="5" creationId="{B2B0EFDC-9209-F984-66B7-8E1CFA851461}"/>
          </ac:grpSpMkLst>
        </pc:grpChg>
        <pc:grpChg chg="add del">
          <ac:chgData name="Claudio José B. Gonçalves" userId="S::claudio.b.goncalves@mpm.mp.br::213f362b-c393-4b90-92b2-671396f0e358" providerId="AD" clId="Web-{96CBE4B5-A92F-802F-2388-1B4DCA088AF8}" dt="2023-05-22T17:30:45.725" v="15"/>
          <ac:grpSpMkLst>
            <pc:docMk/>
            <pc:sldMk cId="259910639" sldId="267"/>
            <ac:grpSpMk id="6" creationId="{1683DFA1-BC8B-E67C-A3BD-01B93A43DF54}"/>
          </ac:grpSpMkLst>
        </pc:grpChg>
        <pc:grpChg chg="add">
          <ac:chgData name="Claudio José B. Gonçalves" userId="S::claudio.b.goncalves@mpm.mp.br::213f362b-c393-4b90-92b2-671396f0e358" providerId="AD" clId="Web-{96CBE4B5-A92F-802F-2388-1B4DCA088AF8}" dt="2023-05-22T17:30:28.021" v="4"/>
          <ac:grpSpMkLst>
            <pc:docMk/>
            <pc:sldMk cId="259910639" sldId="267"/>
            <ac:grpSpMk id="14" creationId="{BCE49727-D421-6A27-9605-F4DD84B459CE}"/>
          </ac:grpSpMkLst>
        </pc:grpChg>
        <pc:grpChg chg="del">
          <ac:chgData name="Claudio José B. Gonçalves" userId="S::claudio.b.goncalves@mpm.mp.br::213f362b-c393-4b90-92b2-671396f0e358" providerId="AD" clId="Web-{96CBE4B5-A92F-802F-2388-1B4DCA088AF8}" dt="2023-05-22T17:30:45.772" v="16"/>
          <ac:grpSpMkLst>
            <pc:docMk/>
            <pc:sldMk cId="259910639" sldId="267"/>
            <ac:grpSpMk id="16" creationId="{BCE49727-D421-6A27-9605-F4DD84B459CE}"/>
          </ac:grpSpMkLst>
        </pc:grpChg>
        <pc:graphicFrameChg chg="add del">
          <ac:chgData name="Claudio José B. Gonçalves" userId="S::claudio.b.goncalves@mpm.mp.br::213f362b-c393-4b90-92b2-671396f0e358" providerId="AD" clId="Web-{96CBE4B5-A92F-802F-2388-1B4DCA088AF8}" dt="2023-05-22T18:08:09.233" v="392"/>
          <ac:graphicFrameMkLst>
            <pc:docMk/>
            <pc:sldMk cId="259910639" sldId="267"/>
            <ac:graphicFrameMk id="40" creationId="{19A64FD6-9D26-2C9A-73A7-CF0E070264F7}"/>
          </ac:graphicFrameMkLst>
        </pc:graphicFrameChg>
        <pc:picChg chg="add del">
          <ac:chgData name="Claudio José B. Gonçalves" userId="S::claudio.b.goncalves@mpm.mp.br::213f362b-c393-4b90-92b2-671396f0e358" providerId="AD" clId="Web-{96CBE4B5-A92F-802F-2388-1B4DCA088AF8}" dt="2023-05-22T17:30:45.616" v="12"/>
          <ac:picMkLst>
            <pc:docMk/>
            <pc:sldMk cId="259910639" sldId="267"/>
            <ac:picMk id="3" creationId="{85C7FD16-AA91-4246-9930-05139BF94829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7" creationId="{BFD3DF87-C828-759B-41CF-AB6F2595791A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8" creationId="{EADC0F01-298E-0D65-47EF-C09F589A7ACA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12" creationId="{83EE353C-D0D7-81A2-DFA0-2B39EB5B2CDB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13" creationId="{7F5BF28F-6A9B-7344-D6DE-A6EE3A823464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15" creationId="{D5C6B8F7-2587-B7AF-6A7C-524D1ADEB8A4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17" creationId="{7F720301-322F-79B5-FE9C-248B265E39BD}"/>
          </ac:picMkLst>
        </pc:picChg>
        <pc:picChg chg="add">
          <ac:chgData name="Claudio José B. Gonçalves" userId="S::claudio.b.goncalves@mpm.mp.br::213f362b-c393-4b90-92b2-671396f0e358" providerId="AD" clId="Web-{96CBE4B5-A92F-802F-2388-1B4DCA088AF8}" dt="2023-05-22T17:30:28.021" v="4"/>
          <ac:picMkLst>
            <pc:docMk/>
            <pc:sldMk cId="259910639" sldId="267"/>
            <ac:picMk id="20" creationId="{A42D405E-90A3-9993-71CE-7F32A8AD8446}"/>
          </ac:picMkLst>
        </pc:picChg>
        <pc:picChg chg="add mod">
          <ac:chgData name="Claudio José B. Gonçalves" userId="S::claudio.b.goncalves@mpm.mp.br::213f362b-c393-4b90-92b2-671396f0e358" providerId="AD" clId="Web-{96CBE4B5-A92F-802F-2388-1B4DCA088AF8}" dt="2023-05-22T18:08:09.248" v="393"/>
          <ac:picMkLst>
            <pc:docMk/>
            <pc:sldMk cId="259910639" sldId="267"/>
            <ac:picMk id="22" creationId="{38380114-35E5-25D4-3495-D06AE8D4F1B8}"/>
          </ac:picMkLst>
        </pc:picChg>
        <pc:picChg chg="add mod ord">
          <ac:chgData name="Claudio José B. Gonçalves" userId="S::claudio.b.goncalves@mpm.mp.br::213f362b-c393-4b90-92b2-671396f0e358" providerId="AD" clId="Web-{96CBE4B5-A92F-802F-2388-1B4DCA088AF8}" dt="2023-05-22T18:08:09.248" v="393"/>
          <ac:picMkLst>
            <pc:docMk/>
            <pc:sldMk cId="259910639" sldId="267"/>
            <ac:picMk id="23" creationId="{B869CF2A-78AC-874F-FE47-7C0430985E6B}"/>
          </ac:picMkLst>
        </pc:picChg>
      </pc:sldChg>
      <pc:sldChg chg="addSp delSp modSp add del replId addAnim delAnim modAnim">
        <pc:chgData name="Claudio José B. Gonçalves" userId="S::claudio.b.goncalves@mpm.mp.br::213f362b-c393-4b90-92b2-671396f0e358" providerId="AD" clId="Web-{96CBE4B5-A92F-802F-2388-1B4DCA088AF8}" dt="2023-05-22T17:40:30.491" v="147"/>
        <pc:sldMkLst>
          <pc:docMk/>
          <pc:sldMk cId="3476770139" sldId="268"/>
        </pc:sldMkLst>
        <pc:spChg chg="mod">
          <ac:chgData name="Claudio José B. Gonçalves" userId="S::claudio.b.goncalves@mpm.mp.br::213f362b-c393-4b90-92b2-671396f0e358" providerId="AD" clId="Web-{96CBE4B5-A92F-802F-2388-1B4DCA088AF8}" dt="2023-05-22T17:32:41.625" v="49" actId="20577"/>
          <ac:spMkLst>
            <pc:docMk/>
            <pc:sldMk cId="3476770139" sldId="268"/>
            <ac:spMk id="2" creationId="{AAD86FA3-3CD8-83A1-F424-B8B9BE586712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7:37:10.553" v="99" actId="20577"/>
          <ac:spMkLst>
            <pc:docMk/>
            <pc:sldMk cId="3476770139" sldId="268"/>
            <ac:spMk id="3" creationId="{46718304-35F7-4715-108B-FA41BFB10BA0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7:36:42.582" v="84"/>
          <ac:spMkLst>
            <pc:docMk/>
            <pc:sldMk cId="3476770139" sldId="268"/>
            <ac:spMk id="4" creationId="{67423EE2-AB77-FEEA-04A7-E8DD58CAC092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7:36:52.848" v="88"/>
          <ac:spMkLst>
            <pc:docMk/>
            <pc:sldMk cId="3476770139" sldId="268"/>
            <ac:spMk id="5" creationId="{D4BF3A48-4DC9-8816-2DF1-20584609D2AA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7:32:35.828" v="38"/>
          <ac:spMkLst>
            <pc:docMk/>
            <pc:sldMk cId="3476770139" sldId="268"/>
            <ac:spMk id="21" creationId="{E71FE02E-3F41-12D7-4403-BBC8842B82EB}"/>
          </ac:spMkLst>
        </pc:spChg>
      </pc:sldChg>
      <pc:sldChg chg="modSp add del replId">
        <pc:chgData name="Claudio José B. Gonçalves" userId="S::claudio.b.goncalves@mpm.mp.br::213f362b-c393-4b90-92b2-671396f0e358" providerId="AD" clId="Web-{96CBE4B5-A92F-802F-2388-1B4DCA088AF8}" dt="2023-05-22T17:40:30.491" v="146"/>
        <pc:sldMkLst>
          <pc:docMk/>
          <pc:sldMk cId="2366996805" sldId="269"/>
        </pc:sldMkLst>
        <pc:spChg chg="mod">
          <ac:chgData name="Claudio José B. Gonçalves" userId="S::claudio.b.goncalves@mpm.mp.br::213f362b-c393-4b90-92b2-671396f0e358" providerId="AD" clId="Web-{96CBE4B5-A92F-802F-2388-1B4DCA088AF8}" dt="2023-05-22T17:37:46.306" v="109" actId="20577"/>
          <ac:spMkLst>
            <pc:docMk/>
            <pc:sldMk cId="2366996805" sldId="269"/>
            <ac:spMk id="3" creationId="{46718304-35F7-4715-108B-FA41BFB10BA0}"/>
          </ac:spMkLst>
        </pc:spChg>
      </pc:sldChg>
      <pc:sldChg chg="new del">
        <pc:chgData name="Claudio José B. Gonçalves" userId="S::claudio.b.goncalves@mpm.mp.br::213f362b-c393-4b90-92b2-671396f0e358" providerId="AD" clId="Web-{96CBE4B5-A92F-802F-2388-1B4DCA088AF8}" dt="2023-05-22T17:44:14.634" v="171"/>
        <pc:sldMkLst>
          <pc:docMk/>
          <pc:sldMk cId="3280569409" sldId="270"/>
        </pc:sldMkLst>
      </pc:sldChg>
      <pc:sldChg chg="modSp add del replId">
        <pc:chgData name="Claudio José B. Gonçalves" userId="S::claudio.b.goncalves@mpm.mp.br::213f362b-c393-4b90-92b2-671396f0e358" providerId="AD" clId="Web-{96CBE4B5-A92F-802F-2388-1B4DCA088AF8}" dt="2023-05-22T17:40:30.475" v="145"/>
        <pc:sldMkLst>
          <pc:docMk/>
          <pc:sldMk cId="4127667205" sldId="271"/>
        </pc:sldMkLst>
        <pc:spChg chg="mod">
          <ac:chgData name="Claudio José B. Gonçalves" userId="S::claudio.b.goncalves@mpm.mp.br::213f362b-c393-4b90-92b2-671396f0e358" providerId="AD" clId="Web-{96CBE4B5-A92F-802F-2388-1B4DCA088AF8}" dt="2023-05-22T17:38:10.886" v="116" actId="20577"/>
          <ac:spMkLst>
            <pc:docMk/>
            <pc:sldMk cId="4127667205" sldId="271"/>
            <ac:spMk id="3" creationId="{46718304-35F7-4715-108B-FA41BFB10BA0}"/>
          </ac:spMkLst>
        </pc:spChg>
      </pc:sldChg>
      <pc:sldChg chg="modSp add del replId addAnim delAnim">
        <pc:chgData name="Claudio José B. Gonçalves" userId="S::claudio.b.goncalves@mpm.mp.br::213f362b-c393-4b90-92b2-671396f0e358" providerId="AD" clId="Web-{96CBE4B5-A92F-802F-2388-1B4DCA088AF8}" dt="2023-05-22T17:40:30.475" v="144"/>
        <pc:sldMkLst>
          <pc:docMk/>
          <pc:sldMk cId="3920730007" sldId="272"/>
        </pc:sldMkLst>
        <pc:spChg chg="mod">
          <ac:chgData name="Claudio José B. Gonçalves" userId="S::claudio.b.goncalves@mpm.mp.br::213f362b-c393-4b90-92b2-671396f0e358" providerId="AD" clId="Web-{96CBE4B5-A92F-802F-2388-1B4DCA088AF8}" dt="2023-05-22T17:38:18.402" v="119" actId="20577"/>
          <ac:spMkLst>
            <pc:docMk/>
            <pc:sldMk cId="3920730007" sldId="272"/>
            <ac:spMk id="3" creationId="{46718304-35F7-4715-108B-FA41BFB10BA0}"/>
          </ac:spMkLst>
        </pc:spChg>
      </pc:sldChg>
      <pc:sldChg chg="addSp delSp modSp add ord replId addAnim delAnim modAnim">
        <pc:chgData name="Claudio José B. Gonçalves" userId="S::claudio.b.goncalves@mpm.mp.br::213f362b-c393-4b90-92b2-671396f0e358" providerId="AD" clId="Web-{96CBE4B5-A92F-802F-2388-1B4DCA088AF8}" dt="2023-05-22T18:10:37.432" v="419" actId="20577"/>
        <pc:sldMkLst>
          <pc:docMk/>
          <pc:sldMk cId="1356984916" sldId="273"/>
        </pc:sldMkLst>
        <pc:spChg chg="mod">
          <ac:chgData name="Claudio José B. Gonçalves" userId="S::claudio.b.goncalves@mpm.mp.br::213f362b-c393-4b90-92b2-671396f0e358" providerId="AD" clId="Web-{96CBE4B5-A92F-802F-2388-1B4DCA088AF8}" dt="2023-05-22T18:10:32.947" v="418" actId="20577"/>
          <ac:spMkLst>
            <pc:docMk/>
            <pc:sldMk cId="1356984916" sldId="273"/>
            <ac:spMk id="3" creationId="{46718304-35F7-4715-108B-FA41BFB10BA0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8:10:37.432" v="419" actId="20577"/>
          <ac:spMkLst>
            <pc:docMk/>
            <pc:sldMk cId="1356984916" sldId="273"/>
            <ac:spMk id="4" creationId="{AF5903E9-9366-C7B7-699F-D93888A16032}"/>
          </ac:spMkLst>
        </pc:spChg>
        <pc:picChg chg="add del mod ord">
          <ac:chgData name="Claudio José B. Gonçalves" userId="S::claudio.b.goncalves@mpm.mp.br::213f362b-c393-4b90-92b2-671396f0e358" providerId="AD" clId="Web-{96CBE4B5-A92F-802F-2388-1B4DCA088AF8}" dt="2023-05-22T18:06:33.850" v="380"/>
          <ac:picMkLst>
            <pc:docMk/>
            <pc:sldMk cId="1356984916" sldId="273"/>
            <ac:picMk id="5" creationId="{995AE916-1ED1-3160-1541-C3A87065C006}"/>
          </ac:picMkLst>
        </pc:picChg>
        <pc:picChg chg="add del mod ord">
          <ac:chgData name="Claudio José B. Gonçalves" userId="S::claudio.b.goncalves@mpm.mp.br::213f362b-c393-4b90-92b2-671396f0e358" providerId="AD" clId="Web-{96CBE4B5-A92F-802F-2388-1B4DCA088AF8}" dt="2023-05-22T18:09:05.753" v="402"/>
          <ac:picMkLst>
            <pc:docMk/>
            <pc:sldMk cId="1356984916" sldId="273"/>
            <ac:picMk id="7" creationId="{25E60A36-76FC-C4ED-3AD5-47804E323082}"/>
          </ac:picMkLst>
        </pc:picChg>
      </pc:sldChg>
      <pc:sldChg chg="modSp add del replId">
        <pc:chgData name="Claudio José B. Gonçalves" userId="S::claudio.b.goncalves@mpm.mp.br::213f362b-c393-4b90-92b2-671396f0e358" providerId="AD" clId="Web-{96CBE4B5-A92F-802F-2388-1B4DCA088AF8}" dt="2023-05-22T17:40:22.287" v="143"/>
        <pc:sldMkLst>
          <pc:docMk/>
          <pc:sldMk cId="254002286" sldId="274"/>
        </pc:sldMkLst>
        <pc:spChg chg="mod">
          <ac:chgData name="Claudio José B. Gonçalves" userId="S::claudio.b.goncalves@mpm.mp.br::213f362b-c393-4b90-92b2-671396f0e358" providerId="AD" clId="Web-{96CBE4B5-A92F-802F-2388-1B4DCA088AF8}" dt="2023-05-22T17:38:26.528" v="121" actId="20577"/>
          <ac:spMkLst>
            <pc:docMk/>
            <pc:sldMk cId="254002286" sldId="274"/>
            <ac:spMk id="3" creationId="{46718304-35F7-4715-108B-FA41BFB10BA0}"/>
          </ac:spMkLst>
        </pc:spChg>
      </pc:sldChg>
      <pc:sldChg chg="delSp add del ord replId">
        <pc:chgData name="Claudio José B. Gonçalves" userId="S::claudio.b.goncalves@mpm.mp.br::213f362b-c393-4b90-92b2-671396f0e358" providerId="AD" clId="Web-{96CBE4B5-A92F-802F-2388-1B4DCA088AF8}" dt="2023-05-22T17:45:30.749" v="180"/>
        <pc:sldMkLst>
          <pc:docMk/>
          <pc:sldMk cId="1247308289" sldId="274"/>
        </pc:sldMkLst>
        <pc:spChg chg="del">
          <ac:chgData name="Claudio José B. Gonçalves" userId="S::claudio.b.goncalves@mpm.mp.br::213f362b-c393-4b90-92b2-671396f0e358" providerId="AD" clId="Web-{96CBE4B5-A92F-802F-2388-1B4DCA088AF8}" dt="2023-05-22T17:45:15.154" v="176"/>
          <ac:spMkLst>
            <pc:docMk/>
            <pc:sldMk cId="1247308289" sldId="274"/>
            <ac:spMk id="21" creationId="{E71FE02E-3F41-12D7-4403-BBC8842B82EB}"/>
          </ac:spMkLst>
        </pc:spChg>
      </pc:sldChg>
      <pc:sldChg chg="addSp delSp modSp add replId addAnim delAnim modAnim">
        <pc:chgData name="Claudio José B. Gonçalves" userId="S::claudio.b.goncalves@mpm.mp.br::213f362b-c393-4b90-92b2-671396f0e358" providerId="AD" clId="Web-{96CBE4B5-A92F-802F-2388-1B4DCA088AF8}" dt="2023-05-22T17:49:49.457" v="216" actId="1076"/>
        <pc:sldMkLst>
          <pc:docMk/>
          <pc:sldMk cId="3796221819" sldId="275"/>
        </pc:sldMkLst>
        <pc:spChg chg="del">
          <ac:chgData name="Claudio José B. Gonçalves" userId="S::claudio.b.goncalves@mpm.mp.br::213f362b-c393-4b90-92b2-671396f0e358" providerId="AD" clId="Web-{96CBE4B5-A92F-802F-2388-1B4DCA088AF8}" dt="2023-05-22T17:45:28.499" v="179"/>
          <ac:spMkLst>
            <pc:docMk/>
            <pc:sldMk cId="3796221819" sldId="275"/>
            <ac:spMk id="3" creationId="{46718304-35F7-4715-108B-FA41BFB10BA0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7:45:27.139" v="178"/>
          <ac:spMkLst>
            <pc:docMk/>
            <pc:sldMk cId="3796221819" sldId="275"/>
            <ac:spMk id="4" creationId="{AF5903E9-9366-C7B7-699F-D93888A16032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7:49:43.097" v="215"/>
          <ac:spMkLst>
            <pc:docMk/>
            <pc:sldMk cId="3796221819" sldId="275"/>
            <ac:spMk id="8" creationId="{7B8C7C97-0E94-D203-2E87-E051921FB602}"/>
          </ac:spMkLst>
        </pc:spChg>
        <pc:picChg chg="add mod modCrop">
          <ac:chgData name="Claudio José B. Gonçalves" userId="S::claudio.b.goncalves@mpm.mp.br::213f362b-c393-4b90-92b2-671396f0e358" providerId="AD" clId="Web-{96CBE4B5-A92F-802F-2388-1B4DCA088AF8}" dt="2023-05-22T17:49:49.457" v="216" actId="1076"/>
          <ac:picMkLst>
            <pc:docMk/>
            <pc:sldMk cId="3796221819" sldId="275"/>
            <ac:picMk id="5" creationId="{AA9C5ABD-9839-8616-335E-069A583FFD88}"/>
          </ac:picMkLst>
        </pc:picChg>
        <pc:picChg chg="add del mod modCrop">
          <ac:chgData name="Claudio José B. Gonçalves" userId="S::claudio.b.goncalves@mpm.mp.br::213f362b-c393-4b90-92b2-671396f0e358" providerId="AD" clId="Web-{96CBE4B5-A92F-802F-2388-1B4DCA088AF8}" dt="2023-05-22T17:49:39.894" v="214"/>
          <ac:picMkLst>
            <pc:docMk/>
            <pc:sldMk cId="3796221819" sldId="275"/>
            <ac:picMk id="6" creationId="{E7EFE69D-B997-AB03-B4EF-1E08CA2F8F85}"/>
          </ac:picMkLst>
        </pc:picChg>
        <pc:picChg chg="add del mod">
          <ac:chgData name="Claudio José B. Gonçalves" userId="S::claudio.b.goncalves@mpm.mp.br::213f362b-c393-4b90-92b2-671396f0e358" providerId="AD" clId="Web-{96CBE4B5-A92F-802F-2388-1B4DCA088AF8}" dt="2023-05-22T17:47:11.210" v="192"/>
          <ac:picMkLst>
            <pc:docMk/>
            <pc:sldMk cId="3796221819" sldId="275"/>
            <ac:picMk id="7" creationId="{8D13E7C5-3E5E-D810-E4F3-BDBA8EB5AC65}"/>
          </ac:picMkLst>
        </pc:picChg>
      </pc:sldChg>
      <pc:sldChg chg="addSp delSp modSp add replId addAnim delAnim modAnim">
        <pc:chgData name="Claudio José B. Gonçalves" userId="S::claudio.b.goncalves@mpm.mp.br::213f362b-c393-4b90-92b2-671396f0e358" providerId="AD" clId="Web-{96CBE4B5-A92F-802F-2388-1B4DCA088AF8}" dt="2023-05-22T18:00:19.945" v="329"/>
        <pc:sldMkLst>
          <pc:docMk/>
          <pc:sldMk cId="4026520025" sldId="276"/>
        </pc:sldMkLst>
        <pc:spChg chg="add mod">
          <ac:chgData name="Claudio José B. Gonçalves" userId="S::claudio.b.goncalves@mpm.mp.br::213f362b-c393-4b90-92b2-671396f0e358" providerId="AD" clId="Web-{96CBE4B5-A92F-802F-2388-1B4DCA088AF8}" dt="2023-05-22T17:56:23.614" v="281" actId="14100"/>
          <ac:spMkLst>
            <pc:docMk/>
            <pc:sldMk cId="4026520025" sldId="276"/>
            <ac:spMk id="7" creationId="{E5768C58-CB67-773F-5C07-5C486A8EC01F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7:53:01.848" v="254"/>
          <ac:spMkLst>
            <pc:docMk/>
            <pc:sldMk cId="4026520025" sldId="276"/>
            <ac:spMk id="8" creationId="{88ACD973-C3C9-4DD1-FFC3-6723B18751E7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7:56:18.535" v="280" actId="1076"/>
          <ac:spMkLst>
            <pc:docMk/>
            <pc:sldMk cId="4026520025" sldId="276"/>
            <ac:spMk id="10" creationId="{1F6626FD-CE6E-344F-F9F0-E8A115783D87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7:54:12.119" v="264"/>
          <ac:spMkLst>
            <pc:docMk/>
            <pc:sldMk cId="4026520025" sldId="276"/>
            <ac:spMk id="12" creationId="{3EED0D4E-81FF-E1C0-0689-E0F9B08A1729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7:56:07.566" v="278" actId="1076"/>
          <ac:spMkLst>
            <pc:docMk/>
            <pc:sldMk cId="4026520025" sldId="276"/>
            <ac:spMk id="13" creationId="{54951EF7-D930-421A-4405-F15DA5CBD0F8}"/>
          </ac:spMkLst>
        </pc:spChg>
        <pc:picChg chg="add mod modCrop">
          <ac:chgData name="Claudio José B. Gonçalves" userId="S::claudio.b.goncalves@mpm.mp.br::213f362b-c393-4b90-92b2-671396f0e358" providerId="AD" clId="Web-{96CBE4B5-A92F-802F-2388-1B4DCA088AF8}" dt="2023-05-22T17:55:20.906" v="270" actId="1076"/>
          <ac:picMkLst>
            <pc:docMk/>
            <pc:sldMk cId="4026520025" sldId="276"/>
            <ac:picMk id="3" creationId="{8C5A551F-F83A-DC9D-B5C7-2CAA6071E327}"/>
          </ac:picMkLst>
        </pc:picChg>
        <pc:picChg chg="add mod modCrop">
          <ac:chgData name="Claudio José B. Gonçalves" userId="S::claudio.b.goncalves@mpm.mp.br::213f362b-c393-4b90-92b2-671396f0e358" providerId="AD" clId="Web-{96CBE4B5-A92F-802F-2388-1B4DCA088AF8}" dt="2023-05-22T17:52:38.111" v="251" actId="1076"/>
          <ac:picMkLst>
            <pc:docMk/>
            <pc:sldMk cId="4026520025" sldId="276"/>
            <ac:picMk id="4" creationId="{73C4BE74-8D1B-0D3D-23CD-ACA84414AF73}"/>
          </ac:picMkLst>
        </pc:picChg>
        <pc:picChg chg="mod">
          <ac:chgData name="Claudio José B. Gonçalves" userId="S::claudio.b.goncalves@mpm.mp.br::213f362b-c393-4b90-92b2-671396f0e358" providerId="AD" clId="Web-{96CBE4B5-A92F-802F-2388-1B4DCA088AF8}" dt="2023-05-22T17:50:03.411" v="219" actId="1076"/>
          <ac:picMkLst>
            <pc:docMk/>
            <pc:sldMk cId="4026520025" sldId="276"/>
            <ac:picMk id="5" creationId="{AA9C5ABD-9839-8616-335E-069A583FFD88}"/>
          </ac:picMkLst>
        </pc:picChg>
        <pc:picChg chg="add mod modCrop">
          <ac:chgData name="Claudio José B. Gonçalves" userId="S::claudio.b.goncalves@mpm.mp.br::213f362b-c393-4b90-92b2-671396f0e358" providerId="AD" clId="Web-{96CBE4B5-A92F-802F-2388-1B4DCA088AF8}" dt="2023-05-22T17:55:22.499" v="271" actId="1076"/>
          <ac:picMkLst>
            <pc:docMk/>
            <pc:sldMk cId="4026520025" sldId="276"/>
            <ac:picMk id="6" creationId="{07C0EA57-E132-77F7-2A1C-B4F2A79CD80C}"/>
          </ac:picMkLst>
        </pc:picChg>
      </pc:sldChg>
      <pc:sldChg chg="add del ord replId">
        <pc:chgData name="Claudio José B. Gonçalves" userId="S::claudio.b.goncalves@mpm.mp.br::213f362b-c393-4b90-92b2-671396f0e358" providerId="AD" clId="Web-{96CBE4B5-A92F-802F-2388-1B4DCA088AF8}" dt="2023-05-22T18:09:43.334" v="405"/>
        <pc:sldMkLst>
          <pc:docMk/>
          <pc:sldMk cId="3258594607" sldId="277"/>
        </pc:sldMkLst>
      </pc:sldChg>
      <pc:sldChg chg="addSp delSp modSp add replId delAnim">
        <pc:chgData name="Claudio José B. Gonçalves" userId="S::claudio.b.goncalves@mpm.mp.br::213f362b-c393-4b90-92b2-671396f0e358" providerId="AD" clId="Web-{96CBE4B5-A92F-802F-2388-1B4DCA088AF8}" dt="2023-05-22T18:03:34.211" v="352" actId="20577"/>
        <pc:sldMkLst>
          <pc:docMk/>
          <pc:sldMk cId="4255969021" sldId="278"/>
        </pc:sldMkLst>
        <pc:spChg chg="mod">
          <ac:chgData name="Claudio José B. Gonçalves" userId="S::claudio.b.goncalves@mpm.mp.br::213f362b-c393-4b90-92b2-671396f0e358" providerId="AD" clId="Web-{96CBE4B5-A92F-802F-2388-1B4DCA088AF8}" dt="2023-05-22T18:03:34.211" v="352" actId="20577"/>
          <ac:spMkLst>
            <pc:docMk/>
            <pc:sldMk cId="4255969021" sldId="278"/>
            <ac:spMk id="2" creationId="{AAD86FA3-3CD8-83A1-F424-B8B9BE586712}"/>
          </ac:spMkLst>
        </pc:spChg>
        <pc:spChg chg="mod">
          <ac:chgData name="Claudio José B. Gonçalves" userId="S::claudio.b.goncalves@mpm.mp.br::213f362b-c393-4b90-92b2-671396f0e358" providerId="AD" clId="Web-{96CBE4B5-A92F-802F-2388-1B4DCA088AF8}" dt="2023-05-22T18:03:04.114" v="344" actId="14100"/>
          <ac:spMkLst>
            <pc:docMk/>
            <pc:sldMk cId="4255969021" sldId="278"/>
            <ac:spMk id="7" creationId="{E5768C58-CB67-773F-5C07-5C486A8EC01F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02:38.503" v="336"/>
          <ac:spMkLst>
            <pc:docMk/>
            <pc:sldMk cId="4255969021" sldId="278"/>
            <ac:spMk id="10" creationId="{1F6626FD-CE6E-344F-F9F0-E8A115783D87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02:28.346" v="334"/>
          <ac:spMkLst>
            <pc:docMk/>
            <pc:sldMk cId="4255969021" sldId="278"/>
            <ac:spMk id="13" creationId="{54951EF7-D930-421A-4405-F15DA5CBD0F8}"/>
          </ac:spMkLst>
        </pc:spChg>
        <pc:picChg chg="del">
          <ac:chgData name="Claudio José B. Gonçalves" userId="S::claudio.b.goncalves@mpm.mp.br::213f362b-c393-4b90-92b2-671396f0e358" providerId="AD" clId="Web-{96CBE4B5-A92F-802F-2388-1B4DCA088AF8}" dt="2023-05-22T18:02:27.315" v="333"/>
          <ac:picMkLst>
            <pc:docMk/>
            <pc:sldMk cId="4255969021" sldId="278"/>
            <ac:picMk id="3" creationId="{8C5A551F-F83A-DC9D-B5C7-2CAA6071E327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02:47.832" v="339"/>
          <ac:picMkLst>
            <pc:docMk/>
            <pc:sldMk cId="4255969021" sldId="278"/>
            <ac:picMk id="4" creationId="{73C4BE74-8D1B-0D3D-23CD-ACA84414AF73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02:37.378" v="335"/>
          <ac:picMkLst>
            <pc:docMk/>
            <pc:sldMk cId="4255969021" sldId="278"/>
            <ac:picMk id="6" creationId="{07C0EA57-E132-77F7-2A1C-B4F2A79CD80C}"/>
          </ac:picMkLst>
        </pc:picChg>
        <pc:picChg chg="add mod modCrop">
          <ac:chgData name="Claudio José B. Gonçalves" userId="S::claudio.b.goncalves@mpm.mp.br::213f362b-c393-4b90-92b2-671396f0e358" providerId="AD" clId="Web-{96CBE4B5-A92F-802F-2388-1B4DCA088AF8}" dt="2023-05-22T18:03:13.506" v="346"/>
          <ac:picMkLst>
            <pc:docMk/>
            <pc:sldMk cId="4255969021" sldId="278"/>
            <ac:picMk id="8" creationId="{F3FAD810-3E33-F22E-2CB4-4B14EB22C0C7}"/>
          </ac:picMkLst>
        </pc:picChg>
      </pc:sldChg>
      <pc:sldChg chg="addSp delSp modSp add replId delAnim">
        <pc:chgData name="Claudio José B. Gonçalves" userId="S::claudio.b.goncalves@mpm.mp.br::213f362b-c393-4b90-92b2-671396f0e358" providerId="AD" clId="Web-{96CBE4B5-A92F-802F-2388-1B4DCA088AF8}" dt="2023-05-22T18:05:08.421" v="372" actId="20577"/>
        <pc:sldMkLst>
          <pc:docMk/>
          <pc:sldMk cId="506373478" sldId="279"/>
        </pc:sldMkLst>
        <pc:spChg chg="mod">
          <ac:chgData name="Claudio José B. Gonçalves" userId="S::claudio.b.goncalves@mpm.mp.br::213f362b-c393-4b90-92b2-671396f0e358" providerId="AD" clId="Web-{96CBE4B5-A92F-802F-2388-1B4DCA088AF8}" dt="2023-05-22T18:05:08.421" v="372" actId="20577"/>
          <ac:spMkLst>
            <pc:docMk/>
            <pc:sldMk cId="506373478" sldId="279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04:24.246" v="359"/>
          <ac:spMkLst>
            <pc:docMk/>
            <pc:sldMk cId="506373478" sldId="279"/>
            <ac:spMk id="7" creationId="{E5768C58-CB67-773F-5C07-5C486A8EC01F}"/>
          </ac:spMkLst>
        </pc:spChg>
        <pc:picChg chg="add mod modCrop">
          <ac:chgData name="Claudio José B. Gonçalves" userId="S::claudio.b.goncalves@mpm.mp.br::213f362b-c393-4b90-92b2-671396f0e358" providerId="AD" clId="Web-{96CBE4B5-A92F-802F-2388-1B4DCA088AF8}" dt="2023-05-22T18:04:52.951" v="367" actId="1076"/>
          <ac:picMkLst>
            <pc:docMk/>
            <pc:sldMk cId="506373478" sldId="279"/>
            <ac:picMk id="3" creationId="{DD293B5B-D8F0-7102-A239-017E4AF5A0E7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04:22.730" v="357"/>
          <ac:picMkLst>
            <pc:docMk/>
            <pc:sldMk cId="506373478" sldId="279"/>
            <ac:picMk id="5" creationId="{AA9C5ABD-9839-8616-335E-069A583FFD88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04:23.371" v="358"/>
          <ac:picMkLst>
            <pc:docMk/>
            <pc:sldMk cId="506373478" sldId="279"/>
            <ac:picMk id="8" creationId="{F3FAD810-3E33-F22E-2CB4-4B14EB22C0C7}"/>
          </ac:picMkLst>
        </pc:picChg>
      </pc:sldChg>
      <pc:sldChg chg="addSp delSp modSp add ord replId">
        <pc:chgData name="Claudio José B. Gonçalves" userId="S::claudio.b.goncalves@mpm.mp.br::213f362b-c393-4b90-92b2-671396f0e358" providerId="AD" clId="Web-{96CBE4B5-A92F-802F-2388-1B4DCA088AF8}" dt="2023-05-22T18:11:15.076" v="430"/>
        <pc:sldMkLst>
          <pc:docMk/>
          <pc:sldMk cId="2888147691" sldId="280"/>
        </pc:sldMkLst>
        <pc:spChg chg="mod">
          <ac:chgData name="Claudio José B. Gonçalves" userId="S::claudio.b.goncalves@mpm.mp.br::213f362b-c393-4b90-92b2-671396f0e358" providerId="AD" clId="Web-{96CBE4B5-A92F-802F-2388-1B4DCA088AF8}" dt="2023-05-22T18:10:03.226" v="412" actId="20577"/>
          <ac:spMkLst>
            <pc:docMk/>
            <pc:sldMk cId="2888147691" sldId="280"/>
            <ac:spMk id="2" creationId="{AAD86FA3-3CD8-83A1-F424-B8B9BE586712}"/>
          </ac:spMkLst>
        </pc:spChg>
        <pc:spChg chg="mod">
          <ac:chgData name="Claudio José B. Gonçalves" userId="S::claudio.b.goncalves@mpm.mp.br::213f362b-c393-4b90-92b2-671396f0e358" providerId="AD" clId="Web-{96CBE4B5-A92F-802F-2388-1B4DCA088AF8}" dt="2023-05-22T18:11:15.076" v="430"/>
          <ac:spMkLst>
            <pc:docMk/>
            <pc:sldMk cId="2888147691" sldId="280"/>
            <ac:spMk id="3" creationId="{46718304-35F7-4715-108B-FA41BFB10BA0}"/>
          </ac:spMkLst>
        </pc:spChg>
        <pc:spChg chg="mod">
          <ac:chgData name="Claudio José B. Gonçalves" userId="S::claudio.b.goncalves@mpm.mp.br::213f362b-c393-4b90-92b2-671396f0e358" providerId="AD" clId="Web-{96CBE4B5-A92F-802F-2388-1B4DCA088AF8}" dt="2023-05-22T18:11:10.982" v="429" actId="20577"/>
          <ac:spMkLst>
            <pc:docMk/>
            <pc:sldMk cId="2888147691" sldId="280"/>
            <ac:spMk id="4" creationId="{AF5903E9-9366-C7B7-699F-D93888A16032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8:11:02.168" v="427"/>
          <ac:spMkLst>
            <pc:docMk/>
            <pc:sldMk cId="2888147691" sldId="280"/>
            <ac:spMk id="5" creationId="{16DE826D-BF7B-FB10-7D13-2071E00830EA}"/>
          </ac:spMkLst>
        </pc:spChg>
      </pc:sldChg>
      <pc:sldChg chg="addSp delSp modSp add replId addAnim delAnim">
        <pc:chgData name="Claudio José B. Gonçalves" userId="S::claudio.b.goncalves@mpm.mp.br::213f362b-c393-4b90-92b2-671396f0e358" providerId="AD" clId="Web-{96CBE4B5-A92F-802F-2388-1B4DCA088AF8}" dt="2023-05-22T18:13:29.524" v="455"/>
        <pc:sldMkLst>
          <pc:docMk/>
          <pc:sldMk cId="1461273902" sldId="281"/>
        </pc:sldMkLst>
        <pc:spChg chg="mod">
          <ac:chgData name="Claudio José B. Gonçalves" userId="S::claudio.b.goncalves@mpm.mp.br::213f362b-c393-4b90-92b2-671396f0e358" providerId="AD" clId="Web-{96CBE4B5-A92F-802F-2388-1B4DCA088AF8}" dt="2023-05-22T18:12:11.815" v="438" actId="20577"/>
          <ac:spMkLst>
            <pc:docMk/>
            <pc:sldMk cId="1461273902" sldId="281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12:13.737" v="439"/>
          <ac:spMkLst>
            <pc:docMk/>
            <pc:sldMk cId="1461273902" sldId="281"/>
            <ac:spMk id="3" creationId="{46718304-35F7-4715-108B-FA41BFB10BA0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12:14.690" v="440"/>
          <ac:spMkLst>
            <pc:docMk/>
            <pc:sldMk cId="1461273902" sldId="281"/>
            <ac:spMk id="4" creationId="{AF5903E9-9366-C7B7-699F-D93888A16032}"/>
          </ac:spMkLst>
        </pc:spChg>
        <pc:picChg chg="add mod modCrop">
          <ac:chgData name="Claudio José B. Gonçalves" userId="S::claudio.b.goncalves@mpm.mp.br::213f362b-c393-4b90-92b2-671396f0e358" providerId="AD" clId="Web-{96CBE4B5-A92F-802F-2388-1B4DCA088AF8}" dt="2023-05-22T18:12:51.208" v="450" actId="1076"/>
          <ac:picMkLst>
            <pc:docMk/>
            <pc:sldMk cId="1461273902" sldId="281"/>
            <ac:picMk id="5" creationId="{A29C261B-0510-9880-D7F4-B5B71BCD487A}"/>
          </ac:picMkLst>
        </pc:picChg>
        <pc:picChg chg="add mod modCrop">
          <ac:chgData name="Claudio José B. Gonçalves" userId="S::claudio.b.goncalves@mpm.mp.br::213f362b-c393-4b90-92b2-671396f0e358" providerId="AD" clId="Web-{96CBE4B5-A92F-802F-2388-1B4DCA088AF8}" dt="2023-05-22T18:13:03.069" v="453"/>
          <ac:picMkLst>
            <pc:docMk/>
            <pc:sldMk cId="1461273902" sldId="281"/>
            <ac:picMk id="6" creationId="{FD32F6BD-2734-E058-F9E7-0E52140F0BF9}"/>
          </ac:picMkLst>
        </pc:picChg>
      </pc:sldChg>
      <pc:sldChg chg="addSp delSp modSp add replId delAnim">
        <pc:chgData name="Claudio José B. Gonçalves" userId="S::claudio.b.goncalves@mpm.mp.br::213f362b-c393-4b90-92b2-671396f0e358" providerId="AD" clId="Web-{96CBE4B5-A92F-802F-2388-1B4DCA088AF8}" dt="2023-05-22T18:15:22.455" v="477"/>
        <pc:sldMkLst>
          <pc:docMk/>
          <pc:sldMk cId="619652423" sldId="282"/>
        </pc:sldMkLst>
        <pc:spChg chg="mod">
          <ac:chgData name="Claudio José B. Gonçalves" userId="S::claudio.b.goncalves@mpm.mp.br::213f362b-c393-4b90-92b2-671396f0e358" providerId="AD" clId="Web-{96CBE4B5-A92F-802F-2388-1B4DCA088AF8}" dt="2023-05-22T18:14:32.076" v="461"/>
          <ac:spMkLst>
            <pc:docMk/>
            <pc:sldMk cId="619652423" sldId="282"/>
            <ac:spMk id="2" creationId="{AAD86FA3-3CD8-83A1-F424-B8B9BE586712}"/>
          </ac:spMkLst>
        </pc:spChg>
        <pc:picChg chg="add mod modCrop">
          <ac:chgData name="Claudio José B. Gonçalves" userId="S::claudio.b.goncalves@mpm.mp.br::213f362b-c393-4b90-92b2-671396f0e358" providerId="AD" clId="Web-{96CBE4B5-A92F-802F-2388-1B4DCA088AF8}" dt="2023-05-22T18:15:22.455" v="477"/>
          <ac:picMkLst>
            <pc:docMk/>
            <pc:sldMk cId="619652423" sldId="282"/>
            <ac:picMk id="3" creationId="{E8A481EA-043D-6D93-96C0-2F1251B4BDE0}"/>
          </ac:picMkLst>
        </pc:picChg>
        <pc:picChg chg="add mod modCrop">
          <ac:chgData name="Claudio José B. Gonçalves" userId="S::claudio.b.goncalves@mpm.mp.br::213f362b-c393-4b90-92b2-671396f0e358" providerId="AD" clId="Web-{96CBE4B5-A92F-802F-2388-1B4DCA088AF8}" dt="2023-05-22T18:15:09.860" v="475"/>
          <ac:picMkLst>
            <pc:docMk/>
            <pc:sldMk cId="619652423" sldId="282"/>
            <ac:picMk id="4" creationId="{D7EFFCEA-DBCA-0E37-FFE6-E5ED1E6DC318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14:37.764" v="463"/>
          <ac:picMkLst>
            <pc:docMk/>
            <pc:sldMk cId="619652423" sldId="282"/>
            <ac:picMk id="5" creationId="{A29C261B-0510-9880-D7F4-B5B71BCD487A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14:36.232" v="462"/>
          <ac:picMkLst>
            <pc:docMk/>
            <pc:sldMk cId="619652423" sldId="282"/>
            <ac:picMk id="6" creationId="{FD32F6BD-2734-E058-F9E7-0E52140F0BF9}"/>
          </ac:picMkLst>
        </pc:picChg>
      </pc:sldChg>
      <pc:sldChg chg="addSp delSp modSp add replId">
        <pc:chgData name="Claudio José B. Gonçalves" userId="S::claudio.b.goncalves@mpm.mp.br::213f362b-c393-4b90-92b2-671396f0e358" providerId="AD" clId="Web-{96CBE4B5-A92F-802F-2388-1B4DCA088AF8}" dt="2023-05-22T18:17:05.994" v="499" actId="1076"/>
        <pc:sldMkLst>
          <pc:docMk/>
          <pc:sldMk cId="1569476080" sldId="283"/>
        </pc:sldMkLst>
        <pc:spChg chg="mod">
          <ac:chgData name="Claudio José B. Gonçalves" userId="S::claudio.b.goncalves@mpm.mp.br::213f362b-c393-4b90-92b2-671396f0e358" providerId="AD" clId="Web-{96CBE4B5-A92F-802F-2388-1B4DCA088AF8}" dt="2023-05-22T18:16:00.380" v="480" actId="20577"/>
          <ac:spMkLst>
            <pc:docMk/>
            <pc:sldMk cId="1569476080" sldId="283"/>
            <ac:spMk id="2" creationId="{AAD86FA3-3CD8-83A1-F424-B8B9BE586712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8:17:05.994" v="499" actId="1076"/>
          <ac:spMkLst>
            <pc:docMk/>
            <pc:sldMk cId="1569476080" sldId="283"/>
            <ac:spMk id="6" creationId="{8EF6F72F-91E1-32A4-768A-02AB564D8167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8:17:03.025" v="498" actId="1076"/>
          <ac:spMkLst>
            <pc:docMk/>
            <pc:sldMk cId="1569476080" sldId="283"/>
            <ac:spMk id="7" creationId="{D1B8CBDC-FF60-E721-5DC2-5969F29EA449}"/>
          </ac:spMkLst>
        </pc:spChg>
        <pc:picChg chg="del">
          <ac:chgData name="Claudio José B. Gonçalves" userId="S::claudio.b.goncalves@mpm.mp.br::213f362b-c393-4b90-92b2-671396f0e358" providerId="AD" clId="Web-{96CBE4B5-A92F-802F-2388-1B4DCA088AF8}" dt="2023-05-22T18:16:01.130" v="481"/>
          <ac:picMkLst>
            <pc:docMk/>
            <pc:sldMk cId="1569476080" sldId="283"/>
            <ac:picMk id="3" creationId="{E8A481EA-043D-6D93-96C0-2F1251B4BDE0}"/>
          </ac:picMkLst>
        </pc:picChg>
        <pc:picChg chg="del">
          <ac:chgData name="Claudio José B. Gonçalves" userId="S::claudio.b.goncalves@mpm.mp.br::213f362b-c393-4b90-92b2-671396f0e358" providerId="AD" clId="Web-{96CBE4B5-A92F-802F-2388-1B4DCA088AF8}" dt="2023-05-22T18:16:02.192" v="482"/>
          <ac:picMkLst>
            <pc:docMk/>
            <pc:sldMk cId="1569476080" sldId="283"/>
            <ac:picMk id="4" creationId="{D7EFFCEA-DBCA-0E37-FFE6-E5ED1E6DC318}"/>
          </ac:picMkLst>
        </pc:picChg>
        <pc:picChg chg="add mod modCrop">
          <ac:chgData name="Claudio José B. Gonçalves" userId="S::claudio.b.goncalves@mpm.mp.br::213f362b-c393-4b90-92b2-671396f0e358" providerId="AD" clId="Web-{96CBE4B5-A92F-802F-2388-1B4DCA088AF8}" dt="2023-05-22T18:16:24.522" v="488" actId="1076"/>
          <ac:picMkLst>
            <pc:docMk/>
            <pc:sldMk cId="1569476080" sldId="283"/>
            <ac:picMk id="5" creationId="{A0AB344C-778D-6EA3-7763-729B6F6895FF}"/>
          </ac:picMkLst>
        </pc:picChg>
      </pc:sldChg>
      <pc:sldChg chg="addSp delSp modSp new">
        <pc:chgData name="Claudio José B. Gonçalves" userId="S::claudio.b.goncalves@mpm.mp.br::213f362b-c393-4b90-92b2-671396f0e358" providerId="AD" clId="Web-{96CBE4B5-A92F-802F-2388-1B4DCA088AF8}" dt="2023-05-22T18:24:00.949" v="534" actId="20577"/>
        <pc:sldMkLst>
          <pc:docMk/>
          <pc:sldMk cId="1195812914" sldId="284"/>
        </pc:sldMkLst>
        <pc:spChg chg="del">
          <ac:chgData name="Claudio José B. Gonçalves" userId="S::claudio.b.goncalves@mpm.mp.br::213f362b-c393-4b90-92b2-671396f0e358" providerId="AD" clId="Web-{96CBE4B5-A92F-802F-2388-1B4DCA088AF8}" dt="2023-05-22T18:17:37.137" v="503"/>
          <ac:spMkLst>
            <pc:docMk/>
            <pc:sldMk cId="1195812914" sldId="284"/>
            <ac:spMk id="2" creationId="{2A91C79C-6FC1-6BF8-5266-D6B214CB4C30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17:35.903" v="502"/>
          <ac:spMkLst>
            <pc:docMk/>
            <pc:sldMk cId="1195812914" sldId="284"/>
            <ac:spMk id="3" creationId="{950000D3-718C-15D9-1A62-1607C1C3254B}"/>
          </ac:spMkLst>
        </pc:spChg>
        <pc:spChg chg="del">
          <ac:chgData name="Claudio José B. Gonçalves" userId="S::claudio.b.goncalves@mpm.mp.br::213f362b-c393-4b90-92b2-671396f0e358" providerId="AD" clId="Web-{96CBE4B5-A92F-802F-2388-1B4DCA088AF8}" dt="2023-05-22T18:17:37.309" v="504"/>
          <ac:spMkLst>
            <pc:docMk/>
            <pc:sldMk cId="1195812914" sldId="284"/>
            <ac:spMk id="4" creationId="{9DD90B9C-F225-5931-DB63-F91DD6857258}"/>
          </ac:spMkLst>
        </pc:spChg>
        <pc:spChg chg="add del mod">
          <ac:chgData name="Claudio José B. Gonçalves" userId="S::claudio.b.goncalves@mpm.mp.br::213f362b-c393-4b90-92b2-671396f0e358" providerId="AD" clId="Web-{96CBE4B5-A92F-802F-2388-1B4DCA088AF8}" dt="2023-05-22T18:23:32.963" v="507"/>
          <ac:spMkLst>
            <pc:docMk/>
            <pc:sldMk cId="1195812914" sldId="284"/>
            <ac:spMk id="6" creationId="{9C272A8D-45B9-8681-40EB-648DACF365A0}"/>
          </ac:spMkLst>
        </pc:spChg>
        <pc:spChg chg="add mod">
          <ac:chgData name="Claudio José B. Gonçalves" userId="S::claudio.b.goncalves@mpm.mp.br::213f362b-c393-4b90-92b2-671396f0e358" providerId="AD" clId="Web-{96CBE4B5-A92F-802F-2388-1B4DCA088AF8}" dt="2023-05-22T18:24:00.949" v="534" actId="20577"/>
          <ac:spMkLst>
            <pc:docMk/>
            <pc:sldMk cId="1195812914" sldId="284"/>
            <ac:spMk id="7" creationId="{122ECB0A-1775-3633-CCC7-DA084DAEEDFA}"/>
          </ac:spMkLst>
        </pc:spChg>
      </pc:sldChg>
    </pc:docChg>
  </pc:docChgLst>
  <pc:docChgLst>
    <pc:chgData name="Claudio José B. Gonçalves" userId="S::claudio.b.goncalves@mpm.mp.br::213f362b-c393-4b90-92b2-671396f0e358" providerId="AD" clId="Web-{E1AC10E4-BC7B-DC88-0B25-7089651455E3}"/>
    <pc:docChg chg="addSld delSld modSld">
      <pc:chgData name="Claudio José B. Gonçalves" userId="S::claudio.b.goncalves@mpm.mp.br::213f362b-c393-4b90-92b2-671396f0e358" providerId="AD" clId="Web-{E1AC10E4-BC7B-DC88-0B25-7089651455E3}" dt="2023-05-22T19:15:41.092" v="205"/>
      <pc:docMkLst>
        <pc:docMk/>
      </pc:docMkLst>
      <pc:sldChg chg="del">
        <pc:chgData name="Claudio José B. Gonçalves" userId="S::claudio.b.goncalves@mpm.mp.br::213f362b-c393-4b90-92b2-671396f0e358" providerId="AD" clId="Web-{E1AC10E4-BC7B-DC88-0B25-7089651455E3}" dt="2023-05-22T19:11:44.691" v="180"/>
        <pc:sldMkLst>
          <pc:docMk/>
          <pc:sldMk cId="2210866551" sldId="256"/>
        </pc:sldMkLst>
      </pc:sldChg>
      <pc:sldChg chg="addSp delSp modSp mod setBg">
        <pc:chgData name="Claudio José B. Gonçalves" userId="S::claudio.b.goncalves@mpm.mp.br::213f362b-c393-4b90-92b2-671396f0e358" providerId="AD" clId="Web-{E1AC10E4-BC7B-DC88-0B25-7089651455E3}" dt="2023-05-22T19:15:28.029" v="204" actId="1076"/>
        <pc:sldMkLst>
          <pc:docMk/>
          <pc:sldMk cId="3276731530" sldId="257"/>
        </pc:sldMkLst>
        <pc:spChg chg="del mod">
          <ac:chgData name="Claudio José B. Gonçalves" userId="S::claudio.b.goncalves@mpm.mp.br::213f362b-c393-4b90-92b2-671396f0e358" providerId="AD" clId="Web-{E1AC10E4-BC7B-DC88-0B25-7089651455E3}" dt="2023-05-22T19:13:49.915" v="186"/>
          <ac:spMkLst>
            <pc:docMk/>
            <pc:sldMk cId="3276731530" sldId="257"/>
            <ac:spMk id="2" creationId="{00000000-0000-0000-0000-000000000000}"/>
          </ac:spMkLst>
        </pc:spChg>
        <pc:spChg chg="del mod">
          <ac:chgData name="Claudio José B. Gonçalves" userId="S::claudio.b.goncalves@mpm.mp.br::213f362b-c393-4b90-92b2-671396f0e358" providerId="AD" clId="Web-{E1AC10E4-BC7B-DC88-0B25-7089651455E3}" dt="2023-05-22T19:14:37.229" v="195"/>
          <ac:spMkLst>
            <pc:docMk/>
            <pc:sldMk cId="3276731530" sldId="257"/>
            <ac:spMk id="3" creationId="{00000000-0000-0000-0000-000000000000}"/>
          </ac:spMkLst>
        </pc:spChg>
        <pc:spChg chg="add mod">
          <ac:chgData name="Claudio José B. Gonçalves" userId="S::claudio.b.goncalves@mpm.mp.br::213f362b-c393-4b90-92b2-671396f0e358" providerId="AD" clId="Web-{E1AC10E4-BC7B-DC88-0B25-7089651455E3}" dt="2023-05-22T19:15:09.450" v="200" actId="1076"/>
          <ac:spMkLst>
            <pc:docMk/>
            <pc:sldMk cId="3276731530" sldId="257"/>
            <ac:spMk id="6" creationId="{FB173205-DAEC-38AF-2261-B2EA7656FD1A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9:12:55.928" v="182"/>
          <ac:spMkLst>
            <pc:docMk/>
            <pc:sldMk cId="3276731530" sldId="257"/>
            <ac:spMk id="7" creationId="{9B7AD9F6-8CE7-4299-8FC6-328F4DCD3FF9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9:12:55.928" v="182"/>
          <ac:spMkLst>
            <pc:docMk/>
            <pc:sldMk cId="3276731530" sldId="257"/>
            <ac:spMk id="8" creationId="{F49775AF-8896-43EE-92C6-83497D6DC56F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9:13:28.242" v="183"/>
          <ac:spMkLst>
            <pc:docMk/>
            <pc:sldMk cId="3276731530" sldId="257"/>
            <ac:spMk id="9" creationId="{C1DD1A8A-57D5-4A81-AD04-532B043C5611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9:13:28.242" v="183"/>
          <ac:spMkLst>
            <pc:docMk/>
            <pc:sldMk cId="3276731530" sldId="257"/>
            <ac:spMk id="11" creationId="{007891EC-4501-44ED-A8C8-B11B6DB767AB}"/>
          </ac:spMkLst>
        </pc:spChg>
        <pc:spChg chg="mod">
          <ac:chgData name="Claudio José B. Gonçalves" userId="S::claudio.b.goncalves@mpm.mp.br::213f362b-c393-4b90-92b2-671396f0e358" providerId="AD" clId="Web-{E1AC10E4-BC7B-DC88-0B25-7089651455E3}" dt="2023-05-22T19:15:28.029" v="204" actId="1076"/>
          <ac:spMkLst>
            <pc:docMk/>
            <pc:sldMk cId="3276731530" sldId="257"/>
            <ac:spMk id="12" creationId="{7A647AFD-314B-A03A-D172-91989B767B5A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9:14:01.619" v="190"/>
          <ac:spMkLst>
            <pc:docMk/>
            <pc:sldMk cId="3276731530" sldId="257"/>
            <ac:spMk id="16" creationId="{97C9FA4E-6664-A3A2-0943-03C03781275F}"/>
          </ac:spMkLst>
        </pc:spChg>
        <pc:spChg chg="add mod">
          <ac:chgData name="Claudio José B. Gonçalves" userId="S::claudio.b.goncalves@mpm.mp.br::213f362b-c393-4b90-92b2-671396f0e358" providerId="AD" clId="Web-{E1AC10E4-BC7B-DC88-0B25-7089651455E3}" dt="2023-05-22T19:14:18.244" v="193" actId="1076"/>
          <ac:spMkLst>
            <pc:docMk/>
            <pc:sldMk cId="3276731530" sldId="257"/>
            <ac:spMk id="22" creationId="{ADAF353F-FB42-70CA-0952-3161452562B5}"/>
          </ac:spMkLst>
        </pc:spChg>
        <pc:grpChg chg="add mod">
          <ac:chgData name="Claudio José B. Gonçalves" userId="S::claudio.b.goncalves@mpm.mp.br::213f362b-c393-4b90-92b2-671396f0e358" providerId="AD" clId="Web-{E1AC10E4-BC7B-DC88-0B25-7089651455E3}" dt="2023-05-22T19:15:25.278" v="203" actId="1076"/>
          <ac:grpSpMkLst>
            <pc:docMk/>
            <pc:sldMk cId="3276731530" sldId="257"/>
            <ac:grpSpMk id="14" creationId="{AE605428-FF36-8625-0CE9-9A82403F017B}"/>
          </ac:grpSpMkLst>
        </pc:grpChg>
        <pc:grpChg chg="add del">
          <ac:chgData name="Claudio José B. Gonçalves" userId="S::claudio.b.goncalves@mpm.mp.br::213f362b-c393-4b90-92b2-671396f0e358" providerId="AD" clId="Web-{E1AC10E4-BC7B-DC88-0B25-7089651455E3}" dt="2023-05-22T19:14:01.619" v="189"/>
          <ac:grpSpMkLst>
            <pc:docMk/>
            <pc:sldMk cId="3276731530" sldId="257"/>
            <ac:grpSpMk id="20" creationId="{01BC4AE7-A4AB-4CFF-26D8-3C2488FC4C15}"/>
          </ac:grpSpMkLst>
        </pc:grpChg>
        <pc:picChg chg="mod ord">
          <ac:chgData name="Claudio José B. Gonçalves" userId="S::claudio.b.goncalves@mpm.mp.br::213f362b-c393-4b90-92b2-671396f0e358" providerId="AD" clId="Web-{E1AC10E4-BC7B-DC88-0B25-7089651455E3}" dt="2023-05-22T19:13:28.242" v="183"/>
          <ac:picMkLst>
            <pc:docMk/>
            <pc:sldMk cId="3276731530" sldId="257"/>
            <ac:picMk id="5" creationId="{BEDC5A30-4865-8DB8-2CBF-16D2881ADBA0}"/>
          </ac:picMkLst>
        </pc:picChg>
        <pc:picChg chg="mod">
          <ac:chgData name="Claudio José B. Gonçalves" userId="S::claudio.b.goncalves@mpm.mp.br::213f362b-c393-4b90-92b2-671396f0e358" providerId="AD" clId="Web-{E1AC10E4-BC7B-DC88-0B25-7089651455E3}" dt="2023-05-22T19:14:51.371" v="199" actId="1076"/>
          <ac:picMkLst>
            <pc:docMk/>
            <pc:sldMk cId="3276731530" sldId="257"/>
            <ac:picMk id="13" creationId="{09185087-66AD-7404-354F-7E909F6835F3}"/>
          </ac:picMkLst>
        </pc:picChg>
      </pc:sldChg>
      <pc:sldChg chg="del">
        <pc:chgData name="Claudio José B. Gonçalves" userId="S::claudio.b.goncalves@mpm.mp.br::213f362b-c393-4b90-92b2-671396f0e358" providerId="AD" clId="Web-{E1AC10E4-BC7B-DC88-0B25-7089651455E3}" dt="2023-05-22T19:15:41.092" v="205"/>
        <pc:sldMkLst>
          <pc:docMk/>
          <pc:sldMk cId="1790535990" sldId="260"/>
        </pc:sldMkLst>
      </pc:sldChg>
      <pc:sldChg chg="del">
        <pc:chgData name="Claudio José B. Gonçalves" userId="S::claudio.b.goncalves@mpm.mp.br::213f362b-c393-4b90-92b2-671396f0e358" providerId="AD" clId="Web-{E1AC10E4-BC7B-DC88-0B25-7089651455E3}" dt="2023-05-22T18:41:45.253" v="0"/>
        <pc:sldMkLst>
          <pc:docMk/>
          <pc:sldMk cId="28235767" sldId="286"/>
        </pc:sldMkLst>
      </pc:sldChg>
      <pc:sldChg chg="addSp delSp modSp add replId">
        <pc:chgData name="Claudio José B. Gonçalves" userId="S::claudio.b.goncalves@mpm.mp.br::213f362b-c393-4b90-92b2-671396f0e358" providerId="AD" clId="Web-{E1AC10E4-BC7B-DC88-0B25-7089651455E3}" dt="2023-05-22T19:10:41.422" v="179" actId="20577"/>
        <pc:sldMkLst>
          <pc:docMk/>
          <pc:sldMk cId="4120054329" sldId="286"/>
        </pc:sldMkLst>
        <pc:spChg chg="mod">
          <ac:chgData name="Claudio José B. Gonçalves" userId="S::claudio.b.goncalves@mpm.mp.br::213f362b-c393-4b90-92b2-671396f0e358" providerId="AD" clId="Web-{E1AC10E4-BC7B-DC88-0B25-7089651455E3}" dt="2023-05-22T19:10:41.422" v="179" actId="20577"/>
          <ac:spMkLst>
            <pc:docMk/>
            <pc:sldMk cId="4120054329" sldId="286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41:56.644" v="2"/>
          <ac:spMkLst>
            <pc:docMk/>
            <pc:sldMk cId="4120054329" sldId="286"/>
            <ac:spMk id="3" creationId="{30F635F5-5FD4-B8C6-9B10-FDD0E8B1519B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8:41:58.863" v="4"/>
          <ac:spMkLst>
            <pc:docMk/>
            <pc:sldMk cId="4120054329" sldId="286"/>
            <ac:spMk id="5" creationId="{5D187623-51AA-A95B-B7FF-1AF2EA05F3F2}"/>
          </ac:spMkLst>
        </pc:spChg>
        <pc:picChg chg="del">
          <ac:chgData name="Claudio José B. Gonçalves" userId="S::claudio.b.goncalves@mpm.mp.br::213f362b-c393-4b90-92b2-671396f0e358" providerId="AD" clId="Web-{E1AC10E4-BC7B-DC88-0B25-7089651455E3}" dt="2023-05-22T18:41:58.238" v="3"/>
          <ac:picMkLst>
            <pc:docMk/>
            <pc:sldMk cId="4120054329" sldId="286"/>
            <ac:picMk id="4" creationId="{3AE51E87-3E3F-3024-0987-D59C10608B63}"/>
          </ac:picMkLst>
        </pc:picChg>
        <pc:picChg chg="add mod modCrop">
          <ac:chgData name="Claudio José B. Gonçalves" userId="S::claudio.b.goncalves@mpm.mp.br::213f362b-c393-4b90-92b2-671396f0e358" providerId="AD" clId="Web-{E1AC10E4-BC7B-DC88-0B25-7089651455E3}" dt="2023-05-22T18:44:28.713" v="17"/>
          <ac:picMkLst>
            <pc:docMk/>
            <pc:sldMk cId="4120054329" sldId="286"/>
            <ac:picMk id="6" creationId="{C5F319AA-60D9-FC5F-EB44-37F11D047343}"/>
          </ac:picMkLst>
        </pc:picChg>
      </pc:sldChg>
      <pc:sldChg chg="addSp delSp modSp add del replId">
        <pc:chgData name="Claudio José B. Gonçalves" userId="S::claudio.b.goncalves@mpm.mp.br::213f362b-c393-4b90-92b2-671396f0e358" providerId="AD" clId="Web-{E1AC10E4-BC7B-DC88-0B25-7089651455E3}" dt="2023-05-22T18:47:56.847" v="42"/>
        <pc:sldMkLst>
          <pc:docMk/>
          <pc:sldMk cId="1186563043" sldId="287"/>
        </pc:sldMkLst>
        <pc:spChg chg="mod">
          <ac:chgData name="Claudio José B. Gonçalves" userId="S::claudio.b.goncalves@mpm.mp.br::213f362b-c393-4b90-92b2-671396f0e358" providerId="AD" clId="Web-{E1AC10E4-BC7B-DC88-0B25-7089651455E3}" dt="2023-05-22T18:45:27.872" v="23" actId="20577"/>
          <ac:spMkLst>
            <pc:docMk/>
            <pc:sldMk cId="1186563043" sldId="287"/>
            <ac:spMk id="2" creationId="{AAD86FA3-3CD8-83A1-F424-B8B9BE586712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8:46:39.531" v="38"/>
          <ac:spMkLst>
            <pc:docMk/>
            <pc:sldMk cId="1186563043" sldId="287"/>
            <ac:spMk id="3" creationId="{49186D01-6E17-F244-9AE4-B3680212866B}"/>
          </ac:spMkLst>
        </pc:spChg>
        <pc:spChg chg="del mod">
          <ac:chgData name="Claudio José B. Gonçalves" userId="S::claudio.b.goncalves@mpm.mp.br::213f362b-c393-4b90-92b2-671396f0e358" providerId="AD" clId="Web-{E1AC10E4-BC7B-DC88-0B25-7089651455E3}" dt="2023-05-22T18:46:32.187" v="37"/>
          <ac:spMkLst>
            <pc:docMk/>
            <pc:sldMk cId="1186563043" sldId="287"/>
            <ac:spMk id="5" creationId="{5D187623-51AA-A95B-B7FF-1AF2EA05F3F2}"/>
          </ac:spMkLst>
        </pc:spChg>
        <pc:picChg chg="add mod modCrop">
          <ac:chgData name="Claudio José B. Gonçalves" userId="S::claudio.b.goncalves@mpm.mp.br::213f362b-c393-4b90-92b2-671396f0e358" providerId="AD" clId="Web-{E1AC10E4-BC7B-DC88-0B25-7089651455E3}" dt="2023-05-22T18:46:52.891" v="41"/>
          <ac:picMkLst>
            <pc:docMk/>
            <pc:sldMk cId="1186563043" sldId="287"/>
            <ac:picMk id="4" creationId="{28759788-63FC-0953-5F38-D98865479F93}"/>
          </ac:picMkLst>
        </pc:picChg>
        <pc:picChg chg="del">
          <ac:chgData name="Claudio José B. Gonçalves" userId="S::claudio.b.goncalves@mpm.mp.br::213f362b-c393-4b90-92b2-671396f0e358" providerId="AD" clId="Web-{E1AC10E4-BC7B-DC88-0B25-7089651455E3}" dt="2023-05-22T18:46:42.094" v="39"/>
          <ac:picMkLst>
            <pc:docMk/>
            <pc:sldMk cId="1186563043" sldId="287"/>
            <ac:picMk id="6" creationId="{C5F319AA-60D9-FC5F-EB44-37F11D047343}"/>
          </ac:picMkLst>
        </pc:picChg>
      </pc:sldChg>
      <pc:sldChg chg="addSp delSp modSp add replId">
        <pc:chgData name="Claudio José B. Gonçalves" userId="S::claudio.b.goncalves@mpm.mp.br::213f362b-c393-4b90-92b2-671396f0e358" providerId="AD" clId="Web-{E1AC10E4-BC7B-DC88-0B25-7089651455E3}" dt="2023-05-22T18:50:32.041" v="67" actId="14100"/>
        <pc:sldMkLst>
          <pc:docMk/>
          <pc:sldMk cId="2801197287" sldId="287"/>
        </pc:sldMkLst>
        <pc:spChg chg="mod">
          <ac:chgData name="Claudio José B. Gonçalves" userId="S::claudio.b.goncalves@mpm.mp.br::213f362b-c393-4b90-92b2-671396f0e358" providerId="AD" clId="Web-{E1AC10E4-BC7B-DC88-0B25-7089651455E3}" dt="2023-05-22T18:49:10.069" v="58"/>
          <ac:spMkLst>
            <pc:docMk/>
            <pc:sldMk cId="2801197287" sldId="287"/>
            <ac:spMk id="2" creationId="{AAD86FA3-3CD8-83A1-F424-B8B9BE586712}"/>
          </ac:spMkLst>
        </pc:spChg>
        <pc:spChg chg="add mod">
          <ac:chgData name="Claudio José B. Gonçalves" userId="S::claudio.b.goncalves@mpm.mp.br::213f362b-c393-4b90-92b2-671396f0e358" providerId="AD" clId="Web-{E1AC10E4-BC7B-DC88-0B25-7089651455E3}" dt="2023-05-22T18:49:10.069" v="58"/>
          <ac:spMkLst>
            <pc:docMk/>
            <pc:sldMk cId="2801197287" sldId="287"/>
            <ac:spMk id="3" creationId="{283A9838-181E-29BF-65D6-FC382DD8EC1C}"/>
          </ac:spMkLst>
        </pc:spChg>
        <pc:spChg chg="del mod">
          <ac:chgData name="Claudio José B. Gonçalves" userId="S::claudio.b.goncalves@mpm.mp.br::213f362b-c393-4b90-92b2-671396f0e358" providerId="AD" clId="Web-{E1AC10E4-BC7B-DC88-0B25-7089651455E3}" dt="2023-05-22T18:48:25.958" v="51"/>
          <ac:spMkLst>
            <pc:docMk/>
            <pc:sldMk cId="2801197287" sldId="287"/>
            <ac:spMk id="5" creationId="{5D187623-51AA-A95B-B7FF-1AF2EA05F3F2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9:10.069" v="58"/>
          <ac:spMkLst>
            <pc:docMk/>
            <pc:sldMk cId="2801197287" sldId="287"/>
            <ac:spMk id="9" creationId="{100EDD19-6802-4EC3-95CE-CFFAB042CFD6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9:10.069" v="58"/>
          <ac:spMkLst>
            <pc:docMk/>
            <pc:sldMk cId="2801197287" sldId="287"/>
            <ac:spMk id="11" creationId="{DB17E863-922E-4C26-BD64-E8FD41D28661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8:56.881" v="56"/>
          <ac:spMkLst>
            <pc:docMk/>
            <pc:sldMk cId="2801197287" sldId="287"/>
            <ac:spMk id="16" creationId="{560AFAAC-EA6C-45A9-9E03-C9C9F0193B4F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8:56.881" v="56"/>
          <ac:spMkLst>
            <pc:docMk/>
            <pc:sldMk cId="2801197287" sldId="287"/>
            <ac:spMk id="18" creationId="{83549E37-C86B-4401-90BD-D8BF83859F14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8:56.881" v="56"/>
          <ac:spMkLst>
            <pc:docMk/>
            <pc:sldMk cId="2801197287" sldId="287"/>
            <ac:spMk id="20" creationId="{8A17784E-76D8-4521-A77D-0D2EBB923004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8:56.881" v="56"/>
          <ac:spMkLst>
            <pc:docMk/>
            <pc:sldMk cId="2801197287" sldId="287"/>
            <ac:spMk id="22" creationId="{C0036C6B-F09C-4EAB-AE02-8D056EE74856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8:56.881" v="56"/>
          <ac:spMkLst>
            <pc:docMk/>
            <pc:sldMk cId="2801197287" sldId="287"/>
            <ac:spMk id="24" creationId="{FC8D5885-2804-4D3C-BE31-902E4D3279B0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9:10.069" v="58"/>
          <ac:spMkLst>
            <pc:docMk/>
            <pc:sldMk cId="2801197287" sldId="287"/>
            <ac:spMk id="26" creationId="{04812C46-200A-4DEB-A05E-3ED6C68C2387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49:10.069" v="58"/>
          <ac:spMkLst>
            <pc:docMk/>
            <pc:sldMk cId="2801197287" sldId="287"/>
            <ac:spMk id="27" creationId="{D1EA859B-E555-4109-94F3-6700E046E008}"/>
          </ac:spMkLst>
        </pc:spChg>
        <pc:picChg chg="add mod ord modCrop">
          <ac:chgData name="Claudio José B. Gonçalves" userId="S::claudio.b.goncalves@mpm.mp.br::213f362b-c393-4b90-92b2-671396f0e358" providerId="AD" clId="Web-{E1AC10E4-BC7B-DC88-0B25-7089651455E3}" dt="2023-05-22T18:50:32.041" v="67" actId="14100"/>
          <ac:picMkLst>
            <pc:docMk/>
            <pc:sldMk cId="2801197287" sldId="287"/>
            <ac:picMk id="4" creationId="{914AB75D-A31D-6981-EA8F-76256BD6228D}"/>
          </ac:picMkLst>
        </pc:picChg>
        <pc:picChg chg="del">
          <ac:chgData name="Claudio José B. Gonçalves" userId="S::claudio.b.goncalves@mpm.mp.br::213f362b-c393-4b90-92b2-671396f0e358" providerId="AD" clId="Web-{E1AC10E4-BC7B-DC88-0B25-7089651455E3}" dt="2023-05-22T18:48:26.614" v="52"/>
          <ac:picMkLst>
            <pc:docMk/>
            <pc:sldMk cId="2801197287" sldId="287"/>
            <ac:picMk id="6" creationId="{C5F319AA-60D9-FC5F-EB44-37F11D047343}"/>
          </ac:picMkLst>
        </pc:picChg>
      </pc:sldChg>
      <pc:sldChg chg="addSp delSp modSp add replId">
        <pc:chgData name="Claudio José B. Gonçalves" userId="S::claudio.b.goncalves@mpm.mp.br::213f362b-c393-4b90-92b2-671396f0e358" providerId="AD" clId="Web-{E1AC10E4-BC7B-DC88-0B25-7089651455E3}" dt="2023-05-22T18:56:32.323" v="110"/>
        <pc:sldMkLst>
          <pc:docMk/>
          <pc:sldMk cId="3306854072" sldId="288"/>
        </pc:sldMkLst>
        <pc:spChg chg="mod">
          <ac:chgData name="Claudio José B. Gonçalves" userId="S::claudio.b.goncalves@mpm.mp.br::213f362b-c393-4b90-92b2-671396f0e358" providerId="AD" clId="Web-{E1AC10E4-BC7B-DC88-0B25-7089651455E3}" dt="2023-05-22T18:56:32.323" v="110"/>
          <ac:spMkLst>
            <pc:docMk/>
            <pc:sldMk cId="3306854072" sldId="288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51:10.574" v="73"/>
          <ac:spMkLst>
            <pc:docMk/>
            <pc:sldMk cId="3306854072" sldId="288"/>
            <ac:spMk id="3" creationId="{283A9838-181E-29BF-65D6-FC382DD8EC1C}"/>
          </ac:spMkLst>
        </pc:spChg>
        <pc:spChg chg="add mod ord">
          <ac:chgData name="Claudio José B. Gonçalves" userId="S::claudio.b.goncalves@mpm.mp.br::213f362b-c393-4b90-92b2-671396f0e358" providerId="AD" clId="Web-{E1AC10E4-BC7B-DC88-0B25-7089651455E3}" dt="2023-05-22T18:56:32.323" v="110"/>
          <ac:spMkLst>
            <pc:docMk/>
            <pc:sldMk cId="3306854072" sldId="288"/>
            <ac:spMk id="5" creationId="{AFD5E567-3770-76F3-110C-E2FC8A65FED0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6:32.323" v="110"/>
          <ac:spMkLst>
            <pc:docMk/>
            <pc:sldMk cId="3306854072" sldId="288"/>
            <ac:spMk id="9" creationId="{100EDD19-6802-4EC3-95CE-CFFAB042CFD6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6:32.323" v="110"/>
          <ac:spMkLst>
            <pc:docMk/>
            <pc:sldMk cId="3306854072" sldId="288"/>
            <ac:spMk id="11" creationId="{DB17E863-922E-4C26-BD64-E8FD41D28661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6:32.323" v="110"/>
          <ac:spMkLst>
            <pc:docMk/>
            <pc:sldMk cId="3306854072" sldId="288"/>
            <ac:spMk id="13" creationId="{F13C74B1-5B17-4795-BED0-7140497B445A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6:32.323" v="110"/>
          <ac:spMkLst>
            <pc:docMk/>
            <pc:sldMk cId="3306854072" sldId="288"/>
            <ac:spMk id="14" creationId="{D4974D33-8DC5-464E-8C6D-BE58F0669C17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3:18.205" v="91"/>
          <ac:spMkLst>
            <pc:docMk/>
            <pc:sldMk cId="3306854072" sldId="288"/>
            <ac:spMk id="16" creationId="{84ECDE7A-6944-466D-8FFE-149A29BA6BAE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3:18.205" v="91"/>
          <ac:spMkLst>
            <pc:docMk/>
            <pc:sldMk cId="3306854072" sldId="288"/>
            <ac:spMk id="18" creationId="{B3420082-9415-44EC-802E-C77D71D59C57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6:26.869" v="107"/>
          <ac:spMkLst>
            <pc:docMk/>
            <pc:sldMk cId="3306854072" sldId="288"/>
            <ac:spMk id="19" creationId="{743AA782-23D1-4521-8CAD-47662984AA08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3:18.205" v="91"/>
          <ac:spMkLst>
            <pc:docMk/>
            <pc:sldMk cId="3306854072" sldId="288"/>
            <ac:spMk id="20" creationId="{55A52C45-1FCB-4636-A80F-2849B8226C01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6:26.869" v="107"/>
          <ac:spMkLst>
            <pc:docMk/>
            <pc:sldMk cId="3306854072" sldId="288"/>
            <ac:spMk id="21" creationId="{71877DBC-BB60-40F0-AC93-2ACDBAAE60CE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3:18.205" v="91"/>
          <ac:spMkLst>
            <pc:docMk/>
            <pc:sldMk cId="3306854072" sldId="288"/>
            <ac:spMk id="22" creationId="{768EB4DD-3704-43AD-92B3-C4E0C6EA92CB}"/>
          </ac:spMkLst>
        </pc:spChg>
        <pc:picChg chg="del">
          <ac:chgData name="Claudio José B. Gonçalves" userId="S::claudio.b.goncalves@mpm.mp.br::213f362b-c393-4b90-92b2-671396f0e358" providerId="AD" clId="Web-{E1AC10E4-BC7B-DC88-0B25-7089651455E3}" dt="2023-05-22T18:51:11.996" v="74"/>
          <ac:picMkLst>
            <pc:docMk/>
            <pc:sldMk cId="3306854072" sldId="288"/>
            <ac:picMk id="4" creationId="{914AB75D-A31D-6981-EA8F-76256BD6228D}"/>
          </ac:picMkLst>
        </pc:picChg>
        <pc:picChg chg="add mod modCrop">
          <ac:chgData name="Claudio José B. Gonçalves" userId="S::claudio.b.goncalves@mpm.mp.br::213f362b-c393-4b90-92b2-671396f0e358" providerId="AD" clId="Web-{E1AC10E4-BC7B-DC88-0B25-7089651455E3}" dt="2023-05-22T18:56:32.323" v="110"/>
          <ac:picMkLst>
            <pc:docMk/>
            <pc:sldMk cId="3306854072" sldId="288"/>
            <ac:picMk id="6" creationId="{30B017E9-5419-DF01-905D-A2C496EE5BA6}"/>
          </ac:picMkLst>
        </pc:picChg>
      </pc:sldChg>
      <pc:sldChg chg="addSp delSp modSp add replId addAnim">
        <pc:chgData name="Claudio José B. Gonçalves" userId="S::claudio.b.goncalves@mpm.mp.br::213f362b-c393-4b90-92b2-671396f0e358" providerId="AD" clId="Web-{E1AC10E4-BC7B-DC88-0B25-7089651455E3}" dt="2023-05-22T18:53:32.565" v="93"/>
        <pc:sldMkLst>
          <pc:docMk/>
          <pc:sldMk cId="1846633457" sldId="289"/>
        </pc:sldMkLst>
        <pc:spChg chg="mod">
          <ac:chgData name="Claudio José B. Gonçalves" userId="S::claudio.b.goncalves@mpm.mp.br::213f362b-c393-4b90-92b2-671396f0e358" providerId="AD" clId="Web-{E1AC10E4-BC7B-DC88-0B25-7089651455E3}" dt="2023-05-22T18:53:32.565" v="92"/>
          <ac:spMkLst>
            <pc:docMk/>
            <pc:sldMk cId="1846633457" sldId="289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51:53.467" v="81"/>
          <ac:spMkLst>
            <pc:docMk/>
            <pc:sldMk cId="1846633457" sldId="289"/>
            <ac:spMk id="5" creationId="{AFD5E567-3770-76F3-110C-E2FC8A65FED0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52:55.798" v="89"/>
          <ac:spMkLst>
            <pc:docMk/>
            <pc:sldMk cId="1846633457" sldId="289"/>
            <ac:spMk id="9" creationId="{100EDD19-6802-4EC3-95CE-CFFAB042CFD6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52:55.798" v="89"/>
          <ac:spMkLst>
            <pc:docMk/>
            <pc:sldMk cId="1846633457" sldId="289"/>
            <ac:spMk id="11" creationId="{DB17E863-922E-4C26-BD64-E8FD41D28661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3:32.565" v="92"/>
          <ac:spMkLst>
            <pc:docMk/>
            <pc:sldMk cId="1846633457" sldId="289"/>
            <ac:spMk id="16" creationId="{D4771268-CB57-404A-9271-370EB28F6090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8:53:32.565" v="92"/>
          <ac:spMkLst>
            <pc:docMk/>
            <pc:sldMk cId="1846633457" sldId="289"/>
            <ac:spMk id="21" creationId="{9B7AD9F6-8CE7-4299-8FC6-328F4DCD3FF9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8:53:32.565" v="92"/>
          <ac:spMkLst>
            <pc:docMk/>
            <pc:sldMk cId="1846633457" sldId="289"/>
            <ac:spMk id="23" creationId="{F49775AF-8896-43EE-92C6-83497D6DC56F}"/>
          </ac:spMkLst>
        </pc:spChg>
        <pc:picChg chg="add mod modCrop">
          <ac:chgData name="Claudio José B. Gonçalves" userId="S::claudio.b.goncalves@mpm.mp.br::213f362b-c393-4b90-92b2-671396f0e358" providerId="AD" clId="Web-{E1AC10E4-BC7B-DC88-0B25-7089651455E3}" dt="2023-05-22T18:53:32.565" v="92"/>
          <ac:picMkLst>
            <pc:docMk/>
            <pc:sldMk cId="1846633457" sldId="289"/>
            <ac:picMk id="3" creationId="{0B53BC8C-CCDC-9307-EECF-311716EB5417}"/>
          </ac:picMkLst>
        </pc:picChg>
        <pc:picChg chg="del">
          <ac:chgData name="Claudio José B. Gonçalves" userId="S::claudio.b.goncalves@mpm.mp.br::213f362b-c393-4b90-92b2-671396f0e358" providerId="AD" clId="Web-{E1AC10E4-BC7B-DC88-0B25-7089651455E3}" dt="2023-05-22T18:51:51.310" v="80"/>
          <ac:picMkLst>
            <pc:docMk/>
            <pc:sldMk cId="1846633457" sldId="289"/>
            <ac:picMk id="6" creationId="{30B017E9-5419-DF01-905D-A2C496EE5BA6}"/>
          </ac:picMkLst>
        </pc:picChg>
      </pc:sldChg>
      <pc:sldChg chg="addSp delSp modSp new mod setBg">
        <pc:chgData name="Claudio José B. Gonçalves" userId="S::claudio.b.goncalves@mpm.mp.br::213f362b-c393-4b90-92b2-671396f0e358" providerId="AD" clId="Web-{E1AC10E4-BC7B-DC88-0B25-7089651455E3}" dt="2023-05-22T19:07:50.634" v="174" actId="14100"/>
        <pc:sldMkLst>
          <pc:docMk/>
          <pc:sldMk cId="2915806623" sldId="290"/>
        </pc:sldMkLst>
        <pc:spChg chg="del">
          <ac:chgData name="Claudio José B. Gonçalves" userId="S::claudio.b.goncalves@mpm.mp.br::213f362b-c393-4b90-92b2-671396f0e358" providerId="AD" clId="Web-{E1AC10E4-BC7B-DC88-0B25-7089651455E3}" dt="2023-05-22T18:57:01.340" v="112"/>
          <ac:spMkLst>
            <pc:docMk/>
            <pc:sldMk cId="2915806623" sldId="290"/>
            <ac:spMk id="2" creationId="{31594DE3-4481-4C51-0D37-CEE17B5F1BA9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57:03.371" v="114"/>
          <ac:spMkLst>
            <pc:docMk/>
            <pc:sldMk cId="2915806623" sldId="290"/>
            <ac:spMk id="3" creationId="{F9E3438E-28A0-7C10-EB79-01CF807A542B}"/>
          </ac:spMkLst>
        </pc:spChg>
        <pc:spChg chg="del">
          <ac:chgData name="Claudio José B. Gonçalves" userId="S::claudio.b.goncalves@mpm.mp.br::213f362b-c393-4b90-92b2-671396f0e358" providerId="AD" clId="Web-{E1AC10E4-BC7B-DC88-0B25-7089651455E3}" dt="2023-05-22T18:57:02.652" v="113"/>
          <ac:spMkLst>
            <pc:docMk/>
            <pc:sldMk cId="2915806623" sldId="290"/>
            <ac:spMk id="4" creationId="{C233EE44-A576-BDD0-5452-42A60BD5698A}"/>
          </ac:spMkLst>
        </pc:spChg>
        <pc:spChg chg="add mod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5" creationId="{FBBF09B5-C702-33A8-C85F-ECC81CB6783A}"/>
          </ac:spMkLst>
        </pc:spChg>
        <pc:spChg chg="add mod">
          <ac:chgData name="Claudio José B. Gonçalves" userId="S::claudio.b.goncalves@mpm.mp.br::213f362b-c393-4b90-92b2-671396f0e358" providerId="AD" clId="Web-{E1AC10E4-BC7B-DC88-0B25-7089651455E3}" dt="2023-05-22T19:03:16.106" v="166" actId="1076"/>
          <ac:spMkLst>
            <pc:docMk/>
            <pc:sldMk cId="2915806623" sldId="290"/>
            <ac:spMk id="6" creationId="{F7B976A5-1BC1-AF1F-65A7-53991937A857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11" creationId="{100EDD19-6802-4EC3-95CE-CFFAB042CFD6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8:27.328" v="132"/>
          <ac:spMkLst>
            <pc:docMk/>
            <pc:sldMk cId="2915806623" sldId="290"/>
            <ac:spMk id="12" creationId="{04812C46-200A-4DEB-A05E-3ED6C68C2387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13" creationId="{DB17E863-922E-4C26-BD64-E8FD41D28661}"/>
          </ac:spMkLst>
        </pc:spChg>
        <pc:spChg chg="add del">
          <ac:chgData name="Claudio José B. Gonçalves" userId="S::claudio.b.goncalves@mpm.mp.br::213f362b-c393-4b90-92b2-671396f0e358" providerId="AD" clId="Web-{E1AC10E4-BC7B-DC88-0B25-7089651455E3}" dt="2023-05-22T18:58:27.328" v="132"/>
          <ac:spMkLst>
            <pc:docMk/>
            <pc:sldMk cId="2915806623" sldId="290"/>
            <ac:spMk id="14" creationId="{D1EA859B-E555-4109-94F3-6700E046E008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18" creationId="{201CC55D-ED54-4C5C-95E6-10947BD1103B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24" creationId="{3873B707-463F-40B0-8227-E8CC6C67EB25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26" creationId="{C13237C8-E62C-4F0D-A318-BD6FB6C2D138}"/>
          </ac:spMkLst>
        </pc:spChg>
        <pc:spChg chg="add">
          <ac:chgData name="Claudio José B. Gonçalves" userId="S::claudio.b.goncalves@mpm.mp.br::213f362b-c393-4b90-92b2-671396f0e358" providerId="AD" clId="Web-{E1AC10E4-BC7B-DC88-0B25-7089651455E3}" dt="2023-05-22T19:02:15.744" v="147"/>
          <ac:spMkLst>
            <pc:docMk/>
            <pc:sldMk cId="2915806623" sldId="290"/>
            <ac:spMk id="28" creationId="{19C9EAEA-39D0-4B0E-A0EB-51E7B26740B1}"/>
          </ac:spMkLst>
        </pc:spChg>
        <pc:grpChg chg="add">
          <ac:chgData name="Claudio José B. Gonçalves" userId="S::claudio.b.goncalves@mpm.mp.br::213f362b-c393-4b90-92b2-671396f0e358" providerId="AD" clId="Web-{E1AC10E4-BC7B-DC88-0B25-7089651455E3}" dt="2023-05-22T19:02:15.744" v="147"/>
          <ac:grpSpMkLst>
            <pc:docMk/>
            <pc:sldMk cId="2915806623" sldId="290"/>
            <ac:grpSpMk id="20" creationId="{1DE889C7-FAD6-4397-98E2-05D503484459}"/>
          </ac:grpSpMkLst>
        </pc:grpChg>
        <pc:picChg chg="add del mod">
          <ac:chgData name="Claudio José B. Gonçalves" userId="S::claudio.b.goncalves@mpm.mp.br::213f362b-c393-4b90-92b2-671396f0e358" providerId="AD" clId="Web-{E1AC10E4-BC7B-DC88-0B25-7089651455E3}" dt="2023-05-22T19:01:28.179" v="144"/>
          <ac:picMkLst>
            <pc:docMk/>
            <pc:sldMk cId="2915806623" sldId="290"/>
            <ac:picMk id="7" creationId="{3CC2F933-9799-2D3C-D226-23DA37BB2866}"/>
          </ac:picMkLst>
        </pc:picChg>
        <pc:picChg chg="add del">
          <ac:chgData name="Claudio José B. Gonçalves" userId="S::claudio.b.goncalves@mpm.mp.br::213f362b-c393-4b90-92b2-671396f0e358" providerId="AD" clId="Web-{E1AC10E4-BC7B-DC88-0B25-7089651455E3}" dt="2023-05-22T18:58:27.328" v="132"/>
          <ac:picMkLst>
            <pc:docMk/>
            <pc:sldMk cId="2915806623" sldId="290"/>
            <ac:picMk id="8" creationId="{A4F15DF1-FF57-E481-1DCD-A253818DC627}"/>
          </ac:picMkLst>
        </pc:picChg>
        <pc:picChg chg="add del mod">
          <ac:chgData name="Claudio José B. Gonçalves" userId="S::claudio.b.goncalves@mpm.mp.br::213f362b-c393-4b90-92b2-671396f0e358" providerId="AD" clId="Web-{E1AC10E4-BC7B-DC88-0B25-7089651455E3}" dt="2023-05-22T19:03:35.857" v="167"/>
          <ac:picMkLst>
            <pc:docMk/>
            <pc:sldMk cId="2915806623" sldId="290"/>
            <ac:picMk id="9" creationId="{CF55CACC-0E0E-77F0-9FEC-98D9ECA4D967}"/>
          </ac:picMkLst>
        </pc:picChg>
        <pc:picChg chg="add del mod">
          <ac:chgData name="Claudio José B. Gonçalves" userId="S::claudio.b.goncalves@mpm.mp.br::213f362b-c393-4b90-92b2-671396f0e358" providerId="AD" clId="Web-{E1AC10E4-BC7B-DC88-0B25-7089651455E3}" dt="2023-05-22T19:04:41.766" v="171"/>
          <ac:picMkLst>
            <pc:docMk/>
            <pc:sldMk cId="2915806623" sldId="290"/>
            <ac:picMk id="10" creationId="{6F1B3019-72FF-B745-4DA7-17852BBFB14C}"/>
          </ac:picMkLst>
        </pc:picChg>
        <pc:picChg chg="add mod">
          <ac:chgData name="Claudio José B. Gonçalves" userId="S::claudio.b.goncalves@mpm.mp.br::213f362b-c393-4b90-92b2-671396f0e358" providerId="AD" clId="Web-{E1AC10E4-BC7B-DC88-0B25-7089651455E3}" dt="2023-05-22T19:07:50.634" v="174" actId="14100"/>
          <ac:picMkLst>
            <pc:docMk/>
            <pc:sldMk cId="2915806623" sldId="290"/>
            <ac:picMk id="15" creationId="{BAD36CCB-7930-ECFF-16E7-1B6D19685862}"/>
          </ac:picMkLst>
        </pc:picChg>
      </pc:sldChg>
    </pc:docChg>
  </pc:docChgLst>
  <pc:docChgLst>
    <pc:chgData name="Claudio José B. Gonçalves" userId="S::claudio.b.goncalves@mpm.mp.br::213f362b-c393-4b90-92b2-671396f0e358" providerId="AD" clId="Web-{E952BBAB-BAB6-2608-8D38-7B38EAEDDB71}"/>
    <pc:docChg chg="addSld modSld">
      <pc:chgData name="Claudio José B. Gonçalves" userId="S::claudio.b.goncalves@mpm.mp.br::213f362b-c393-4b90-92b2-671396f0e358" providerId="AD" clId="Web-{E952BBAB-BAB6-2608-8D38-7B38EAEDDB71}" dt="2023-05-22T17:26:18.021" v="259" actId="14100"/>
      <pc:docMkLst>
        <pc:docMk/>
      </pc:docMkLst>
      <pc:sldChg chg="addSp delSp modSp mod setBg">
        <pc:chgData name="Claudio José B. Gonçalves" userId="S::claudio.b.goncalves@mpm.mp.br::213f362b-c393-4b90-92b2-671396f0e358" providerId="AD" clId="Web-{E952BBAB-BAB6-2608-8D38-7B38EAEDDB71}" dt="2023-05-22T16:44:19.104" v="18"/>
        <pc:sldMkLst>
          <pc:docMk/>
          <pc:sldMk cId="2210866551" sldId="256"/>
        </pc:sldMkLst>
        <pc:spChg chg="mod">
          <ac:chgData name="Claudio José B. Gonçalves" userId="S::claudio.b.goncalves@mpm.mp.br::213f362b-c393-4b90-92b2-671396f0e358" providerId="AD" clId="Web-{E952BBAB-BAB6-2608-8D38-7B38EAEDDB71}" dt="2023-05-22T16:44:19.104" v="18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Claudio José B. Gonçalves" userId="S::claudio.b.goncalves@mpm.mp.br::213f362b-c393-4b90-92b2-671396f0e358" providerId="AD" clId="Web-{E952BBAB-BAB6-2608-8D38-7B38EAEDDB71}" dt="2023-05-22T16:44:19.104" v="18"/>
          <ac:spMkLst>
            <pc:docMk/>
            <pc:sldMk cId="2210866551" sldId="256"/>
            <ac:spMk id="3" creationId="{00000000-0000-0000-0000-000000000000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6:44:19.104" v="18"/>
          <ac:spMkLst>
            <pc:docMk/>
            <pc:sldMk cId="2210866551" sldId="256"/>
            <ac:spMk id="9" creationId="{E91DC736-0EF8-4F87-9146-EBF1D2EE4D3D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6:44:19.104" v="18"/>
          <ac:spMkLst>
            <pc:docMk/>
            <pc:sldMk cId="2210866551" sldId="256"/>
            <ac:spMk id="11" creationId="{097CD68E-23E3-4007-8847-CD0944C4F7BE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6:44:19.104" v="18"/>
          <ac:spMkLst>
            <pc:docMk/>
            <pc:sldMk cId="2210866551" sldId="256"/>
            <ac:spMk id="13" creationId="{AF2F604E-43BE-4DC3-B983-E071523364F8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6:44:19.104" v="18"/>
          <ac:spMkLst>
            <pc:docMk/>
            <pc:sldMk cId="2210866551" sldId="256"/>
            <ac:spMk id="15" creationId="{08C9B587-E65E-4B52-B37C-ABEBB6E87928}"/>
          </ac:spMkLst>
        </pc:spChg>
        <pc:picChg chg="add mod ord">
          <ac:chgData name="Claudio José B. Gonçalves" userId="S::claudio.b.goncalves@mpm.mp.br::213f362b-c393-4b90-92b2-671396f0e358" providerId="AD" clId="Web-{E952BBAB-BAB6-2608-8D38-7B38EAEDDB71}" dt="2023-05-22T16:44:19.104" v="18"/>
          <ac:picMkLst>
            <pc:docMk/>
            <pc:sldMk cId="2210866551" sldId="256"/>
            <ac:picMk id="4" creationId="{898BB368-BDBE-C46D-FA6B-389C3688B0C8}"/>
          </ac:picMkLst>
        </pc:picChg>
      </pc:sldChg>
      <pc:sldChg chg="addSp delSp modSp add mod replId setBg">
        <pc:chgData name="Claudio José B. Gonçalves" userId="S::claudio.b.goncalves@mpm.mp.br::213f362b-c393-4b90-92b2-671396f0e358" providerId="AD" clId="Web-{E952BBAB-BAB6-2608-8D38-7B38EAEDDB71}" dt="2023-05-22T17:05:01.522" v="76"/>
        <pc:sldMkLst>
          <pc:docMk/>
          <pc:sldMk cId="3276731530" sldId="257"/>
        </pc:sldMkLst>
        <pc:spChg chg="mod">
          <ac:chgData name="Claudio José B. Gonçalves" userId="S::claudio.b.goncalves@mpm.mp.br::213f362b-c393-4b90-92b2-671396f0e358" providerId="AD" clId="Web-{E952BBAB-BAB6-2608-8D38-7B38EAEDDB71}" dt="2023-05-22T17:05:01.522" v="76"/>
          <ac:spMkLst>
            <pc:docMk/>
            <pc:sldMk cId="3276731530" sldId="257"/>
            <ac:spMk id="2" creationId="{00000000-0000-0000-0000-000000000000}"/>
          </ac:spMkLst>
        </pc:spChg>
        <pc:spChg chg="mod">
          <ac:chgData name="Claudio José B. Gonçalves" userId="S::claudio.b.goncalves@mpm.mp.br::213f362b-c393-4b90-92b2-671396f0e358" providerId="AD" clId="Web-{E952BBAB-BAB6-2608-8D38-7B38EAEDDB71}" dt="2023-05-22T17:05:01.522" v="76"/>
          <ac:spMkLst>
            <pc:docMk/>
            <pc:sldMk cId="3276731530" sldId="257"/>
            <ac:spMk id="3" creationId="{00000000-0000-0000-0000-000000000000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5:01.522" v="76"/>
          <ac:spMkLst>
            <pc:docMk/>
            <pc:sldMk cId="3276731530" sldId="257"/>
            <ac:spMk id="10" creationId="{C1DD1A8A-57D5-4A81-AD04-532B043C5611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5:01.522" v="76"/>
          <ac:spMkLst>
            <pc:docMk/>
            <pc:sldMk cId="3276731530" sldId="257"/>
            <ac:spMk id="12" creationId="{007891EC-4501-44ED-A8C8-B11B6DB767AB}"/>
          </ac:spMkLst>
        </pc:spChg>
        <pc:picChg chg="del">
          <ac:chgData name="Claudio José B. Gonçalves" userId="S::claudio.b.goncalves@mpm.mp.br::213f362b-c393-4b90-92b2-671396f0e358" providerId="AD" clId="Web-{E952BBAB-BAB6-2608-8D38-7B38EAEDDB71}" dt="2023-05-22T16:40:58.652" v="7"/>
          <ac:picMkLst>
            <pc:docMk/>
            <pc:sldMk cId="3276731530" sldId="257"/>
            <ac:picMk id="4" creationId="{898BB368-BDBE-C46D-FA6B-389C3688B0C8}"/>
          </ac:picMkLst>
        </pc:picChg>
        <pc:picChg chg="add mod ord">
          <ac:chgData name="Claudio José B. Gonçalves" userId="S::claudio.b.goncalves@mpm.mp.br::213f362b-c393-4b90-92b2-671396f0e358" providerId="AD" clId="Web-{E952BBAB-BAB6-2608-8D38-7B38EAEDDB71}" dt="2023-05-22T17:05:01.522" v="76"/>
          <ac:picMkLst>
            <pc:docMk/>
            <pc:sldMk cId="3276731530" sldId="257"/>
            <ac:picMk id="5" creationId="{BEDC5A30-4865-8DB8-2CBF-16D2881ADBA0}"/>
          </ac:picMkLst>
        </pc:picChg>
      </pc:sldChg>
      <pc:sldChg chg="addSp delSp modSp new mod setBg">
        <pc:chgData name="Claudio José B. Gonçalves" userId="S::claudio.b.goncalves@mpm.mp.br::213f362b-c393-4b90-92b2-671396f0e358" providerId="AD" clId="Web-{E952BBAB-BAB6-2608-8D38-7B38EAEDDB71}" dt="2023-05-22T17:14:58.971" v="203" actId="20577"/>
        <pc:sldMkLst>
          <pc:docMk/>
          <pc:sldMk cId="1670200408" sldId="258"/>
        </pc:sldMkLst>
        <pc:spChg chg="del">
          <ac:chgData name="Claudio José B. Gonçalves" userId="S::claudio.b.goncalves@mpm.mp.br::213f362b-c393-4b90-92b2-671396f0e358" providerId="AD" clId="Web-{E952BBAB-BAB6-2608-8D38-7B38EAEDDB71}" dt="2023-05-22T17:06:24.934" v="81"/>
          <ac:spMkLst>
            <pc:docMk/>
            <pc:sldMk cId="1670200408" sldId="258"/>
            <ac:spMk id="2" creationId="{955CCE83-6C1F-F4E7-D0B0-554278BC9839}"/>
          </ac:spMkLst>
        </pc:spChg>
        <pc:spChg chg="del">
          <ac:chgData name="Claudio José B. Gonçalves" userId="S::claudio.b.goncalves@mpm.mp.br::213f362b-c393-4b90-92b2-671396f0e358" providerId="AD" clId="Web-{E952BBAB-BAB6-2608-8D38-7B38EAEDDB71}" dt="2023-05-22T16:43:46.586" v="13"/>
          <ac:spMkLst>
            <pc:docMk/>
            <pc:sldMk cId="1670200408" sldId="258"/>
            <ac:spMk id="3" creationId="{4B58874A-26DC-4A40-7922-4651D1CCD624}"/>
          </ac:spMkLst>
        </pc:spChg>
        <pc:spChg chg="add del mod">
          <ac:chgData name="Claudio José B. Gonçalves" userId="S::claudio.b.goncalves@mpm.mp.br::213f362b-c393-4b90-92b2-671396f0e358" providerId="AD" clId="Web-{E952BBAB-BAB6-2608-8D38-7B38EAEDDB71}" dt="2023-05-22T17:09:23.150" v="104"/>
          <ac:spMkLst>
            <pc:docMk/>
            <pc:sldMk cId="1670200408" sldId="258"/>
            <ac:spMk id="5" creationId="{B4C6F033-ADCE-7969-55F7-7C36143179AF}"/>
          </ac:spMkLst>
        </pc:spChg>
        <pc:spChg chg="add del mod">
          <ac:chgData name="Claudio José B. Gonçalves" userId="S::claudio.b.goncalves@mpm.mp.br::213f362b-c393-4b90-92b2-671396f0e358" providerId="AD" clId="Web-{E952BBAB-BAB6-2608-8D38-7B38EAEDDB71}" dt="2023-05-22T17:08:01.426" v="95"/>
          <ac:spMkLst>
            <pc:docMk/>
            <pc:sldMk cId="1670200408" sldId="258"/>
            <ac:spMk id="7" creationId="{90266B91-379E-3897-9805-80A798B9E7D7}"/>
          </ac:spMkLst>
        </pc:spChg>
        <pc:spChg chg="add mod ord">
          <ac:chgData name="Claudio José B. Gonçalves" userId="S::claudio.b.goncalves@mpm.mp.br::213f362b-c393-4b90-92b2-671396f0e358" providerId="AD" clId="Web-{E952BBAB-BAB6-2608-8D38-7B38EAEDDB71}" dt="2023-05-22T17:14:58.971" v="203" actId="20577"/>
          <ac:spMkLst>
            <pc:docMk/>
            <pc:sldMk cId="1670200408" sldId="258"/>
            <ac:spMk id="8" creationId="{CAC81D2B-D93B-74A7-0FC6-B4232DF86CF8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6:42.186" v="84"/>
          <ac:spMkLst>
            <pc:docMk/>
            <pc:sldMk cId="1670200408" sldId="258"/>
            <ac:spMk id="10" creationId="{5D13CC36-B950-4F02-9BAF-9A7EB267398C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6:42.186" v="84"/>
          <ac:spMkLst>
            <pc:docMk/>
            <pc:sldMk cId="1670200408" sldId="258"/>
            <ac:spMk id="12" creationId="{D1BDED99-B35B-4FEE-A274-8E8DB6FEEECF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6:47.405" v="86"/>
          <ac:spMkLst>
            <pc:docMk/>
            <pc:sldMk cId="1670200408" sldId="258"/>
            <ac:spMk id="14" creationId="{45D37F4E-DDB4-456B-97E0-9937730A039F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6:47.405" v="86"/>
          <ac:spMkLst>
            <pc:docMk/>
            <pc:sldMk cId="1670200408" sldId="258"/>
            <ac:spMk id="15" creationId="{B2DD41CD-8F47-4F56-AD12-4E2FF7696987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7:06.812" v="90"/>
          <ac:spMkLst>
            <pc:docMk/>
            <pc:sldMk cId="1670200408" sldId="258"/>
            <ac:spMk id="16" creationId="{F0C518C2-0AA4-470C-87B9-9CBF428FBA25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6:55.186" v="88"/>
          <ac:spMkLst>
            <pc:docMk/>
            <pc:sldMk cId="1670200408" sldId="258"/>
            <ac:spMk id="17" creationId="{2C61293E-6EBE-43EF-A52C-9BEBFD7679D4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6:55.186" v="88"/>
          <ac:spMkLst>
            <pc:docMk/>
            <pc:sldMk cId="1670200408" sldId="258"/>
            <ac:spMk id="18" creationId="{3FCFB1DE-0B7E-48CC-BA90-B2AB0889F9D6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7:06.812" v="90"/>
          <ac:spMkLst>
            <pc:docMk/>
            <pc:sldMk cId="1670200408" sldId="258"/>
            <ac:spMk id="20" creationId="{04C21BAE-6866-4C7A-A7EC-C1B2E572D5BE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7:06.812" v="90"/>
          <ac:spMkLst>
            <pc:docMk/>
            <pc:sldMk cId="1670200408" sldId="258"/>
            <ac:spMk id="21" creationId="{C74F2646-08C7-4051-81DA-751C43A03FC1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07:06.812" v="90"/>
          <ac:spMkLst>
            <pc:docMk/>
            <pc:sldMk cId="1670200408" sldId="258"/>
            <ac:spMk id="22" creationId="{DCD6552F-C98B-4FBA-842F-3EF2D5ACA1FF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0:03.716" v="132"/>
          <ac:spMkLst>
            <pc:docMk/>
            <pc:sldMk cId="1670200408" sldId="258"/>
            <ac:spMk id="24" creationId="{8B3A2D1A-45FC-4F95-B150-1C13EF2F6D09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0:03.716" v="132"/>
          <ac:spMkLst>
            <pc:docMk/>
            <pc:sldMk cId="1670200408" sldId="258"/>
            <ac:spMk id="25" creationId="{39C3C864-C625-4883-B868-9A4C470F4DD5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3:59.030" v="190"/>
          <ac:spMkLst>
            <pc:docMk/>
            <pc:sldMk cId="1670200408" sldId="258"/>
            <ac:spMk id="31" creationId="{EC3FE92E-FF21-46DB-BE36-B3A5D4149B10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3:59.030" v="190"/>
          <ac:spMkLst>
            <pc:docMk/>
            <pc:sldMk cId="1670200408" sldId="258"/>
            <ac:spMk id="33" creationId="{7E9DFFEE-526A-4D56-A70C-EADE7289BEE5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3:59.030" v="189"/>
          <ac:spMkLst>
            <pc:docMk/>
            <pc:sldMk cId="1670200408" sldId="258"/>
            <ac:spMk id="38" creationId="{04C21BAE-6866-4C7A-A7EC-C1B2E572D5BE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3:59.030" v="189"/>
          <ac:spMkLst>
            <pc:docMk/>
            <pc:sldMk cId="1670200408" sldId="258"/>
            <ac:spMk id="40" creationId="{C74F2646-08C7-4051-81DA-751C43A03FC1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3:59.030" v="189"/>
          <ac:spMkLst>
            <pc:docMk/>
            <pc:sldMk cId="1670200408" sldId="258"/>
            <ac:spMk id="42" creationId="{DCD6552F-C98B-4FBA-842F-3EF2D5ACA1FF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3:59.030" v="189"/>
          <ac:spMkLst>
            <pc:docMk/>
            <pc:sldMk cId="1670200408" sldId="258"/>
            <ac:spMk id="44" creationId="{F0C518C2-0AA4-470C-87B9-9CBF428FBA25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4:27.094" v="198"/>
          <ac:spMkLst>
            <pc:docMk/>
            <pc:sldMk cId="1670200408" sldId="258"/>
            <ac:spMk id="46" creationId="{5DF40726-9B19-4165-9C26-757D16E19E23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4:27.094" v="198"/>
          <ac:spMkLst>
            <pc:docMk/>
            <pc:sldMk cId="1670200408" sldId="258"/>
            <ac:spMk id="47" creationId="{2089CB41-F399-4AEB-980C-5BFB1049CBED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4:27.094" v="198"/>
          <ac:spMkLst>
            <pc:docMk/>
            <pc:sldMk cId="1670200408" sldId="258"/>
            <ac:spMk id="48" creationId="{1BFC967B-3DD6-463D-9DB9-6E4419AE0DAA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14:27.094" v="198"/>
          <ac:spMkLst>
            <pc:docMk/>
            <pc:sldMk cId="1670200408" sldId="258"/>
            <ac:spMk id="53" creationId="{2C61293E-6EBE-43EF-A52C-9BEBFD7679D4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14:27.094" v="198"/>
          <ac:spMkLst>
            <pc:docMk/>
            <pc:sldMk cId="1670200408" sldId="258"/>
            <ac:spMk id="55" creationId="{21540236-BFD5-4A9D-8840-4703E7F76825}"/>
          </ac:spMkLst>
        </pc:spChg>
        <pc:picChg chg="add del mod ord">
          <ac:chgData name="Claudio José B. Gonçalves" userId="S::claudio.b.goncalves@mpm.mp.br::213f362b-c393-4b90-92b2-671396f0e358" providerId="AD" clId="Web-{E952BBAB-BAB6-2608-8D38-7B38EAEDDB71}" dt="2023-05-22T17:07:21.642" v="92"/>
          <ac:picMkLst>
            <pc:docMk/>
            <pc:sldMk cId="1670200408" sldId="258"/>
            <ac:picMk id="4" creationId="{24B8CC32-32C4-2E48-A896-EEFACC609BC6}"/>
          </ac:picMkLst>
        </pc:picChg>
        <pc:picChg chg="add mod">
          <ac:chgData name="Claudio José B. Gonçalves" userId="S::claudio.b.goncalves@mpm.mp.br::213f362b-c393-4b90-92b2-671396f0e358" providerId="AD" clId="Web-{E952BBAB-BAB6-2608-8D38-7B38EAEDDB71}" dt="2023-05-22T17:14:27.094" v="198"/>
          <ac:picMkLst>
            <pc:docMk/>
            <pc:sldMk cId="1670200408" sldId="258"/>
            <ac:picMk id="27" creationId="{04273342-4578-5E3F-05A8-BDFCDCBCE4D2}"/>
          </ac:picMkLst>
        </pc:picChg>
      </pc:sldChg>
      <pc:sldChg chg="addSp modSp add mod replId setBg">
        <pc:chgData name="Claudio José B. Gonçalves" userId="S::claudio.b.goncalves@mpm.mp.br::213f362b-c393-4b90-92b2-671396f0e358" providerId="AD" clId="Web-{E952BBAB-BAB6-2608-8D38-7B38EAEDDB71}" dt="2023-05-22T16:53:31.738" v="34" actId="20577"/>
        <pc:sldMkLst>
          <pc:docMk/>
          <pc:sldMk cId="2982582161" sldId="259"/>
        </pc:sldMkLst>
        <pc:spChg chg="mod">
          <ac:chgData name="Claudio José B. Gonçalves" userId="S::claudio.b.goncalves@mpm.mp.br::213f362b-c393-4b90-92b2-671396f0e358" providerId="AD" clId="Web-{E952BBAB-BAB6-2608-8D38-7B38EAEDDB71}" dt="2023-05-22T16:53:31.738" v="34" actId="20577"/>
          <ac:spMkLst>
            <pc:docMk/>
            <pc:sldMk cId="2982582161" sldId="259"/>
            <ac:spMk id="2" creationId="{00000000-0000-0000-0000-000000000000}"/>
          </ac:spMkLst>
        </pc:spChg>
        <pc:spChg chg="mod">
          <ac:chgData name="Claudio José B. Gonçalves" userId="S::claudio.b.goncalves@mpm.mp.br::213f362b-c393-4b90-92b2-671396f0e358" providerId="AD" clId="Web-{E952BBAB-BAB6-2608-8D38-7B38EAEDDB71}" dt="2023-05-22T16:44:33.105" v="20"/>
          <ac:spMkLst>
            <pc:docMk/>
            <pc:sldMk cId="2982582161" sldId="259"/>
            <ac:spMk id="3" creationId="{00000000-0000-0000-0000-000000000000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6:44:33.105" v="20"/>
          <ac:spMkLst>
            <pc:docMk/>
            <pc:sldMk cId="2982582161" sldId="259"/>
            <ac:spMk id="9" creationId="{E91DC736-0EF8-4F87-9146-EBF1D2EE4D3D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6:44:33.105" v="20"/>
          <ac:spMkLst>
            <pc:docMk/>
            <pc:sldMk cId="2982582161" sldId="259"/>
            <ac:spMk id="11" creationId="{097CD68E-23E3-4007-8847-CD0944C4F7BE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6:44:33.105" v="20"/>
          <ac:spMkLst>
            <pc:docMk/>
            <pc:sldMk cId="2982582161" sldId="259"/>
            <ac:spMk id="13" creationId="{AF2F604E-43BE-4DC3-B983-E071523364F8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6:44:33.105" v="20"/>
          <ac:spMkLst>
            <pc:docMk/>
            <pc:sldMk cId="2982582161" sldId="259"/>
            <ac:spMk id="15" creationId="{08C9B587-E65E-4B52-B37C-ABEBB6E87928}"/>
          </ac:spMkLst>
        </pc:spChg>
        <pc:picChg chg="mod ord">
          <ac:chgData name="Claudio José B. Gonçalves" userId="S::claudio.b.goncalves@mpm.mp.br::213f362b-c393-4b90-92b2-671396f0e358" providerId="AD" clId="Web-{E952BBAB-BAB6-2608-8D38-7B38EAEDDB71}" dt="2023-05-22T16:44:57.294" v="22" actId="14100"/>
          <ac:picMkLst>
            <pc:docMk/>
            <pc:sldMk cId="2982582161" sldId="259"/>
            <ac:picMk id="4" creationId="{898BB368-BDBE-C46D-FA6B-389C3688B0C8}"/>
          </ac:picMkLst>
        </pc:picChg>
      </pc:sldChg>
      <pc:sldChg chg="addSp delSp modSp add mod replId setBg setClrOvrMap">
        <pc:chgData name="Claudio José B. Gonçalves" userId="S::claudio.b.goncalves@mpm.mp.br::213f362b-c393-4b90-92b2-671396f0e358" providerId="AD" clId="Web-{E952BBAB-BAB6-2608-8D38-7B38EAEDDB71}" dt="2023-05-22T17:04:08.081" v="74" actId="1076"/>
        <pc:sldMkLst>
          <pc:docMk/>
          <pc:sldMk cId="1790535990" sldId="260"/>
        </pc:sldMkLst>
        <pc:spChg chg="mod">
          <ac:chgData name="Claudio José B. Gonçalves" userId="S::claudio.b.goncalves@mpm.mp.br::213f362b-c393-4b90-92b2-671396f0e358" providerId="AD" clId="Web-{E952BBAB-BAB6-2608-8D38-7B38EAEDDB71}" dt="2023-05-22T16:56:13.953" v="58" actId="20577"/>
          <ac:spMkLst>
            <pc:docMk/>
            <pc:sldMk cId="1790535990" sldId="260"/>
            <ac:spMk id="2" creationId="{00000000-0000-0000-0000-000000000000}"/>
          </ac:spMkLst>
        </pc:spChg>
        <pc:spChg chg="mod">
          <ac:chgData name="Claudio José B. Gonçalves" userId="S::claudio.b.goncalves@mpm.mp.br::213f362b-c393-4b90-92b2-671396f0e358" providerId="AD" clId="Web-{E952BBAB-BAB6-2608-8D38-7B38EAEDDB71}" dt="2023-05-22T16:54:41.821" v="51" actId="1076"/>
          <ac:spMkLst>
            <pc:docMk/>
            <pc:sldMk cId="1790535990" sldId="260"/>
            <ac:spMk id="3" creationId="{00000000-0000-0000-0000-000000000000}"/>
          </ac:spMkLst>
        </pc:spChg>
        <pc:spChg chg="add mod">
          <ac:chgData name="Claudio José B. Gonçalves" userId="S::claudio.b.goncalves@mpm.mp.br::213f362b-c393-4b90-92b2-671396f0e358" providerId="AD" clId="Web-{E952BBAB-BAB6-2608-8D38-7B38EAEDDB71}" dt="2023-05-22T17:03:28.265" v="72" actId="20577"/>
          <ac:spMkLst>
            <pc:docMk/>
            <pc:sldMk cId="1790535990" sldId="260"/>
            <ac:spMk id="6" creationId="{E9C3F4BB-795B-03DE-EC05-4EC8C16B7DD7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6:53:01.376" v="28"/>
          <ac:spMkLst>
            <pc:docMk/>
            <pc:sldMk cId="1790535990" sldId="260"/>
            <ac:spMk id="7" creationId="{71B2258F-86CA-4D4D-8270-BC05FCDEBFB3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6:52:43.531" v="27"/>
          <ac:spMkLst>
            <pc:docMk/>
            <pc:sldMk cId="1790535990" sldId="260"/>
            <ac:spMk id="10" creationId="{657F69E0-C4B0-4BEC-A689-4F8D877F05D4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6:52:43.531" v="27"/>
          <ac:spMkLst>
            <pc:docMk/>
            <pc:sldMk cId="1790535990" sldId="260"/>
            <ac:spMk id="12" creationId="{9F6380B4-6A1C-481E-8408-B4E6C75B9B81}"/>
          </ac:spMkLst>
        </pc:spChg>
        <pc:grpChg chg="add mod">
          <ac:chgData name="Claudio José B. Gonçalves" userId="S::claudio.b.goncalves@mpm.mp.br::213f362b-c393-4b90-92b2-671396f0e358" providerId="AD" clId="Web-{E952BBAB-BAB6-2608-8D38-7B38EAEDDB71}" dt="2023-05-22T17:04:08.081" v="74" actId="1076"/>
          <ac:grpSpMkLst>
            <pc:docMk/>
            <pc:sldMk cId="1790535990" sldId="260"/>
            <ac:grpSpMk id="11" creationId="{04C3D4FB-C0E7-E85E-6B98-971520926554}"/>
          </ac:grpSpMkLst>
        </pc:grpChg>
        <pc:picChg chg="mod ord">
          <ac:chgData name="Claudio José B. Gonçalves" userId="S::claudio.b.goncalves@mpm.mp.br::213f362b-c393-4b90-92b2-671396f0e358" providerId="AD" clId="Web-{E952BBAB-BAB6-2608-8D38-7B38EAEDDB71}" dt="2023-05-22T16:53:01.376" v="28"/>
          <ac:picMkLst>
            <pc:docMk/>
            <pc:sldMk cId="1790535990" sldId="260"/>
            <ac:picMk id="5" creationId="{BEDC5A30-4865-8DB8-2CBF-16D2881ADBA0}"/>
          </ac:picMkLst>
        </pc:picChg>
        <pc:picChg chg="add del mod">
          <ac:chgData name="Claudio José B. Gonçalves" userId="S::claudio.b.goncalves@mpm.mp.br::213f362b-c393-4b90-92b2-671396f0e358" providerId="AD" clId="Web-{E952BBAB-BAB6-2608-8D38-7B38EAEDDB71}" dt="2023-05-22T17:02:11.510" v="65"/>
          <ac:picMkLst>
            <pc:docMk/>
            <pc:sldMk cId="1790535990" sldId="260"/>
            <ac:picMk id="8" creationId="{C5161F9B-E837-7189-95B0-B6CBB52EA7BD}"/>
          </ac:picMkLst>
        </pc:picChg>
        <pc:picChg chg="add mod">
          <ac:chgData name="Claudio José B. Gonçalves" userId="S::claudio.b.goncalves@mpm.mp.br::213f362b-c393-4b90-92b2-671396f0e358" providerId="AD" clId="Web-{E952BBAB-BAB6-2608-8D38-7B38EAEDDB71}" dt="2023-05-22T17:03:04.764" v="69" actId="1076"/>
          <ac:picMkLst>
            <pc:docMk/>
            <pc:sldMk cId="1790535990" sldId="260"/>
            <ac:picMk id="9" creationId="{A9A77D87-42FF-34CE-3A52-49D3EBA01D94}"/>
          </ac:picMkLst>
        </pc:picChg>
      </pc:sldChg>
      <pc:sldChg chg="addSp delSp modSp new mod setBg modClrScheme delDesignElem chgLayout">
        <pc:chgData name="Claudio José B. Gonçalves" userId="S::claudio.b.goncalves@mpm.mp.br::213f362b-c393-4b90-92b2-671396f0e358" providerId="AD" clId="Web-{E952BBAB-BAB6-2608-8D38-7B38EAEDDB71}" dt="2023-05-22T17:23:26.211" v="229" actId="20577"/>
        <pc:sldMkLst>
          <pc:docMk/>
          <pc:sldMk cId="138888899" sldId="261"/>
        </pc:sldMkLst>
        <pc:spChg chg="mod ord">
          <ac:chgData name="Claudio José B. Gonçalves" userId="S::claudio.b.goncalves@mpm.mp.br::213f362b-c393-4b90-92b2-671396f0e358" providerId="AD" clId="Web-{E952BBAB-BAB6-2608-8D38-7B38EAEDDB71}" dt="2023-05-22T17:23:26.211" v="229" actId="20577"/>
          <ac:spMkLst>
            <pc:docMk/>
            <pc:sldMk cId="138888899" sldId="261"/>
            <ac:spMk id="2" creationId="{F4C598E4-D06B-984D-DCBB-157C993E9199}"/>
          </ac:spMkLst>
        </pc:spChg>
        <pc:spChg chg="del mod ord">
          <ac:chgData name="Claudio José B. Gonçalves" userId="S::claudio.b.goncalves@mpm.mp.br::213f362b-c393-4b90-92b2-671396f0e358" providerId="AD" clId="Web-{E952BBAB-BAB6-2608-8D38-7B38EAEDDB71}" dt="2023-05-22T17:19:38.929" v="207"/>
          <ac:spMkLst>
            <pc:docMk/>
            <pc:sldMk cId="138888899" sldId="261"/>
            <ac:spMk id="3" creationId="{900CB653-8146-0BD3-AA75-2217A9849CED}"/>
          </ac:spMkLst>
        </pc:spChg>
        <pc:spChg chg="add del mod ord">
          <ac:chgData name="Claudio José B. Gonçalves" userId="S::claudio.b.goncalves@mpm.mp.br::213f362b-c393-4b90-92b2-671396f0e358" providerId="AD" clId="Web-{E952BBAB-BAB6-2608-8D38-7B38EAEDDB71}" dt="2023-05-22T17:15:45.850" v="206"/>
          <ac:spMkLst>
            <pc:docMk/>
            <pc:sldMk cId="138888899" sldId="261"/>
            <ac:spMk id="4" creationId="{9B029E87-E5DD-434D-1EC0-748AD796D181}"/>
          </ac:spMkLst>
        </pc:spChg>
        <pc:spChg chg="add del mod">
          <ac:chgData name="Claudio José B. Gonçalves" userId="S::claudio.b.goncalves@mpm.mp.br::213f362b-c393-4b90-92b2-671396f0e358" providerId="AD" clId="Web-{E952BBAB-BAB6-2608-8D38-7B38EAEDDB71}" dt="2023-05-22T17:20:14.119" v="213"/>
          <ac:spMkLst>
            <pc:docMk/>
            <pc:sldMk cId="138888899" sldId="261"/>
            <ac:spMk id="7" creationId="{1AB13E0B-8D4B-F0DC-27DD-8EABD9937B12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5:20.832" v="204"/>
          <ac:spMkLst>
            <pc:docMk/>
            <pc:sldMk cId="138888899" sldId="261"/>
            <ac:spMk id="9" creationId="{04812C46-200A-4DEB-A05E-3ED6C68C2387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20:51.763" v="220"/>
          <ac:spMkLst>
            <pc:docMk/>
            <pc:sldMk cId="138888899" sldId="261"/>
            <ac:spMk id="10" creationId="{665DBBEF-238B-476B-96AB-8AAC3224ECEA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15:20.832" v="204"/>
          <ac:spMkLst>
            <pc:docMk/>
            <pc:sldMk cId="138888899" sldId="261"/>
            <ac:spMk id="11" creationId="{D1EA859B-E555-4109-94F3-6700E046E008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20:51.763" v="220"/>
          <ac:spMkLst>
            <pc:docMk/>
            <pc:sldMk cId="138888899" sldId="261"/>
            <ac:spMk id="12" creationId="{3FCFB1DE-0B7E-48CC-BA90-B2AB0889F9D6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20:00.900" v="210"/>
          <ac:spMkLst>
            <pc:docMk/>
            <pc:sldMk cId="138888899" sldId="261"/>
            <ac:spMk id="18" creationId="{4CEBF1D3-E0D3-809D-3561-015EFE9B1CE4}"/>
          </ac:spMkLst>
        </pc:spChg>
        <pc:spChg chg="add del">
          <ac:chgData name="Claudio José B. Gonçalves" userId="S::claudio.b.goncalves@mpm.mp.br::213f362b-c393-4b90-92b2-671396f0e358" providerId="AD" clId="Web-{E952BBAB-BAB6-2608-8D38-7B38EAEDDB71}" dt="2023-05-22T17:22:41.052" v="227"/>
          <ac:spMkLst>
            <pc:docMk/>
            <pc:sldMk cId="138888899" sldId="261"/>
            <ac:spMk id="25" creationId="{16F6A608-4CCB-4D48-BF00-4A579AC8C52C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22:41.052" v="227"/>
          <ac:spMkLst>
            <pc:docMk/>
            <pc:sldMk cId="138888899" sldId="261"/>
            <ac:spMk id="31" creationId="{EC3FE92E-FF21-46DB-BE36-B3A5D4149B10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22:41.052" v="227"/>
          <ac:spMkLst>
            <pc:docMk/>
            <pc:sldMk cId="138888899" sldId="261"/>
            <ac:spMk id="33" creationId="{7E9DFFEE-526A-4D56-A70C-EADE7289BEE5}"/>
          </ac:spMkLst>
        </pc:spChg>
        <pc:grpChg chg="add del">
          <ac:chgData name="Claudio José B. Gonçalves" userId="S::claudio.b.goncalves@mpm.mp.br::213f362b-c393-4b90-92b2-671396f0e358" providerId="AD" clId="Web-{E952BBAB-BAB6-2608-8D38-7B38EAEDDB71}" dt="2023-05-22T17:20:35.215" v="217"/>
          <ac:grpSpMkLst>
            <pc:docMk/>
            <pc:sldMk cId="138888899" sldId="261"/>
            <ac:grpSpMk id="13" creationId="{6435DC78-862B-386C-CC5B-40D729C9EAF0}"/>
          </ac:grpSpMkLst>
        </pc:grpChg>
        <pc:grpChg chg="add del">
          <ac:chgData name="Claudio José B. Gonçalves" userId="S::claudio.b.goncalves@mpm.mp.br::213f362b-c393-4b90-92b2-671396f0e358" providerId="AD" clId="Web-{E952BBAB-BAB6-2608-8D38-7B38EAEDDB71}" dt="2023-05-22T17:20:35.965" v="219"/>
          <ac:grpSpMkLst>
            <pc:docMk/>
            <pc:sldMk cId="138888899" sldId="261"/>
            <ac:grpSpMk id="14" creationId="{53FDA1E1-D745-1926-EC28-A1B7EA755955}"/>
          </ac:grpSpMkLst>
        </pc:grpChg>
        <pc:grpChg chg="add del">
          <ac:chgData name="Claudio José B. Gonçalves" userId="S::claudio.b.goncalves@mpm.mp.br::213f362b-c393-4b90-92b2-671396f0e358" providerId="AD" clId="Web-{E952BBAB-BAB6-2608-8D38-7B38EAEDDB71}" dt="2023-05-22T17:20:35.215" v="216"/>
          <ac:grpSpMkLst>
            <pc:docMk/>
            <pc:sldMk cId="138888899" sldId="261"/>
            <ac:grpSpMk id="15" creationId="{262E92D5-F9BF-34EF-42BF-66FF2D1E1839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0:00.900" v="210"/>
          <ac:grpSpMkLst>
            <pc:docMk/>
            <pc:sldMk cId="138888899" sldId="261"/>
            <ac:grpSpMk id="21" creationId="{D4DBE66E-528E-FB2F-3A74-25ABB6FBCB7F}"/>
          </ac:grpSpMkLst>
        </pc:grpChg>
        <pc:picChg chg="add del mod ord">
          <ac:chgData name="Claudio José B. Gonçalves" userId="S::claudio.b.goncalves@mpm.mp.br::213f362b-c393-4b90-92b2-671396f0e358" providerId="AD" clId="Web-{E952BBAB-BAB6-2608-8D38-7B38EAEDDB71}" dt="2023-05-22T17:19:50.149" v="209"/>
          <ac:picMkLst>
            <pc:docMk/>
            <pc:sldMk cId="138888899" sldId="261"/>
            <ac:picMk id="5" creationId="{7C5C29FB-9545-DB74-F859-BCEDACBAC5B1}"/>
          </ac:picMkLst>
        </pc:picChg>
        <pc:picChg chg="add del mod">
          <ac:chgData name="Claudio José B. Gonçalves" userId="S::claudio.b.goncalves@mpm.mp.br::213f362b-c393-4b90-92b2-671396f0e358" providerId="AD" clId="Web-{E952BBAB-BAB6-2608-8D38-7B38EAEDDB71}" dt="2023-05-22T17:20:35.215" v="218"/>
          <ac:picMkLst>
            <pc:docMk/>
            <pc:sldMk cId="138888899" sldId="261"/>
            <ac:picMk id="8" creationId="{B854F27F-01A2-F548-2F84-400339B1A21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16" creationId="{99C1722D-B6B0-B256-9410-70C37BD3DF3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17" creationId="{90B3E34C-CCC4-AC1B-CA77-E463DE65AB71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19" creationId="{445EF20E-E80B-5772-4149-1ACCAA2FBD89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20" creationId="{EF7707CA-B5B8-84F8-C260-59AC0669AED1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22" creationId="{02EAD86F-B044-EF03-07D6-F311493C0013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23" creationId="{BAF6DE2E-D5A7-1726-5B20-F5D18901E27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0:00.900" v="210"/>
          <ac:picMkLst>
            <pc:docMk/>
            <pc:sldMk cId="138888899" sldId="261"/>
            <ac:picMk id="24" creationId="{14A897DC-597A-889D-66F3-1E5431A69C3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2:41.052" v="227"/>
          <ac:picMkLst>
            <pc:docMk/>
            <pc:sldMk cId="138888899" sldId="261"/>
            <ac:picMk id="27" creationId="{9EBD381D-4BA7-9080-1AF3-008F27FC81D5}"/>
          </ac:picMkLst>
        </pc:picChg>
      </pc:sldChg>
      <pc:sldChg chg="new">
        <pc:chgData name="Claudio José B. Gonçalves" userId="S::claudio.b.goncalves@mpm.mp.br::213f362b-c393-4b90-92b2-671396f0e358" providerId="AD" clId="Web-{E952BBAB-BAB6-2608-8D38-7B38EAEDDB71}" dt="2023-05-22T17:19:46.023" v="208"/>
        <pc:sldMkLst>
          <pc:docMk/>
          <pc:sldMk cId="1393950960" sldId="262"/>
        </pc:sldMkLst>
      </pc:sldChg>
      <pc:sldChg chg="addSp delSp modSp new mod setBg">
        <pc:chgData name="Claudio José B. Gonçalves" userId="S::claudio.b.goncalves@mpm.mp.br::213f362b-c393-4b90-92b2-671396f0e358" providerId="AD" clId="Web-{E952BBAB-BAB6-2608-8D38-7B38EAEDDB71}" dt="2023-05-22T17:24:23.606" v="239"/>
        <pc:sldMkLst>
          <pc:docMk/>
          <pc:sldMk cId="3570685523" sldId="263"/>
        </pc:sldMkLst>
        <pc:spChg chg="mod">
          <ac:chgData name="Claudio José B. Gonçalves" userId="S::claudio.b.goncalves@mpm.mp.br::213f362b-c393-4b90-92b2-671396f0e358" providerId="AD" clId="Web-{E952BBAB-BAB6-2608-8D38-7B38EAEDDB71}" dt="2023-05-22T17:23:46.682" v="233" actId="20577"/>
          <ac:spMkLst>
            <pc:docMk/>
            <pc:sldMk cId="3570685523" sldId="263"/>
            <ac:spMk id="2" creationId="{AAD86FA3-3CD8-83A1-F424-B8B9BE586712}"/>
          </ac:spMkLst>
        </pc:spChg>
        <pc:spChg chg="del">
          <ac:chgData name="Claudio José B. Gonçalves" userId="S::claudio.b.goncalves@mpm.mp.br::213f362b-c393-4b90-92b2-671396f0e358" providerId="AD" clId="Web-{E952BBAB-BAB6-2608-8D38-7B38EAEDDB71}" dt="2023-05-22T17:23:34.603" v="231"/>
          <ac:spMkLst>
            <pc:docMk/>
            <pc:sldMk cId="3570685523" sldId="263"/>
            <ac:spMk id="3" creationId="{62965819-9D67-419C-06F0-5CCD719917FA}"/>
          </ac:spMkLst>
        </pc:spChg>
        <pc:spChg chg="del mod">
          <ac:chgData name="Claudio José B. Gonçalves" userId="S::claudio.b.goncalves@mpm.mp.br::213f362b-c393-4b90-92b2-671396f0e358" providerId="AD" clId="Web-{E952BBAB-BAB6-2608-8D38-7B38EAEDDB71}" dt="2023-05-22T17:23:49.197" v="234"/>
          <ac:spMkLst>
            <pc:docMk/>
            <pc:sldMk cId="3570685523" sldId="263"/>
            <ac:spMk id="4" creationId="{0625AAB6-59DF-6B17-1427-E5199F8659C3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23:34.603" v="231"/>
          <ac:spMkLst>
            <pc:docMk/>
            <pc:sldMk cId="3570685523" sldId="263"/>
            <ac:spMk id="9" creationId="{100EDD19-6802-4EC3-95CE-CFFAB042CFD6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23:34.603" v="231"/>
          <ac:spMkLst>
            <pc:docMk/>
            <pc:sldMk cId="3570685523" sldId="263"/>
            <ac:spMk id="11" creationId="{DB17E863-922E-4C26-BD64-E8FD41D28661}"/>
          </ac:spMkLst>
        </pc:spChg>
        <pc:spChg chg="add">
          <ac:chgData name="Claudio José B. Gonçalves" userId="S::claudio.b.goncalves@mpm.mp.br::213f362b-c393-4b90-92b2-671396f0e358" providerId="AD" clId="Web-{E952BBAB-BAB6-2608-8D38-7B38EAEDDB71}" dt="2023-05-22T17:23:53.026" v="235"/>
          <ac:spMkLst>
            <pc:docMk/>
            <pc:sldMk cId="3570685523" sldId="263"/>
            <ac:spMk id="13" creationId="{1AF39202-5CC8-36FA-86D2-1AF612BC585A}"/>
          </ac:spMkLst>
        </pc:spChg>
        <pc:grpChg chg="add del">
          <ac:chgData name="Claudio José B. Gonçalves" userId="S::claudio.b.goncalves@mpm.mp.br::213f362b-c393-4b90-92b2-671396f0e358" providerId="AD" clId="Web-{E952BBAB-BAB6-2608-8D38-7B38EAEDDB71}" dt="2023-05-22T17:24:23.606" v="239"/>
          <ac:grpSpMkLst>
            <pc:docMk/>
            <pc:sldMk cId="3570685523" sldId="263"/>
            <ac:grpSpMk id="6" creationId="{D45B5986-39DB-4F1B-BF20-BB5C835B51DE}"/>
          </ac:grpSpMkLst>
        </pc:grpChg>
        <pc:grpChg chg="add del">
          <ac:chgData name="Claudio José B. Gonçalves" userId="S::claudio.b.goncalves@mpm.mp.br::213f362b-c393-4b90-92b2-671396f0e358" providerId="AD" clId="Web-{E952BBAB-BAB6-2608-8D38-7B38EAEDDB71}" dt="2023-05-22T17:24:18.653" v="237"/>
          <ac:grpSpMkLst>
            <pc:docMk/>
            <pc:sldMk cId="3570685523" sldId="263"/>
            <ac:grpSpMk id="7" creationId="{B2B0EFDC-9209-F984-66B7-8E1CFA851461}"/>
          </ac:grpSpMkLst>
        </pc:grpChg>
        <pc:grpChg chg="add del">
          <ac:chgData name="Claudio José B. Gonçalves" userId="S::claudio.b.goncalves@mpm.mp.br::213f362b-c393-4b90-92b2-671396f0e358" providerId="AD" clId="Web-{E952BBAB-BAB6-2608-8D38-7B38EAEDDB71}" dt="2023-05-22T17:24:20.200" v="238"/>
          <ac:grpSpMkLst>
            <pc:docMk/>
            <pc:sldMk cId="3570685523" sldId="263"/>
            <ac:grpSpMk id="8" creationId="{1683DFA1-BC8B-E67C-A3BD-01B93A43DF54}"/>
          </ac:grpSpMkLst>
        </pc:grpChg>
        <pc:grpChg chg="add topLvl">
          <ac:chgData name="Claudio José B. Gonçalves" userId="S::claudio.b.goncalves@mpm.mp.br::213f362b-c393-4b90-92b2-671396f0e358" providerId="AD" clId="Web-{E952BBAB-BAB6-2608-8D38-7B38EAEDDB71}" dt="2023-05-22T17:24:23.606" v="239"/>
          <ac:grpSpMkLst>
            <pc:docMk/>
            <pc:sldMk cId="3570685523" sldId="263"/>
            <ac:grpSpMk id="16" creationId="{BCE49727-D421-6A27-9605-F4DD84B459CE}"/>
          </ac:grpSpMkLst>
        </pc:grpChg>
        <pc:picChg chg="add del">
          <ac:chgData name="Claudio José B. Gonçalves" userId="S::claudio.b.goncalves@mpm.mp.br::213f362b-c393-4b90-92b2-671396f0e358" providerId="AD" clId="Web-{E952BBAB-BAB6-2608-8D38-7B38EAEDDB71}" dt="2023-05-22T17:24:10.808" v="236"/>
          <ac:picMkLst>
            <pc:docMk/>
            <pc:sldMk cId="3570685523" sldId="263"/>
            <ac:picMk id="5" creationId="{85C7FD16-AA91-4246-9930-05139BF94829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3:53.026" v="235"/>
          <ac:picMkLst>
            <pc:docMk/>
            <pc:sldMk cId="3570685523" sldId="263"/>
            <ac:picMk id="10" creationId="{BFD3DF87-C828-759B-41CF-AB6F2595791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3:53.026" v="235"/>
          <ac:picMkLst>
            <pc:docMk/>
            <pc:sldMk cId="3570685523" sldId="263"/>
            <ac:picMk id="12" creationId="{EADC0F01-298E-0D65-47EF-C09F589A7AC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3:53.026" v="235"/>
          <ac:picMkLst>
            <pc:docMk/>
            <pc:sldMk cId="3570685523" sldId="263"/>
            <ac:picMk id="14" creationId="{83EE353C-D0D7-81A2-DFA0-2B39EB5B2CDB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3:53.026" v="235"/>
          <ac:picMkLst>
            <pc:docMk/>
            <pc:sldMk cId="3570685523" sldId="263"/>
            <ac:picMk id="15" creationId="{7F5BF28F-6A9B-7344-D6DE-A6EE3A823464}"/>
          </ac:picMkLst>
        </pc:picChg>
        <pc:picChg chg="add del topLvl">
          <ac:chgData name="Claudio José B. Gonçalves" userId="S::claudio.b.goncalves@mpm.mp.br::213f362b-c393-4b90-92b2-671396f0e358" providerId="AD" clId="Web-{E952BBAB-BAB6-2608-8D38-7B38EAEDDB71}" dt="2023-05-22T17:24:23.606" v="239"/>
          <ac:picMkLst>
            <pc:docMk/>
            <pc:sldMk cId="3570685523" sldId="263"/>
            <ac:picMk id="17" creationId="{D5C6B8F7-2587-B7AF-6A7C-524D1ADEB8A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3:53.026" v="235"/>
          <ac:picMkLst>
            <pc:docMk/>
            <pc:sldMk cId="3570685523" sldId="263"/>
            <ac:picMk id="18" creationId="{7F720301-322F-79B5-FE9C-248B265E39B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3:53.026" v="235"/>
          <ac:picMkLst>
            <pc:docMk/>
            <pc:sldMk cId="3570685523" sldId="263"/>
            <ac:picMk id="19" creationId="{A42D405E-90A3-9993-71CE-7F32A8AD8446}"/>
          </ac:picMkLst>
        </pc:picChg>
      </pc:sldChg>
      <pc:sldChg chg="addSp delSp add replId">
        <pc:chgData name="Claudio José B. Gonçalves" userId="S::claudio.b.goncalves@mpm.mp.br::213f362b-c393-4b90-92b2-671396f0e358" providerId="AD" clId="Web-{E952BBAB-BAB6-2608-8D38-7B38EAEDDB71}" dt="2023-05-22T17:24:43.951" v="245"/>
        <pc:sldMkLst>
          <pc:docMk/>
          <pc:sldMk cId="588558506" sldId="264"/>
        </pc:sldMkLst>
        <pc:spChg chg="add">
          <ac:chgData name="Claudio José B. Gonçalves" userId="S::claudio.b.goncalves@mpm.mp.br::213f362b-c393-4b90-92b2-671396f0e358" providerId="AD" clId="Web-{E952BBAB-BAB6-2608-8D38-7B38EAEDDB71}" dt="2023-05-22T17:24:34.622" v="242"/>
          <ac:spMkLst>
            <pc:docMk/>
            <pc:sldMk cId="588558506" sldId="264"/>
            <ac:spMk id="10" creationId="{1AF39202-5CC8-36FA-86D2-1AF612BC585A}"/>
          </ac:spMkLst>
        </pc:spChg>
        <pc:grpChg chg="add del">
          <ac:chgData name="Claudio José B. Gonçalves" userId="S::claudio.b.goncalves@mpm.mp.br::213f362b-c393-4b90-92b2-671396f0e358" providerId="AD" clId="Web-{E952BBAB-BAB6-2608-8D38-7B38EAEDDB71}" dt="2023-05-22T17:24:42.467" v="243"/>
          <ac:grpSpMkLst>
            <pc:docMk/>
            <pc:sldMk cId="588558506" sldId="264"/>
            <ac:grpSpMk id="4" creationId="{D45B5986-39DB-4F1B-BF20-BB5C835B51DE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4:34.622" v="242"/>
          <ac:grpSpMkLst>
            <pc:docMk/>
            <pc:sldMk cId="588558506" sldId="264"/>
            <ac:grpSpMk id="5" creationId="{B2B0EFDC-9209-F984-66B7-8E1CFA851461}"/>
          </ac:grpSpMkLst>
        </pc:grpChg>
        <pc:grpChg chg="add del">
          <ac:chgData name="Claudio José B. Gonçalves" userId="S::claudio.b.goncalves@mpm.mp.br::213f362b-c393-4b90-92b2-671396f0e358" providerId="AD" clId="Web-{E952BBAB-BAB6-2608-8D38-7B38EAEDDB71}" dt="2023-05-22T17:24:43.951" v="245"/>
          <ac:grpSpMkLst>
            <pc:docMk/>
            <pc:sldMk cId="588558506" sldId="264"/>
            <ac:grpSpMk id="6" creationId="{1683DFA1-BC8B-E67C-A3BD-01B93A43DF54}"/>
          </ac:grpSpMkLst>
        </pc:grpChg>
        <pc:grpChg chg="add topLvl">
          <ac:chgData name="Claudio José B. Gonçalves" userId="S::claudio.b.goncalves@mpm.mp.br::213f362b-c393-4b90-92b2-671396f0e358" providerId="AD" clId="Web-{E952BBAB-BAB6-2608-8D38-7B38EAEDDB71}" dt="2023-05-22T17:24:42.467" v="243"/>
          <ac:grpSpMkLst>
            <pc:docMk/>
            <pc:sldMk cId="588558506" sldId="264"/>
            <ac:grpSpMk id="14" creationId="{BCE49727-D421-6A27-9605-F4DD84B459CE}"/>
          </ac:grpSpMkLst>
        </pc:grpChg>
        <pc:grpChg chg="del">
          <ac:chgData name="Claudio José B. Gonçalves" userId="S::claudio.b.goncalves@mpm.mp.br::213f362b-c393-4b90-92b2-671396f0e358" providerId="AD" clId="Web-{E952BBAB-BAB6-2608-8D38-7B38EAEDDB71}" dt="2023-05-22T17:24:33.091" v="241"/>
          <ac:grpSpMkLst>
            <pc:docMk/>
            <pc:sldMk cId="588558506" sldId="264"/>
            <ac:grpSpMk id="16" creationId="{BCE49727-D421-6A27-9605-F4DD84B459CE}"/>
          </ac:grpSpMkLst>
        </pc:grpChg>
        <pc:picChg chg="add del">
          <ac:chgData name="Claudio José B. Gonçalves" userId="S::claudio.b.goncalves@mpm.mp.br::213f362b-c393-4b90-92b2-671396f0e358" providerId="AD" clId="Web-{E952BBAB-BAB6-2608-8D38-7B38EAEDDB71}" dt="2023-05-22T17:24:42.670" v="244"/>
          <ac:picMkLst>
            <pc:docMk/>
            <pc:sldMk cId="588558506" sldId="264"/>
            <ac:picMk id="3" creationId="{85C7FD16-AA91-4246-9930-05139BF94829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34.622" v="242"/>
          <ac:picMkLst>
            <pc:docMk/>
            <pc:sldMk cId="588558506" sldId="264"/>
            <ac:picMk id="7" creationId="{BFD3DF87-C828-759B-41CF-AB6F2595791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34.622" v="242"/>
          <ac:picMkLst>
            <pc:docMk/>
            <pc:sldMk cId="588558506" sldId="264"/>
            <ac:picMk id="8" creationId="{EADC0F01-298E-0D65-47EF-C09F589A7AC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34.622" v="242"/>
          <ac:picMkLst>
            <pc:docMk/>
            <pc:sldMk cId="588558506" sldId="264"/>
            <ac:picMk id="12" creationId="{83EE353C-D0D7-81A2-DFA0-2B39EB5B2CDB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34.622" v="242"/>
          <ac:picMkLst>
            <pc:docMk/>
            <pc:sldMk cId="588558506" sldId="264"/>
            <ac:picMk id="13" creationId="{7F5BF28F-6A9B-7344-D6DE-A6EE3A823464}"/>
          </ac:picMkLst>
        </pc:picChg>
        <pc:picChg chg="add del topLvl">
          <ac:chgData name="Claudio José B. Gonçalves" userId="S::claudio.b.goncalves@mpm.mp.br::213f362b-c393-4b90-92b2-671396f0e358" providerId="AD" clId="Web-{E952BBAB-BAB6-2608-8D38-7B38EAEDDB71}" dt="2023-05-22T17:24:42.467" v="243"/>
          <ac:picMkLst>
            <pc:docMk/>
            <pc:sldMk cId="588558506" sldId="264"/>
            <ac:picMk id="15" creationId="{D5C6B8F7-2587-B7AF-6A7C-524D1ADEB8A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34.622" v="242"/>
          <ac:picMkLst>
            <pc:docMk/>
            <pc:sldMk cId="588558506" sldId="264"/>
            <ac:picMk id="17" creationId="{7F720301-322F-79B5-FE9C-248B265E39B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34.622" v="242"/>
          <ac:picMkLst>
            <pc:docMk/>
            <pc:sldMk cId="588558506" sldId="264"/>
            <ac:picMk id="20" creationId="{A42D405E-90A3-9993-71CE-7F32A8AD8446}"/>
          </ac:picMkLst>
        </pc:picChg>
      </pc:sldChg>
      <pc:sldChg chg="addSp delSp add replId">
        <pc:chgData name="Claudio José B. Gonçalves" userId="S::claudio.b.goncalves@mpm.mp.br::213f362b-c393-4b90-92b2-671396f0e358" providerId="AD" clId="Web-{E952BBAB-BAB6-2608-8D38-7B38EAEDDB71}" dt="2023-05-22T17:25:00.703" v="250"/>
        <pc:sldMkLst>
          <pc:docMk/>
          <pc:sldMk cId="490873226" sldId="265"/>
        </pc:sldMkLst>
        <pc:spChg chg="add">
          <ac:chgData name="Claudio José B. Gonçalves" userId="S::claudio.b.goncalves@mpm.mp.br::213f362b-c393-4b90-92b2-671396f0e358" providerId="AD" clId="Web-{E952BBAB-BAB6-2608-8D38-7B38EAEDDB71}" dt="2023-05-22T17:24:56.515" v="249"/>
          <ac:spMkLst>
            <pc:docMk/>
            <pc:sldMk cId="490873226" sldId="265"/>
            <ac:spMk id="15" creationId="{1AF39202-5CC8-36FA-86D2-1AF612BC585A}"/>
          </ac:spMkLst>
        </pc:spChg>
        <pc:grpChg chg="add">
          <ac:chgData name="Claudio José B. Gonçalves" userId="S::claudio.b.goncalves@mpm.mp.br::213f362b-c393-4b90-92b2-671396f0e358" providerId="AD" clId="Web-{E952BBAB-BAB6-2608-8D38-7B38EAEDDB71}" dt="2023-05-22T17:24:56.515" v="249"/>
          <ac:grpSpMkLst>
            <pc:docMk/>
            <pc:sldMk cId="490873226" sldId="265"/>
            <ac:grpSpMk id="4" creationId="{D45B5986-39DB-4F1B-BF20-BB5C835B51DE}"/>
          </ac:grpSpMkLst>
        </pc:grpChg>
        <pc:grpChg chg="del">
          <ac:chgData name="Claudio José B. Gonçalves" userId="S::claudio.b.goncalves@mpm.mp.br::213f362b-c393-4b90-92b2-671396f0e358" providerId="AD" clId="Web-{E952BBAB-BAB6-2608-8D38-7B38EAEDDB71}" dt="2023-05-22T17:24:55.687" v="248"/>
          <ac:grpSpMkLst>
            <pc:docMk/>
            <pc:sldMk cId="490873226" sldId="265"/>
            <ac:grpSpMk id="5" creationId="{B2B0EFDC-9209-F984-66B7-8E1CFA851461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4:56.515" v="249"/>
          <ac:grpSpMkLst>
            <pc:docMk/>
            <pc:sldMk cId="490873226" sldId="265"/>
            <ac:grpSpMk id="6" creationId="{B2B0EFDC-9209-F984-66B7-8E1CFA851461}"/>
          </ac:grpSpMkLst>
        </pc:grpChg>
        <pc:grpChg chg="add del">
          <ac:chgData name="Claudio José B. Gonçalves" userId="S::claudio.b.goncalves@mpm.mp.br::213f362b-c393-4b90-92b2-671396f0e358" providerId="AD" clId="Web-{E952BBAB-BAB6-2608-8D38-7B38EAEDDB71}" dt="2023-05-22T17:25:00.703" v="250"/>
          <ac:grpSpMkLst>
            <pc:docMk/>
            <pc:sldMk cId="490873226" sldId="265"/>
            <ac:grpSpMk id="7" creationId="{1683DFA1-BC8B-E67C-A3BD-01B93A43DF54}"/>
          </ac:grpSpMkLst>
        </pc:grpChg>
        <pc:grpChg chg="del">
          <ac:chgData name="Claudio José B. Gonçalves" userId="S::claudio.b.goncalves@mpm.mp.br::213f362b-c393-4b90-92b2-671396f0e358" providerId="AD" clId="Web-{E952BBAB-BAB6-2608-8D38-7B38EAEDDB71}" dt="2023-05-22T17:24:54.390" v="247"/>
          <ac:grpSpMkLst>
            <pc:docMk/>
            <pc:sldMk cId="490873226" sldId="265"/>
            <ac:grpSpMk id="14" creationId="{BCE49727-D421-6A27-9605-F4DD84B459CE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4:56.515" v="249"/>
          <ac:grpSpMkLst>
            <pc:docMk/>
            <pc:sldMk cId="490873226" sldId="265"/>
            <ac:grpSpMk id="19" creationId="{BCE49727-D421-6A27-9605-F4DD84B459CE}"/>
          </ac:grpSpMkLst>
        </pc:grp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3" creationId="{85C7FD16-AA91-4246-9930-05139BF94829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8" creationId="{BFD3DF87-C828-759B-41CF-AB6F2595791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10" creationId="{EADC0F01-298E-0D65-47EF-C09F589A7AC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16" creationId="{83EE353C-D0D7-81A2-DFA0-2B39EB5B2CDB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18" creationId="{7F5BF28F-6A9B-7344-D6DE-A6EE3A82346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21" creationId="{D5C6B8F7-2587-B7AF-6A7C-524D1ADEB8A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22" creationId="{7F720301-322F-79B5-FE9C-248B265E39B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4:56.515" v="249"/>
          <ac:picMkLst>
            <pc:docMk/>
            <pc:sldMk cId="490873226" sldId="265"/>
            <ac:picMk id="23" creationId="{A42D405E-90A3-9993-71CE-7F32A8AD8446}"/>
          </ac:picMkLst>
        </pc:picChg>
      </pc:sldChg>
      <pc:sldChg chg="addSp delSp modSp add replId">
        <pc:chgData name="Claudio José B. Gonçalves" userId="S::claudio.b.goncalves@mpm.mp.br::213f362b-c393-4b90-92b2-671396f0e358" providerId="AD" clId="Web-{E952BBAB-BAB6-2608-8D38-7B38EAEDDB71}" dt="2023-05-22T17:26:18.021" v="259" actId="14100"/>
        <pc:sldMkLst>
          <pc:docMk/>
          <pc:sldMk cId="2306791991" sldId="266"/>
        </pc:sldMkLst>
        <pc:spChg chg="add">
          <ac:chgData name="Claudio José B. Gonçalves" userId="S::claudio.b.goncalves@mpm.mp.br::213f362b-c393-4b90-92b2-671396f0e358" providerId="AD" clId="Web-{E952BBAB-BAB6-2608-8D38-7B38EAEDDB71}" dt="2023-05-22T17:25:10.672" v="255"/>
          <ac:spMkLst>
            <pc:docMk/>
            <pc:sldMk cId="2306791991" sldId="266"/>
            <ac:spMk id="14" creationId="{1AF39202-5CC8-36FA-86D2-1AF612BC585A}"/>
          </ac:spMkLst>
        </pc:spChg>
        <pc:grpChg chg="del">
          <ac:chgData name="Claudio José B. Gonçalves" userId="S::claudio.b.goncalves@mpm.mp.br::213f362b-c393-4b90-92b2-671396f0e358" providerId="AD" clId="Web-{E952BBAB-BAB6-2608-8D38-7B38EAEDDB71}" dt="2023-05-22T17:25:08.687" v="253"/>
          <ac:grpSpMkLst>
            <pc:docMk/>
            <pc:sldMk cId="2306791991" sldId="266"/>
            <ac:grpSpMk id="4" creationId="{D45B5986-39DB-4F1B-BF20-BB5C835B51DE}"/>
          </ac:grpSpMkLst>
        </pc:grpChg>
        <pc:grpChg chg="del">
          <ac:chgData name="Claudio José B. Gonçalves" userId="S::claudio.b.goncalves@mpm.mp.br::213f362b-c393-4b90-92b2-671396f0e358" providerId="AD" clId="Web-{E952BBAB-BAB6-2608-8D38-7B38EAEDDB71}" dt="2023-05-22T17:25:09.438" v="254"/>
          <ac:grpSpMkLst>
            <pc:docMk/>
            <pc:sldMk cId="2306791991" sldId="266"/>
            <ac:grpSpMk id="6" creationId="{B2B0EFDC-9209-F984-66B7-8E1CFA851461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5:10.672" v="255"/>
          <ac:grpSpMkLst>
            <pc:docMk/>
            <pc:sldMk cId="2306791991" sldId="266"/>
            <ac:grpSpMk id="7" creationId="{D45B5986-39DB-4F1B-BF20-BB5C835B51DE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5:10.672" v="255"/>
          <ac:grpSpMkLst>
            <pc:docMk/>
            <pc:sldMk cId="2306791991" sldId="266"/>
            <ac:grpSpMk id="8" creationId="{B2B0EFDC-9209-F984-66B7-8E1CFA851461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5:10.672" v="255"/>
          <ac:grpSpMkLst>
            <pc:docMk/>
            <pc:sldMk cId="2306791991" sldId="266"/>
            <ac:grpSpMk id="10" creationId="{1683DFA1-BC8B-E67C-A3BD-01B93A43DF54}"/>
          </ac:grpSpMkLst>
        </pc:grpChg>
        <pc:grpChg chg="add">
          <ac:chgData name="Claudio José B. Gonçalves" userId="S::claudio.b.goncalves@mpm.mp.br::213f362b-c393-4b90-92b2-671396f0e358" providerId="AD" clId="Web-{E952BBAB-BAB6-2608-8D38-7B38EAEDDB71}" dt="2023-05-22T17:25:10.672" v="255"/>
          <ac:grpSpMkLst>
            <pc:docMk/>
            <pc:sldMk cId="2306791991" sldId="266"/>
            <ac:grpSpMk id="20" creationId="{BCE49727-D421-6A27-9605-F4DD84B459CE}"/>
          </ac:grpSpMkLst>
        </pc:grpChg>
        <pc:picChg chg="del">
          <ac:chgData name="Claudio José B. Gonçalves" userId="S::claudio.b.goncalves@mpm.mp.br::213f362b-c393-4b90-92b2-671396f0e358" providerId="AD" clId="Web-{E952BBAB-BAB6-2608-8D38-7B38EAEDDB71}" dt="2023-05-22T17:25:07.922" v="252"/>
          <ac:picMkLst>
            <pc:docMk/>
            <pc:sldMk cId="2306791991" sldId="266"/>
            <ac:picMk id="3" creationId="{85C7FD16-AA91-4246-9930-05139BF94829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5" creationId="{85C7FD16-AA91-4246-9930-05139BF94829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12" creationId="{BFD3DF87-C828-759B-41CF-AB6F2595791A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13" creationId="{EADC0F01-298E-0D65-47EF-C09F589A7ACA}"/>
          </ac:picMkLst>
        </pc:picChg>
        <pc:picChg chg="add mod">
          <ac:chgData name="Claudio José B. Gonçalves" userId="S::claudio.b.goncalves@mpm.mp.br::213f362b-c393-4b90-92b2-671396f0e358" providerId="AD" clId="Web-{E952BBAB-BAB6-2608-8D38-7B38EAEDDB71}" dt="2023-05-22T17:26:18.021" v="259" actId="14100"/>
          <ac:picMkLst>
            <pc:docMk/>
            <pc:sldMk cId="2306791991" sldId="266"/>
            <ac:picMk id="15" creationId="{83EE353C-D0D7-81A2-DFA0-2B39EB5B2CDB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17" creationId="{7F5BF28F-6A9B-7344-D6DE-A6EE3A82346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24" creationId="{D5C6B8F7-2587-B7AF-6A7C-524D1ADEB8A4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25" creationId="{7F720301-322F-79B5-FE9C-248B265E39BD}"/>
          </ac:picMkLst>
        </pc:picChg>
        <pc:picChg chg="add">
          <ac:chgData name="Claudio José B. Gonçalves" userId="S::claudio.b.goncalves@mpm.mp.br::213f362b-c393-4b90-92b2-671396f0e358" providerId="AD" clId="Web-{E952BBAB-BAB6-2608-8D38-7B38EAEDDB71}" dt="2023-05-22T17:25:10.672" v="255"/>
          <ac:picMkLst>
            <pc:docMk/>
            <pc:sldMk cId="2306791991" sldId="266"/>
            <ac:picMk id="26" creationId="{A42D405E-90A3-9993-71CE-7F32A8AD84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alexandre.fanti@mpm.mp.br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98BB368-BDBE-C46D-FA6B-389C3688B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2" r="23585" b="1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de-DE" sz="3600">
                <a:latin typeface="Calibri Light"/>
                <a:ea typeface="Calibri Light"/>
                <a:cs typeface="Calibri Light"/>
              </a:rPr>
              <a:t>VII </a:t>
            </a:r>
            <a:r>
              <a:rPr lang="de-DE" sz="3600" err="1">
                <a:latin typeface="Calibri Light"/>
                <a:ea typeface="Calibri Light"/>
                <a:cs typeface="Calibri Light"/>
              </a:rPr>
              <a:t>Mostra</a:t>
            </a:r>
            <a:r>
              <a:rPr lang="de-DE" sz="3600">
                <a:latin typeface="Calibri Light"/>
                <a:ea typeface="Calibri Light"/>
                <a:cs typeface="Calibri Light"/>
              </a:rPr>
              <a:t> de </a:t>
            </a:r>
            <a:r>
              <a:rPr lang="de-DE" sz="3600" err="1">
                <a:latin typeface="Calibri Light"/>
                <a:ea typeface="Calibri Light"/>
                <a:cs typeface="Calibri Light"/>
              </a:rPr>
              <a:t>Soluções</a:t>
            </a:r>
            <a:r>
              <a:rPr lang="de-DE" sz="3600">
                <a:latin typeface="Calibri Light"/>
                <a:ea typeface="Calibri Light"/>
                <a:cs typeface="Calibri Light"/>
              </a:rPr>
              <a:t> de </a:t>
            </a:r>
            <a:r>
              <a:rPr lang="de-DE" sz="3600" err="1">
                <a:latin typeface="Calibri Light"/>
                <a:ea typeface="Calibri Light"/>
                <a:cs typeface="Calibri Light"/>
              </a:rPr>
              <a:t>Inovação</a:t>
            </a:r>
            <a:r>
              <a:rPr lang="de-DE" sz="3600">
                <a:latin typeface="Calibri Light"/>
                <a:ea typeface="Calibri Light"/>
                <a:cs typeface="Calibri Light"/>
              </a:rPr>
              <a:t> e </a:t>
            </a:r>
            <a:r>
              <a:rPr lang="de-DE" sz="3600" err="1">
                <a:latin typeface="Calibri Light"/>
                <a:ea typeface="Calibri Light"/>
                <a:cs typeface="Calibri Light"/>
              </a:rPr>
              <a:t>Tecnologia</a:t>
            </a:r>
            <a:r>
              <a:rPr lang="de-DE" sz="3600">
                <a:latin typeface="Calibri Light"/>
                <a:ea typeface="Calibri Light"/>
                <a:cs typeface="Calibri Light"/>
              </a:rPr>
              <a:t> do </a:t>
            </a:r>
            <a:r>
              <a:rPr lang="de-DE" sz="3600" err="1">
                <a:latin typeface="Calibri Light"/>
                <a:ea typeface="Calibri Light"/>
                <a:cs typeface="Calibri Light"/>
              </a:rPr>
              <a:t>Ministério</a:t>
            </a:r>
            <a:r>
              <a:rPr lang="de-DE" sz="3600">
                <a:latin typeface="Calibri Light"/>
                <a:ea typeface="Calibri Light"/>
                <a:cs typeface="Calibri Light"/>
              </a:rPr>
              <a:t> </a:t>
            </a:r>
            <a:r>
              <a:rPr lang="de-DE" sz="3600" err="1">
                <a:latin typeface="Calibri Light"/>
                <a:ea typeface="Calibri Light"/>
                <a:cs typeface="Calibri Light"/>
              </a:rPr>
              <a:t>Público</a:t>
            </a:r>
            <a:endParaRPr lang="pt-BR" sz="3600" err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de-DE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do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Candidato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Recursos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94" y="2055813"/>
            <a:ext cx="6510756" cy="4450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0" y="1822724"/>
            <a:ext cx="3769016" cy="2658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5768C58-CB67-773F-5C07-5C486A8EC01F}"/>
              </a:ext>
            </a:extLst>
          </p:cNvPr>
          <p:cNvSpPr/>
          <p:nvPr/>
        </p:nvSpPr>
        <p:spPr>
          <a:xfrm>
            <a:off x="2666999" y="3428999"/>
            <a:ext cx="2110154" cy="156307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do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Candidato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Integração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SEI</a:t>
            </a:r>
            <a:endParaRPr lang="en-US" sz="4400" b="1" err="1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98" y="1975042"/>
            <a:ext cx="8565800" cy="4573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F6626FD-CE6E-344F-F9F0-E8A115783D87}"/>
              </a:ext>
            </a:extLst>
          </p:cNvPr>
          <p:cNvSpPr/>
          <p:nvPr/>
        </p:nvSpPr>
        <p:spPr>
          <a:xfrm rot="10478924" flipV="1">
            <a:off x="4274294" y="3763806"/>
            <a:ext cx="5228669" cy="206526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718304-35F7-4715-108B-FA41BFB10BA0}"/>
              </a:ext>
            </a:extLst>
          </p:cNvPr>
          <p:cNvSpPr txBox="1"/>
          <p:nvPr/>
        </p:nvSpPr>
        <p:spPr>
          <a:xfrm>
            <a:off x="666749" y="2555875"/>
            <a:ext cx="11117813" cy="4667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Gestão das inscrições de candidatos;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Liberação de prazos para os candidatos em cada etapa;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Importação de arquivos </a:t>
            </a:r>
            <a:r>
              <a:rPr lang="pt-BR" sz="2400" dirty="0" smtClean="0">
                <a:latin typeface="Calibri Light"/>
                <a:cs typeface="Calibri"/>
              </a:rPr>
              <a:t>de </a:t>
            </a:r>
            <a:r>
              <a:rPr lang="pt-BR" sz="2400" dirty="0">
                <a:latin typeface="Calibri Light"/>
                <a:cs typeface="Calibri"/>
              </a:rPr>
              <a:t>pagamentos do </a:t>
            </a:r>
            <a:r>
              <a:rPr lang="pt-BR" sz="2400" dirty="0" smtClean="0">
                <a:latin typeface="Calibri Light"/>
                <a:cs typeface="Calibri"/>
              </a:rPr>
              <a:t>SIAFI (validação </a:t>
            </a:r>
            <a:r>
              <a:rPr lang="pt-BR" sz="2400" dirty="0">
                <a:latin typeface="Calibri Light"/>
                <a:cs typeface="Calibri"/>
              </a:rPr>
              <a:t>da </a:t>
            </a:r>
            <a:r>
              <a:rPr lang="pt-BR" sz="2400" dirty="0" smtClean="0">
                <a:latin typeface="Calibri Light"/>
                <a:cs typeface="Calibri"/>
              </a:rPr>
              <a:t>inscrição);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Importação dos arquivos de leitura das respostas das provas objetivas;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Registro </a:t>
            </a:r>
            <a:r>
              <a:rPr lang="pt-BR" sz="2400" dirty="0" smtClean="0">
                <a:latin typeface="Calibri Light"/>
                <a:cs typeface="Calibri"/>
              </a:rPr>
              <a:t>de </a:t>
            </a:r>
            <a:r>
              <a:rPr lang="pt-BR" sz="2400" dirty="0">
                <a:latin typeface="Calibri Light"/>
                <a:cs typeface="Calibri"/>
              </a:rPr>
              <a:t>notas das provas: subjetiva, oral, prática e títulos;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Importação dos espelhos de respostas ou vídeos para vista dos candidatos;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Exportação dos recursos para a plataforma do SEI (Sistema de Processos Administrativos);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Importação dos resultados </a:t>
            </a:r>
            <a:r>
              <a:rPr lang="pt-BR" sz="2400" dirty="0" smtClean="0">
                <a:latin typeface="Calibri Light"/>
                <a:cs typeface="Calibri"/>
              </a:rPr>
              <a:t>das decisões dos </a:t>
            </a:r>
            <a:r>
              <a:rPr lang="pt-BR" sz="2400" dirty="0">
                <a:latin typeface="Calibri Light"/>
                <a:cs typeface="Calibri"/>
              </a:rPr>
              <a:t>recursos e publicação aos candidatos;</a:t>
            </a:r>
            <a:endParaRPr lang="en-US" sz="2400" dirty="0">
              <a:latin typeface="Calibri Light"/>
              <a:cs typeface="Calibri"/>
            </a:endParaRPr>
          </a:p>
          <a:p>
            <a:pPr marL="685800" lvl="1" indent="-227965">
              <a:lnSpc>
                <a:spcPct val="90000"/>
              </a:lnSpc>
              <a:spcBef>
                <a:spcPts val="499"/>
              </a:spcBef>
              <a:buFont typeface="Arial,Sans-Serif"/>
              <a:buChar char="•"/>
            </a:pPr>
            <a:r>
              <a:rPr lang="pt-BR" sz="2400" dirty="0">
                <a:latin typeface="Calibri Light"/>
                <a:cs typeface="Calibri"/>
              </a:rPr>
              <a:t>Relatórios diversos para acompanhamento e direcionamentos do certame.</a:t>
            </a:r>
            <a:endParaRPr lang="en-US" sz="2400" dirty="0">
              <a:latin typeface="Calibri Light"/>
              <a:cs typeface="Calibri"/>
            </a:endParaRPr>
          </a:p>
          <a:p>
            <a:pPr lvl="1">
              <a:buChar char="•"/>
            </a:pPr>
            <a:endParaRPr lang="en-US" sz="2400" dirty="0">
              <a:cs typeface="Arial"/>
            </a:endParaRPr>
          </a:p>
          <a:p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5903E9-9366-C7B7-699F-D93888A16032}"/>
              </a:ext>
            </a:extLst>
          </p:cNvPr>
          <p:cNvSpPr txBox="1"/>
          <p:nvPr/>
        </p:nvSpPr>
        <p:spPr>
          <a:xfrm>
            <a:off x="838200" y="1866900"/>
            <a:ext cx="97536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 smtClean="0">
                <a:latin typeface="Calibri Light"/>
                <a:cs typeface="Calibri"/>
              </a:rPr>
              <a:t>Funcionalidades </a:t>
            </a:r>
            <a:r>
              <a:rPr lang="pt-BR" sz="2800" dirty="0">
                <a:latin typeface="Calibri Light"/>
                <a:cs typeface="Calibri"/>
              </a:rPr>
              <a:t>direcionadas à Comissão do Concurso:</a:t>
            </a:r>
            <a:r>
              <a:rPr lang="pt-BR" sz="2800" dirty="0" smtClean="0">
                <a:latin typeface="Calibri Light"/>
                <a:cs typeface="Calibri"/>
              </a:rPr>
              <a:t> </a:t>
            </a:r>
            <a:r>
              <a:rPr lang="en-US" sz="2800" dirty="0" smtClean="0">
                <a:latin typeface="Calibri Light"/>
                <a:cs typeface="Calibri"/>
              </a:rPr>
              <a:t>​</a:t>
            </a:r>
            <a:endParaRPr lang="pt-BR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81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Inscrições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7" y="2055814"/>
            <a:ext cx="5721604" cy="3092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86" y="3444240"/>
            <a:ext cx="6109406" cy="3098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12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pt-BR" sz="2800" b="1" dirty="0">
                <a:solidFill>
                  <a:srgbClr val="000000"/>
                </a:solidFill>
                <a:ea typeface="Calibri Light"/>
                <a:cs typeface="Calibri Light"/>
              </a:rPr>
              <a:t>Prazos das etapas e Pagamentos de Inscrições</a:t>
            </a:r>
            <a:endParaRPr lang="pt-BR" sz="2800" dirty="0">
              <a:solidFill>
                <a:srgbClr val="000000"/>
              </a:solidFill>
              <a:ea typeface="Calibri Light"/>
              <a:cs typeface="Calibri Light"/>
            </a:endParaRPr>
          </a:p>
          <a:p>
            <a:pPr algn="ctr"/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8" y="1822548"/>
            <a:ext cx="5557615" cy="4202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105" y="3676260"/>
            <a:ext cx="6179752" cy="2718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6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pt-BR" b="1" dirty="0">
                <a:solidFill>
                  <a:srgbClr val="000000"/>
                </a:solidFill>
                <a:ea typeface="Calibri Light"/>
                <a:cs typeface="Calibri Light"/>
              </a:rPr>
              <a:t>Recursos e Integração com SEI</a:t>
            </a:r>
            <a:endParaRPr lang="pt-BR" dirty="0">
              <a:solidFill>
                <a:srgbClr val="000000"/>
              </a:solidFill>
              <a:ea typeface="Calibri Light"/>
              <a:cs typeface="Calibri Ligh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algn="ctr"/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F6F72F-91E1-32A4-768A-02AB564D8167}"/>
              </a:ext>
            </a:extLst>
          </p:cNvPr>
          <p:cNvSpPr txBox="1"/>
          <p:nvPr/>
        </p:nvSpPr>
        <p:spPr>
          <a:xfrm>
            <a:off x="8122060" y="3891694"/>
            <a:ext cx="3900658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/>
              <a:t>Volume </a:t>
            </a:r>
            <a:r>
              <a:rPr lang="pt-BR" sz="2800" b="1" dirty="0" smtClean="0"/>
              <a:t>Recursos</a:t>
            </a:r>
            <a:r>
              <a:rPr lang="pt-BR" sz="2800" b="1" dirty="0"/>
              <a:t> </a:t>
            </a:r>
            <a:r>
              <a:rPr lang="pt-BR" sz="2800" dirty="0" smtClean="0"/>
              <a:t>​</a:t>
            </a:r>
            <a:endParaRPr lang="pt-BR" sz="2400" dirty="0" smtClean="0">
              <a:cs typeface="Arial"/>
            </a:endParaRPr>
          </a:p>
          <a:p>
            <a:pPr>
              <a:buChar char="•"/>
            </a:pPr>
            <a:r>
              <a:rPr lang="pt-BR" sz="2400" dirty="0">
                <a:cs typeface="Arial"/>
              </a:rPr>
              <a:t> </a:t>
            </a:r>
            <a:r>
              <a:rPr lang="pt-BR" sz="2400" dirty="0" smtClean="0">
                <a:cs typeface="Arial"/>
              </a:rPr>
              <a:t>Prova </a:t>
            </a:r>
            <a:r>
              <a:rPr lang="pt-BR" sz="2400" dirty="0">
                <a:cs typeface="Arial"/>
              </a:rPr>
              <a:t>Objetiva: </a:t>
            </a:r>
            <a:r>
              <a:rPr lang="pt-BR" sz="2400" dirty="0" smtClean="0">
                <a:cs typeface="Arial"/>
              </a:rPr>
              <a:t>2104</a:t>
            </a:r>
          </a:p>
          <a:p>
            <a:pPr>
              <a:buChar char="•"/>
            </a:pPr>
            <a:r>
              <a:rPr lang="pt-BR" sz="2400" dirty="0" smtClean="0">
                <a:cs typeface="Arial"/>
              </a:rPr>
              <a:t> Prova </a:t>
            </a:r>
            <a:r>
              <a:rPr lang="pt-BR" sz="2400" dirty="0">
                <a:cs typeface="Arial"/>
              </a:rPr>
              <a:t>Subjetiva: 254​</a:t>
            </a:r>
          </a:p>
          <a:p>
            <a:pPr>
              <a:buChar char="•"/>
            </a:pPr>
            <a:r>
              <a:rPr lang="pt-BR" sz="2400" dirty="0" smtClean="0">
                <a:cs typeface="Arial"/>
              </a:rPr>
              <a:t> Prova </a:t>
            </a:r>
            <a:r>
              <a:rPr lang="pt-BR" sz="2400" dirty="0">
                <a:cs typeface="Arial"/>
              </a:rPr>
              <a:t>Oral: 19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B8CBDC-FF60-E721-5DC2-5969F29EA449}"/>
              </a:ext>
            </a:extLst>
          </p:cNvPr>
          <p:cNvSpPr txBox="1"/>
          <p:nvPr/>
        </p:nvSpPr>
        <p:spPr>
          <a:xfrm>
            <a:off x="8089665" y="2084481"/>
            <a:ext cx="3900659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/>
              <a:t>Tipos de cargas:</a:t>
            </a:r>
            <a:r>
              <a:rPr lang="en-US" sz="2800" dirty="0"/>
              <a:t>​</a:t>
            </a:r>
          </a:p>
          <a:p>
            <a:r>
              <a:rPr lang="pt-BR" sz="2400" dirty="0" smtClean="0">
                <a:cs typeface="Arial"/>
              </a:rPr>
              <a:t>i)  Carga </a:t>
            </a:r>
            <a:r>
              <a:rPr lang="pt-BR" sz="2400" dirty="0">
                <a:cs typeface="Arial"/>
              </a:rPr>
              <a:t>automatizada </a:t>
            </a:r>
            <a:r>
              <a:rPr lang="en-US" sz="2400" dirty="0" smtClean="0">
                <a:cs typeface="Arial"/>
              </a:rPr>
              <a:t>​</a:t>
            </a:r>
          </a:p>
          <a:p>
            <a:r>
              <a:rPr lang="pt-BR" sz="2400" dirty="0" err="1" smtClean="0">
                <a:cs typeface="Arial"/>
              </a:rPr>
              <a:t>ii</a:t>
            </a:r>
            <a:r>
              <a:rPr lang="pt-BR" sz="2400" dirty="0" smtClean="0">
                <a:cs typeface="Arial"/>
              </a:rPr>
              <a:t>) Carga </a:t>
            </a:r>
            <a:r>
              <a:rPr lang="pt-BR" sz="2400" dirty="0">
                <a:cs typeface="Arial"/>
              </a:rPr>
              <a:t>manual no recurso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7" y="2024343"/>
            <a:ext cx="7688480" cy="4366297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F6626FD-CE6E-344F-F9F0-E8A115783D87}"/>
              </a:ext>
            </a:extLst>
          </p:cNvPr>
          <p:cNvSpPr/>
          <p:nvPr/>
        </p:nvSpPr>
        <p:spPr>
          <a:xfrm rot="10361605" flipV="1">
            <a:off x="2938514" y="3730647"/>
            <a:ext cx="4755155" cy="17961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4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pt-BR" b="1" dirty="0">
                <a:solidFill>
                  <a:srgbClr val="000000"/>
                </a:solidFill>
                <a:ea typeface="Calibri Light"/>
                <a:cs typeface="Calibri Light"/>
              </a:rPr>
              <a:t>Provas objetivas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algn="ctr"/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30F635F5-5FD4-B8C6-9B10-FDD0E8B1519B}"/>
              </a:ext>
            </a:extLst>
          </p:cNvPr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Registro dos gabaritos após publicação (preliminar ou definitivo)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Cálculos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dos resultados por gabarito (preliminar ou definitivo) e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a classificações</a:t>
            </a:r>
            <a:endParaRPr lang="pt-BR" sz="2000" spc="-1" dirty="0">
              <a:solidFill>
                <a:srgbClr val="000000"/>
              </a:solidFill>
              <a:latin typeface="Calibri"/>
            </a:endParaRP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Importação de arquivos com respostas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Importação dos arquivos digitalizados das folhas de respostas 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AutoNum type="alphaLcParenR"/>
            </a:pP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58" y="3600441"/>
            <a:ext cx="8347779" cy="3020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31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8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sz="28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pt-BR" sz="2800" b="1">
                <a:solidFill>
                  <a:srgbClr val="000000"/>
                </a:solidFill>
                <a:ea typeface="Calibri Light"/>
                <a:cs typeface="Calibri Light"/>
              </a:rPr>
              <a:t>Provas subjetiva e Integração com SEI</a:t>
            </a:r>
            <a:endParaRPr lang="en-US" sz="2800">
              <a:solidFill>
                <a:srgbClr val="000000"/>
              </a:solidFill>
              <a:ea typeface="Calibri Light"/>
              <a:cs typeface="Calibri Light"/>
            </a:endParaRPr>
          </a:p>
          <a:p>
            <a:pPr algn="ctr"/>
            <a:endParaRPr lang="en-US" sz="2800" b="1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5D187623-51AA-A95B-B7FF-1AF2EA05F3F2}"/>
              </a:ext>
            </a:extLst>
          </p:cNvPr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Registro das notas pela Comissão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Cálculos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dos resultados e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classificações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(antes e depois dos recursos)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Importação dos arquivos digitalizados das folhas de respostas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Criação de processos no SEI para correção das provas (automatizado, provas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lang="pt-PT" sz="2000" dirty="0" smtClean="0"/>
              <a:t>esidentificada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s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)</a:t>
            </a:r>
            <a:br>
              <a:rPr lang="pt-BR" sz="2000" spc="-1" dirty="0">
                <a:solidFill>
                  <a:srgbClr val="000000"/>
                </a:solidFill>
                <a:latin typeface="Calibri"/>
              </a:rPr>
            </a:br>
            <a:r>
              <a:rPr lang="pt-BR" sz="240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sz="2400" spc="-1" dirty="0">
                <a:solidFill>
                  <a:srgbClr val="000000"/>
                </a:solidFill>
                <a:latin typeface="Calibri"/>
              </a:rPr>
            </a:br>
            <a:r>
              <a:rPr lang="pt-BR" sz="24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AutoNum type="alphaLcParenR"/>
            </a:pP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99" y="3429000"/>
            <a:ext cx="9013966" cy="3252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0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pt-BR" b="1" dirty="0">
                <a:solidFill>
                  <a:srgbClr val="000000"/>
                </a:solidFill>
                <a:ea typeface="Calibri Light"/>
                <a:cs typeface="Calibri Light"/>
              </a:rPr>
              <a:t>Provas Oral, Prática e Títulos</a:t>
            </a:r>
            <a:endParaRPr lang="en-US" dirty="0">
              <a:solidFill>
                <a:srgbClr val="000000"/>
              </a:solidFill>
              <a:ea typeface="Calibri Light"/>
              <a:cs typeface="Calibri Light"/>
            </a:endParaRPr>
          </a:p>
          <a:p>
            <a:pPr algn="ctr"/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283A9838-181E-29BF-65D6-FC382DD8EC1C}"/>
              </a:ext>
            </a:extLst>
          </p:cNvPr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Registro das notas pela Comissão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Cálculos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dos resultados e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classificações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(antes e depois dos recursos)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t-BR" sz="240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sz="2400" spc="-1" dirty="0">
                <a:solidFill>
                  <a:srgbClr val="000000"/>
                </a:solidFill>
                <a:latin typeface="Calibri"/>
              </a:rPr>
            </a:br>
            <a:r>
              <a:rPr lang="pt-BR" sz="24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AutoNum type="alphaLcParenR"/>
            </a:pP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130" y="2811329"/>
            <a:ext cx="5931789" cy="3981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1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de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Administração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- </a:t>
            </a:r>
            <a:r>
              <a:rPr lang="pt-BR" sz="3600" b="1">
                <a:solidFill>
                  <a:srgbClr val="000000"/>
                </a:solidFill>
                <a:ea typeface="Calibri Light"/>
                <a:cs typeface="Calibri Light"/>
              </a:rPr>
              <a:t>Resultado Geral</a:t>
            </a:r>
            <a:endParaRPr lang="en-US" sz="3600">
              <a:solidFill>
                <a:srgbClr val="000000"/>
              </a:solidFill>
              <a:ea typeface="Calibri Light"/>
              <a:cs typeface="Calibri Light"/>
            </a:endParaRPr>
          </a:p>
          <a:p>
            <a:pPr algn="ctr"/>
            <a:endParaRPr lang="en-US" sz="2800" b="1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AFD5E567-3770-76F3-110C-E2FC8A65FED0}"/>
              </a:ext>
            </a:extLst>
          </p:cNvPr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latin typeface="Calibri"/>
              </a:rPr>
              <a:t>Cálculos dos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resultados (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parciais ou totais) ao longo do certame</a:t>
            </a:r>
            <a:r>
              <a:rPr lang="pt-BR" sz="240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sz="2400" spc="-1" dirty="0">
                <a:solidFill>
                  <a:srgbClr val="000000"/>
                </a:solidFill>
                <a:latin typeface="Calibri"/>
              </a:rPr>
            </a:br>
            <a:r>
              <a:rPr lang="pt-BR" sz="24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AutoNum type="alphaLcParenR"/>
            </a:pP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56" y="2550874"/>
            <a:ext cx="9458108" cy="3755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68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BEDC5A30-4865-8DB8-2CBF-16D2881AD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1" b="760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B173205-DAEC-38AF-2261-B2EA7656FD1A}"/>
              </a:ext>
            </a:extLst>
          </p:cNvPr>
          <p:cNvSpPr txBox="1">
            <a:spLocks/>
          </p:cNvSpPr>
          <p:nvPr/>
        </p:nvSpPr>
        <p:spPr>
          <a:xfrm>
            <a:off x="4379088" y="4550411"/>
            <a:ext cx="5989899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de-DE" sz="2000" b="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ALEXANDRE FERMINO FANTI</a:t>
            </a:r>
            <a:endParaRPr lang="en-US" sz="2000" b="1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pPr>
              <a:spcBef>
                <a:spcPct val="0"/>
              </a:spcBef>
            </a:pPr>
            <a:r>
              <a:rPr lang="de-DE" sz="1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CHEFE DA SEÇÃO DE SISTEMAS CORPORATIVOS</a:t>
            </a:r>
            <a:endParaRPr lang="en-US" sz="1400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de-DE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E605428-FF36-8625-0CE9-9A82403F017B}"/>
              </a:ext>
            </a:extLst>
          </p:cNvPr>
          <p:cNvGrpSpPr/>
          <p:nvPr/>
        </p:nvGrpSpPr>
        <p:grpSpPr>
          <a:xfrm>
            <a:off x="4379088" y="72944"/>
            <a:ext cx="6192456" cy="1848090"/>
            <a:chOff x="4560907" y="-724744"/>
            <a:chExt cx="6192456" cy="1848090"/>
          </a:xfrm>
        </p:grpSpPr>
        <p:sp>
          <p:nvSpPr>
            <p:cNvPr id="12" name="Subtítulo 2">
              <a:extLst>
                <a:ext uri="{FF2B5EF4-FFF2-40B4-BE49-F238E27FC236}">
                  <a16:creationId xmlns:a16="http://schemas.microsoft.com/office/drawing/2014/main" id="{7A647AFD-314B-A03A-D172-91989B767B5A}"/>
                </a:ext>
              </a:extLst>
            </p:cNvPr>
            <p:cNvSpPr txBox="1">
              <a:spLocks/>
            </p:cNvSpPr>
            <p:nvPr/>
          </p:nvSpPr>
          <p:spPr>
            <a:xfrm>
              <a:off x="4560907" y="205926"/>
              <a:ext cx="6192456" cy="9174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de-DE" sz="360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/>
                  <a:ea typeface="Calibri Light"/>
                  <a:cs typeface="Calibri Light"/>
                </a:rPr>
                <a:t>Ministério</a:t>
              </a:r>
              <a:r>
                <a:rPr lang="de-DE" sz="36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/>
                  <a:ea typeface="Calibri Light"/>
                  <a:cs typeface="Calibri Light"/>
                </a:rPr>
                <a:t> </a:t>
              </a:r>
              <a:r>
                <a:rPr lang="de-DE" sz="360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/>
                  <a:ea typeface="Calibri Light"/>
                  <a:cs typeface="Calibri Light"/>
                </a:rPr>
                <a:t>Público</a:t>
              </a:r>
              <a:r>
                <a:rPr lang="de-DE" sz="36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/>
                  <a:ea typeface="Calibri Light"/>
                  <a:cs typeface="Calibri Light"/>
                </a:rPr>
                <a:t> </a:t>
              </a:r>
              <a:r>
                <a:rPr lang="de-DE" sz="360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/>
                  <a:ea typeface="Calibri Light"/>
                  <a:cs typeface="Calibri Light"/>
                </a:rPr>
                <a:t>Militar</a:t>
              </a:r>
              <a:r>
                <a:rPr lang="de-DE" sz="36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/>
                  <a:ea typeface="Calibri Light"/>
                  <a:cs typeface="Calibri Light"/>
                </a:rPr>
                <a:t> – MPM </a:t>
              </a:r>
              <a:endParaRPr lang="en-US"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/>
                <a:ea typeface="Calibri Light"/>
                <a:cs typeface="Calibri Light"/>
              </a:endParaRPr>
            </a:p>
            <a:p>
              <a:pPr>
                <a:spcBef>
                  <a:spcPct val="0"/>
                </a:spcBef>
              </a:pPr>
              <a:endParaRPr lang="de-DE" sz="20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endParaRPr>
            </a:p>
            <a:p>
              <a:endParaRPr lang="de-DE">
                <a:solidFill>
                  <a:srgbClr val="FFFFFF"/>
                </a:solidFill>
                <a:ea typeface="Calibri"/>
                <a:cs typeface="Calibri"/>
              </a:endParaRPr>
            </a:p>
          </p:txBody>
        </p:sp>
        <p:pic>
          <p:nvPicPr>
            <p:cNvPr id="13" name="Imagem 10" descr="Logotipo&#10;&#10;Descrição gerada automaticamente">
              <a:extLst>
                <a:ext uri="{FF2B5EF4-FFF2-40B4-BE49-F238E27FC236}">
                  <a16:creationId xmlns:a16="http://schemas.microsoft.com/office/drawing/2014/main" id="{09185087-66AD-7404-354F-7E909F683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069" y="-724744"/>
              <a:ext cx="1085850" cy="914400"/>
            </a:xfrm>
            <a:prstGeom prst="rect">
              <a:avLst/>
            </a:prstGeom>
          </p:spPr>
        </p:pic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ADAF353F-FB42-70CA-0952-316145256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5823" y="1276691"/>
            <a:ext cx="6356431" cy="290051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z="36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SCPJM</a:t>
            </a:r>
          </a:p>
          <a:p>
            <a:r>
              <a:rPr lang="de-DE" sz="3600" b="1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Sistema</a:t>
            </a:r>
            <a:r>
              <a:rPr lang="de-DE" sz="36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de </a:t>
            </a:r>
            <a:r>
              <a:rPr lang="de-DE" sz="3600" b="1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Concurso</a:t>
            </a:r>
            <a:r>
              <a:rPr lang="de-DE" sz="36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de Promotor de </a:t>
            </a:r>
            <a:r>
              <a:rPr lang="de-DE" sz="3600" b="1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Justiça</a:t>
            </a:r>
            <a:r>
              <a:rPr lang="de-DE" sz="36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de-DE" sz="3600" b="1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Militar</a:t>
            </a:r>
            <a:r>
              <a:rPr lang="de-DE" sz="3600" b="1">
                <a:latin typeface="Calibri Light"/>
                <a:ea typeface="Calibri Light"/>
                <a:cs typeface="Calibri Light"/>
              </a:rPr>
              <a:t/>
            </a:r>
            <a:br>
              <a:rPr lang="de-DE" sz="3600" b="1">
                <a:latin typeface="Calibri Light"/>
                <a:ea typeface="Calibri Light"/>
                <a:cs typeface="Calibri Light"/>
              </a:rPr>
            </a:br>
            <a:endParaRPr lang="de-DE" sz="360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6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18" y="0"/>
            <a:ext cx="729158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470274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Módulo</a:t>
            </a:r>
            <a:r>
              <a:rPr lang="en-US" b="1" dirty="0"/>
              <a:t> de </a:t>
            </a:r>
            <a:r>
              <a:rPr lang="en-US" b="1" dirty="0" err="1" smtClean="0"/>
              <a:t>Administração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Relatórios</a:t>
            </a:r>
            <a:endParaRPr lang="en-US" dirty="0"/>
          </a:p>
          <a:p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8466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FBBF09B5-C702-33A8-C85F-ECC81CB6783A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">
                <a:latin typeface="+mj-lt"/>
                <a:ea typeface="+mj-ea"/>
                <a:cs typeface="+mj-cs"/>
              </a:rPr>
              <a:t>OBRIGADO! 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F7B976A5-1BC1-AF1F-65A7-53991937A857}"/>
              </a:ext>
            </a:extLst>
          </p:cNvPr>
          <p:cNvSpPr txBox="1"/>
          <p:nvPr/>
        </p:nvSpPr>
        <p:spPr>
          <a:xfrm>
            <a:off x="272416" y="2291923"/>
            <a:ext cx="5196032" cy="3246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err="1"/>
              <a:t>Procuradoria</a:t>
            </a:r>
            <a:r>
              <a:rPr lang="en-US"/>
              <a:t>-Geral de Justiça Militar – PGJM</a:t>
            </a:r>
            <a:endParaRPr lang="en-US">
              <a:cs typeface="Calibri"/>
            </a:endParaRP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Departamento de </a:t>
            </a:r>
            <a:r>
              <a:rPr lang="en-US" err="1"/>
              <a:t>Tecnologia</a:t>
            </a:r>
            <a:r>
              <a:rPr lang="en-US"/>
              <a:t> da </a:t>
            </a:r>
            <a:r>
              <a:rPr lang="en-US" err="1"/>
              <a:t>Informação</a:t>
            </a:r>
            <a:r>
              <a:rPr lang="en-US"/>
              <a:t> – DTI</a:t>
            </a:r>
            <a:endParaRPr lang="en-US">
              <a:cs typeface="Calibri"/>
            </a:endParaRP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err="1"/>
              <a:t>Divisão</a:t>
            </a:r>
            <a:r>
              <a:rPr lang="en-US"/>
              <a:t> de </a:t>
            </a:r>
            <a:r>
              <a:rPr lang="en-US" err="1"/>
              <a:t>Desenvolvimento</a:t>
            </a:r>
            <a:r>
              <a:rPr lang="en-US"/>
              <a:t> de Sistemas - DDS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b="1"/>
              <a:t>ALEXANDRE FERMINO FANTI</a:t>
            </a:r>
            <a:endParaRPr lang="en-US" sz="2000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sz="2000"/>
              <a:t>CHEFE DA SEÇÃO DE SISTEMAS CORPORATIVOS</a:t>
            </a:r>
            <a:endParaRPr lang="en-US" sz="20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spc="-1">
                <a:hlinkClick r:id="rId2"/>
              </a:rPr>
              <a:t>alexandre.fanti@mpm.mp.br</a:t>
            </a:r>
            <a:r>
              <a:rPr lang="en-US" sz="2000" spc="-1"/>
              <a:t> </a:t>
            </a:r>
            <a:endParaRPr lang="en-US" sz="2000" spc="-1">
              <a:cs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000" spc="-1"/>
              <a:t>(61) 3255 7546</a:t>
            </a:r>
            <a:endParaRPr lang="en-US" sz="2000" b="0" strike="noStrike" spc="-1"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5" descr="Código QR&#10;&#10;Descrição gerada automaticamente">
            <a:extLst>
              <a:ext uri="{FF2B5EF4-FFF2-40B4-BE49-F238E27FC236}">
                <a16:creationId xmlns:a16="http://schemas.microsoft.com/office/drawing/2014/main" id="{BAD36CCB-7930-ECFF-16E7-1B6D19685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22" y="627384"/>
            <a:ext cx="5572727" cy="51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âmpada em tela de fundo amarela com cabo e feixes de luz traçados">
            <a:extLst>
              <a:ext uri="{FF2B5EF4-FFF2-40B4-BE49-F238E27FC236}">
                <a16:creationId xmlns:a16="http://schemas.microsoft.com/office/drawing/2014/main" id="{04273342-4578-5E3F-05A8-BDFCDCBCE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72" r="676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C81D2B-D93B-74A7-0FC6-B4232DF86CF8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Calibri Light"/>
                <a:ea typeface="Calibri Light"/>
                <a:cs typeface="Calibri Light"/>
              </a:rPr>
              <a:t>Desafio</a:t>
            </a:r>
            <a:r>
              <a:rPr lang="en-US" sz="4400" b="1" dirty="0">
                <a:latin typeface="Calibri Light"/>
                <a:ea typeface="Calibri Light"/>
                <a:cs typeface="Calibri Light"/>
              </a:rPr>
              <a:t>:</a:t>
            </a:r>
            <a:endParaRPr lang="en-US" sz="4400" dirty="0">
              <a:latin typeface="Calibri Light"/>
              <a:ea typeface="Calibri Light"/>
              <a:cs typeface="Calibri Ligh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latin typeface="Calibri Light"/>
                <a:ea typeface="Calibri Light"/>
                <a:cs typeface="Calibri Light"/>
              </a:rPr>
              <a:t>Entregar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200" dirty="0" err="1">
                <a:latin typeface="Calibri Light"/>
                <a:ea typeface="Calibri Light"/>
                <a:cs typeface="Calibri Light"/>
              </a:rPr>
              <a:t>uma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200" dirty="0" err="1">
                <a:latin typeface="Calibri Light"/>
                <a:ea typeface="Calibri Light"/>
                <a:cs typeface="Calibri Light"/>
              </a:rPr>
              <a:t>solução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200" dirty="0" err="1">
                <a:latin typeface="Calibri Light"/>
                <a:ea typeface="Calibri Light"/>
                <a:cs typeface="Calibri Light"/>
              </a:rPr>
              <a:t>completa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para </a:t>
            </a:r>
            <a:r>
              <a:rPr lang="en-US" sz="3200" dirty="0" err="1">
                <a:latin typeface="Calibri Light"/>
                <a:ea typeface="Calibri Light"/>
                <a:cs typeface="Calibri Light"/>
              </a:rPr>
              <a:t>gestão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do  12º </a:t>
            </a:r>
            <a:r>
              <a:rPr lang="en-US" sz="3200" dirty="0" err="1">
                <a:latin typeface="Calibri Light"/>
                <a:ea typeface="Calibri Light"/>
                <a:cs typeface="Calibri Light"/>
              </a:rPr>
              <a:t>Concurso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3200" dirty="0" err="1" smtClean="0">
                <a:latin typeface="Calibri Light"/>
                <a:ea typeface="Calibri Light"/>
                <a:cs typeface="Calibri Light"/>
              </a:rPr>
              <a:t>Membros</a:t>
            </a:r>
            <a:r>
              <a:rPr lang="en-US" sz="3200" dirty="0" smtClean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do MPM</a:t>
            </a:r>
          </a:p>
        </p:txBody>
      </p:sp>
    </p:spTree>
    <p:extLst>
      <p:ext uri="{BB962C8B-B14F-4D97-AF65-F5344CB8AC3E}">
        <p14:creationId xmlns:p14="http://schemas.microsoft.com/office/powerpoint/2010/main" val="1670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C598E4-D06B-984D-DCBB-157C993E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51" y="979714"/>
            <a:ext cx="5729781" cy="2807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Tecnologias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Utilizadas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pic>
        <p:nvPicPr>
          <p:cNvPr id="27" name="Picture 26" descr="Script de ordenador en una pantalla">
            <a:extLst>
              <a:ext uri="{FF2B5EF4-FFF2-40B4-BE49-F238E27FC236}">
                <a16:creationId xmlns:a16="http://schemas.microsoft.com/office/drawing/2014/main" id="{9EBD381D-4BA7-9080-1AF3-008F27FC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4" r="46254" b="-3"/>
          <a:stretch/>
        </p:blipFill>
        <p:spPr>
          <a:xfrm>
            <a:off x="7616215" y="10"/>
            <a:ext cx="4575785" cy="685799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8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Tecnologias </a:t>
            </a:r>
            <a:r>
              <a:rPr lang="en-US" sz="4400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Utilizadas</a:t>
            </a: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BCE49727-D421-6A27-9605-F4DD84B459CE}"/>
              </a:ext>
            </a:extLst>
          </p:cNvPr>
          <p:cNvGrpSpPr/>
          <p:nvPr/>
        </p:nvGrpSpPr>
        <p:grpSpPr>
          <a:xfrm>
            <a:off x="5112000" y="2863440"/>
            <a:ext cx="2736000" cy="2736000"/>
            <a:chOff x="5112000" y="2863440"/>
            <a:chExt cx="2736000" cy="2736000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F720301-322F-79B5-FE9C-248B265E39BD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5112000" y="2863440"/>
              <a:ext cx="2736000" cy="10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A42D405E-90A3-9993-71CE-7F32A8AD844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213240" y="4061520"/>
              <a:ext cx="880920" cy="15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Agrupar 2"/>
          <p:cNvGrpSpPr/>
          <p:nvPr/>
        </p:nvGrpSpPr>
        <p:grpSpPr>
          <a:xfrm>
            <a:off x="288000" y="2287440"/>
            <a:ext cx="4477320" cy="3384000"/>
            <a:chOff x="288000" y="2287440"/>
            <a:chExt cx="4477320" cy="338400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5C7FD16-AA91-4246-9930-05139BF94829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88000" y="2287440"/>
              <a:ext cx="3471120" cy="338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D5C6B8F7-2587-B7AF-6A7C-524D1ADEB8A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3960000" y="3395160"/>
              <a:ext cx="805320" cy="332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2B0EFDC-9209-F984-66B7-8E1CFA851461}"/>
              </a:ext>
            </a:extLst>
          </p:cNvPr>
          <p:cNvGrpSpPr/>
          <p:nvPr/>
        </p:nvGrpSpPr>
        <p:grpSpPr>
          <a:xfrm>
            <a:off x="8410680" y="2088000"/>
            <a:ext cx="3253320" cy="1855440"/>
            <a:chOff x="8410680" y="2088000"/>
            <a:chExt cx="3253320" cy="185544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3EE353C-D0D7-81A2-DFA0-2B39EB5B2CDB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9360000" y="2088000"/>
              <a:ext cx="2304000" cy="185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7F5BF28F-6A9B-7344-D6DE-A6EE3A82346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8410680" y="2963160"/>
              <a:ext cx="805320" cy="332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683DFA1-BC8B-E67C-A3BD-01B93A43DF54}"/>
              </a:ext>
            </a:extLst>
          </p:cNvPr>
          <p:cNvGrpSpPr/>
          <p:nvPr/>
        </p:nvGrpSpPr>
        <p:grpSpPr>
          <a:xfrm>
            <a:off x="8518320" y="4271040"/>
            <a:ext cx="2368440" cy="1488960"/>
            <a:chOff x="8518320" y="4271040"/>
            <a:chExt cx="2368440" cy="148896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FD3DF87-C828-759B-41CF-AB6F2595791A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 rot="1426200">
              <a:off x="8518320" y="4271040"/>
              <a:ext cx="809280" cy="330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ADC0F01-298E-0D65-47EF-C09F589A7ACA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9576000" y="4609080"/>
              <a:ext cx="131076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AF39202-5CC8-36FA-86D2-1AF612BC585A}"/>
                </a:ext>
              </a:extLst>
            </p:cNvPr>
            <p:cNvSpPr txBox="1"/>
            <p:nvPr/>
          </p:nvSpPr>
          <p:spPr>
            <a:xfrm>
              <a:off x="8677070" y="4609080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/>
                <a:t>SOAP</a:t>
              </a:r>
              <a:br>
                <a:rPr lang="pt-BR" sz="1000"/>
              </a:br>
              <a:r>
                <a:rPr lang="pt-BR" sz="1000"/>
                <a:t>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7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m 23">
            <a:extLst>
              <a:ext uri="{FF2B5EF4-FFF2-40B4-BE49-F238E27FC236}">
                <a16:creationId xmlns:a16="http://schemas.microsoft.com/office/drawing/2014/main" id="{38380114-35E5-25D4-3495-D06AE8D4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4" r="-2" b="1217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3" name="Picture 22" descr="Close de um teclado de calculadora">
            <a:extLst>
              <a:ext uri="{FF2B5EF4-FFF2-40B4-BE49-F238E27FC236}">
                <a16:creationId xmlns:a16="http://schemas.microsoft.com/office/drawing/2014/main" id="{B869CF2A-78AC-874F-FE47-7C0430985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6" r="-2" b="2948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60" name="Freeform: Shape 4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Freeform: Shape 4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Módulos</a:t>
            </a:r>
          </a:p>
        </p:txBody>
      </p:sp>
      <p:sp>
        <p:nvSpPr>
          <p:cNvPr id="62" name="Rectangle 4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3" name="Rectangle 5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5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CaixaDeTexto 20">
            <a:extLst>
              <a:ext uri="{FF2B5EF4-FFF2-40B4-BE49-F238E27FC236}">
                <a16:creationId xmlns:a16="http://schemas.microsoft.com/office/drawing/2014/main" id="{E71FE02E-3F41-12D7-4403-BBC8842B82EB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MÓDULO DO CANDIDATO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MÓDULO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2599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do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Candidato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718304-35F7-4715-108B-FA41BFB10BA0}"/>
              </a:ext>
            </a:extLst>
          </p:cNvPr>
          <p:cNvSpPr txBox="1"/>
          <p:nvPr/>
        </p:nvSpPr>
        <p:spPr>
          <a:xfrm>
            <a:off x="669036" y="2700456"/>
            <a:ext cx="108585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Inscrição </a:t>
            </a:r>
            <a:r>
              <a:rPr lang="pt-BR" sz="2400" dirty="0">
                <a:latin typeface="Calibri Light"/>
                <a:cs typeface="Arial"/>
              </a:rPr>
              <a:t>e acompanhamento do certame;</a:t>
            </a:r>
            <a:r>
              <a:rPr lang="en-US" sz="2400" dirty="0">
                <a:latin typeface="Calibri Light"/>
                <a:cs typeface="Arial"/>
              </a:rPr>
              <a:t>​</a:t>
            </a: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Reimpressão </a:t>
            </a:r>
            <a:r>
              <a:rPr lang="pt-BR" sz="2400" dirty="0">
                <a:latin typeface="Calibri Light"/>
                <a:cs typeface="Arial"/>
              </a:rPr>
              <a:t>de boletos - GRU</a:t>
            </a:r>
            <a:r>
              <a:rPr lang="en-US" sz="2400" dirty="0">
                <a:latin typeface="Calibri Light"/>
                <a:cs typeface="Arial"/>
              </a:rPr>
              <a:t>​</a:t>
            </a:r>
            <a:endParaRPr lang="en-US" dirty="0">
              <a:latin typeface="Calibri Light"/>
              <a:cs typeface="Calibri Light"/>
            </a:endParaRP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Resultados </a:t>
            </a:r>
            <a:r>
              <a:rPr lang="pt-BR" sz="2400" dirty="0">
                <a:latin typeface="Calibri Light"/>
                <a:cs typeface="Arial"/>
              </a:rPr>
              <a:t>detalhados do candidato nas provas;</a:t>
            </a:r>
            <a:r>
              <a:rPr lang="en-US" sz="2400" dirty="0">
                <a:latin typeface="Calibri Light"/>
                <a:cs typeface="Arial"/>
              </a:rPr>
              <a:t>​</a:t>
            </a:r>
            <a:endParaRPr lang="en-US" dirty="0">
              <a:latin typeface="Calibri Light"/>
              <a:cs typeface="Calibri"/>
            </a:endParaRP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Acesso às digitalizações </a:t>
            </a:r>
            <a:r>
              <a:rPr lang="pt-BR" sz="2400" dirty="0">
                <a:latin typeface="Calibri Light"/>
                <a:cs typeface="Arial"/>
              </a:rPr>
              <a:t>dos cadernos de respostas de cada etapa;</a:t>
            </a:r>
            <a:r>
              <a:rPr lang="en-US" sz="2400" dirty="0">
                <a:latin typeface="Calibri Light"/>
                <a:cs typeface="Arial"/>
              </a:rPr>
              <a:t>​</a:t>
            </a:r>
            <a:endParaRPr lang="en-US" dirty="0">
              <a:latin typeface="Calibri Light"/>
              <a:cs typeface="Calibri"/>
            </a:endParaRP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Acesso </a:t>
            </a:r>
            <a:r>
              <a:rPr lang="pt-BR" sz="2400" dirty="0">
                <a:latin typeface="Calibri Light"/>
                <a:cs typeface="Arial"/>
              </a:rPr>
              <a:t>aos vídeos da prova oral;</a:t>
            </a:r>
            <a:r>
              <a:rPr lang="en-US" sz="2400" dirty="0">
                <a:latin typeface="Calibri Light"/>
                <a:cs typeface="Arial"/>
              </a:rPr>
              <a:t>​</a:t>
            </a:r>
            <a:endParaRPr lang="en-US" dirty="0">
              <a:latin typeface="Calibri Light"/>
              <a:cs typeface="Calibri"/>
            </a:endParaRP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Interposição de recursos em cada etapa, acesso às respectivas decisões da Banca Examinadora.</a:t>
            </a:r>
          </a:p>
          <a:p>
            <a:pPr lvl="1">
              <a:buChar char="•"/>
            </a:pPr>
            <a:endParaRPr lang="pt-BR" sz="2400" dirty="0">
              <a:latin typeface="Calibri Light"/>
              <a:cs typeface="Arial"/>
            </a:endParaRP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Inscrições </a:t>
            </a:r>
            <a:r>
              <a:rPr lang="pt-BR" sz="2400" dirty="0">
                <a:latin typeface="Calibri Light"/>
                <a:cs typeface="Arial"/>
              </a:rPr>
              <a:t>realizadas: </a:t>
            </a:r>
            <a:r>
              <a:rPr lang="pt-BR" sz="2400" b="1" dirty="0">
                <a:latin typeface="Calibri Light"/>
                <a:cs typeface="Arial"/>
              </a:rPr>
              <a:t>3.853</a:t>
            </a:r>
            <a:r>
              <a:rPr lang="pt-BR" sz="2400" dirty="0" smtClean="0">
                <a:latin typeface="Calibri Light"/>
                <a:cs typeface="Arial"/>
              </a:rPr>
              <a:t>​</a:t>
            </a:r>
            <a:endParaRPr lang="pt-BR" sz="2400" dirty="0">
              <a:latin typeface="Calibri Light"/>
              <a:cs typeface="Arial"/>
            </a:endParaRPr>
          </a:p>
          <a:p>
            <a:pPr lvl="1">
              <a:buChar char="•"/>
            </a:pPr>
            <a:r>
              <a:rPr lang="pt-BR" sz="2400" dirty="0" smtClean="0">
                <a:latin typeface="Calibri Light"/>
                <a:cs typeface="Arial"/>
              </a:rPr>
              <a:t> Inscrições </a:t>
            </a:r>
            <a:r>
              <a:rPr lang="pt-BR" sz="2400" dirty="0">
                <a:latin typeface="Calibri Light"/>
                <a:cs typeface="Arial"/>
              </a:rPr>
              <a:t>confirmadas: </a:t>
            </a:r>
            <a:r>
              <a:rPr lang="pt-BR" sz="2400" b="1" dirty="0" smtClean="0">
                <a:latin typeface="Calibri Light"/>
                <a:cs typeface="Arial"/>
              </a:rPr>
              <a:t>2.231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5903E9-9366-C7B7-699F-D93888A16032}"/>
              </a:ext>
            </a:extLst>
          </p:cNvPr>
          <p:cNvSpPr txBox="1"/>
          <p:nvPr/>
        </p:nvSpPr>
        <p:spPr>
          <a:xfrm>
            <a:off x="838200" y="1866900"/>
            <a:ext cx="97536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Calibri Light"/>
                <a:cs typeface="Calibri"/>
              </a:rPr>
              <a:t>Funcionalidades voltadas para ações de cada candidato: </a:t>
            </a:r>
            <a:r>
              <a:rPr lang="en-US" sz="2800">
                <a:latin typeface="Calibri Light"/>
                <a:cs typeface="Calibri"/>
              </a:rPr>
              <a:t>​</a:t>
            </a:r>
            <a:endParaRPr lang="pt-BR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69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do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Candidato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91" y="1905341"/>
            <a:ext cx="6300969" cy="4444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62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86FA3-3CD8-83A1-F424-B8B9BE5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Módulo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 do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ea typeface="Calibri Light"/>
                <a:cs typeface="Calibri Light"/>
              </a:rPr>
              <a:t>Candidato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753" y="1886540"/>
            <a:ext cx="2411939" cy="2594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1" y="4595504"/>
            <a:ext cx="3329114" cy="215681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317" y="4912435"/>
            <a:ext cx="4828647" cy="1839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0" y="1822724"/>
            <a:ext cx="3769016" cy="2658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5768C58-CB67-773F-5C07-5C486A8EC01F}"/>
              </a:ext>
            </a:extLst>
          </p:cNvPr>
          <p:cNvSpPr/>
          <p:nvPr/>
        </p:nvSpPr>
        <p:spPr>
          <a:xfrm>
            <a:off x="3311768" y="2334846"/>
            <a:ext cx="4874846" cy="195383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F6626FD-CE6E-344F-F9F0-E8A115783D87}"/>
              </a:ext>
            </a:extLst>
          </p:cNvPr>
          <p:cNvSpPr/>
          <p:nvPr/>
        </p:nvSpPr>
        <p:spPr>
          <a:xfrm rot="1140000">
            <a:off x="2528890" y="3821013"/>
            <a:ext cx="5431875" cy="20789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Dobrada para Cima 12">
            <a:extLst>
              <a:ext uri="{FF2B5EF4-FFF2-40B4-BE49-F238E27FC236}">
                <a16:creationId xmlns:a16="http://schemas.microsoft.com/office/drawing/2014/main" id="{54951EF7-D930-421A-4405-F15DA5CBD0F8}"/>
              </a:ext>
            </a:extLst>
          </p:cNvPr>
          <p:cNvSpPr/>
          <p:nvPr/>
        </p:nvSpPr>
        <p:spPr>
          <a:xfrm rot="5400000">
            <a:off x="517769" y="4288692"/>
            <a:ext cx="2823307" cy="410307"/>
          </a:xfrm>
          <a:prstGeom prst="bentUp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537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Arial,Sans-Serif</vt:lpstr>
      <vt:lpstr>Calibri</vt:lpstr>
      <vt:lpstr>Calibri Light</vt:lpstr>
      <vt:lpstr>Tema do Office</vt:lpstr>
      <vt:lpstr>VII Mostra de Soluções de Inovação e Tecnologia do Ministério Público</vt:lpstr>
      <vt:lpstr>SCPJM Sistema de Concurso de Promotor de Justiça Militar </vt:lpstr>
      <vt:lpstr>Apresentação do PowerPoint</vt:lpstr>
      <vt:lpstr>Tecnologias Utilizadas </vt:lpstr>
      <vt:lpstr>Tecnologias Utilizadas </vt:lpstr>
      <vt:lpstr>Módulos</vt:lpstr>
      <vt:lpstr>Módulo do Candidato</vt:lpstr>
      <vt:lpstr>Módulo do Candidato</vt:lpstr>
      <vt:lpstr>Módulo do Candidato</vt:lpstr>
      <vt:lpstr>Módulo do Candidato - Recursos</vt:lpstr>
      <vt:lpstr>Módulo do Candidato - Integração SEI</vt:lpstr>
      <vt:lpstr>Módulo de Administração</vt:lpstr>
      <vt:lpstr>Módulo de Administração - Inscrições</vt:lpstr>
      <vt:lpstr>Módulo de Administração - Prazos das etapas e Pagamentos de Inscrições </vt:lpstr>
      <vt:lpstr>Módulo de Administração - Recursos e Integração com SEI  </vt:lpstr>
      <vt:lpstr>Módulo de Administração - Provas objetivas </vt:lpstr>
      <vt:lpstr>Módulo de Administração - Provas subjetiva e Integração com SEI </vt:lpstr>
      <vt:lpstr>Módulo de Administração - Provas Oral, Prática e Títulos </vt:lpstr>
      <vt:lpstr>Módulo de Administração - Resultado Geral </vt:lpstr>
      <vt:lpstr>Módulo de Administração  Relatórios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Fermino Fanti</dc:creator>
  <cp:lastModifiedBy>xxx</cp:lastModifiedBy>
  <cp:revision>35</cp:revision>
  <dcterms:created xsi:type="dcterms:W3CDTF">2023-05-22T16:38:20Z</dcterms:created>
  <dcterms:modified xsi:type="dcterms:W3CDTF">2023-05-25T18:42:49Z</dcterms:modified>
</cp:coreProperties>
</file>