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Fjalla One"/>
      <p:regular r:id="rId27"/>
    </p:embeddedFont>
    <p:embeddedFont>
      <p:font typeface="Barlow Semi Condensed Medium"/>
      <p:regular r:id="rId28"/>
      <p:bold r:id="rId29"/>
      <p:italic r:id="rId30"/>
      <p:boldItalic r:id="rId31"/>
    </p:embeddedFont>
    <p:embeddedFont>
      <p:font typeface="Barlow Semi Condense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BarlowSemiCondensedMedium-regular.fntdata"/><Relationship Id="rId27" Type="http://schemas.openxmlformats.org/officeDocument/2006/relationships/font" Target="fonts/Fjalla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SemiCondensed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SemiCondensedMedium-boldItalic.fntdata"/><Relationship Id="rId30" Type="http://schemas.openxmlformats.org/officeDocument/2006/relationships/font" Target="fonts/BarlowSemiCondensedMedium-italic.fntdata"/><Relationship Id="rId11" Type="http://schemas.openxmlformats.org/officeDocument/2006/relationships/slide" Target="slides/slide7.xml"/><Relationship Id="rId33" Type="http://schemas.openxmlformats.org/officeDocument/2006/relationships/font" Target="fonts/BarlowSemiCondensed-bold.fntdata"/><Relationship Id="rId10" Type="http://schemas.openxmlformats.org/officeDocument/2006/relationships/slide" Target="slides/slide6.xml"/><Relationship Id="rId32" Type="http://schemas.openxmlformats.org/officeDocument/2006/relationships/font" Target="fonts/BarlowSemiCondensed-regular.fntdata"/><Relationship Id="rId13" Type="http://schemas.openxmlformats.org/officeDocument/2006/relationships/slide" Target="slides/slide9.xml"/><Relationship Id="rId35" Type="http://schemas.openxmlformats.org/officeDocument/2006/relationships/font" Target="fonts/BarlowSemiCondensed-boldItalic.fntdata"/><Relationship Id="rId12" Type="http://schemas.openxmlformats.org/officeDocument/2006/relationships/slide" Target="slides/slide8.xml"/><Relationship Id="rId34" Type="http://schemas.openxmlformats.org/officeDocument/2006/relationships/font" Target="fonts/BarlowSemiCondensed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1dcd5e7bdc7_2_18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g1dcd5e7bdc7_2_186:notes"/>
          <p:cNvSpPr/>
          <p:nvPr>
            <p:ph idx="2" type="sldImg"/>
          </p:nvPr>
        </p:nvSpPr>
        <p:spPr>
          <a:xfrm>
            <a:off x="114312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1e2e367e63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1e2e367e63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DMTI possui três canais para recebimento de chamados dos integrantes da Instituição. Orientações, pedidos de consertos de equipamentos, de produção de aplicativos e/ou melhorias, como também, resolução de problemas relacionados à rede interna e Internet de todo MPTO podem ser solicitados da seguinte forma: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1e2e367e63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1e2e367e63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1e2e367e63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1e2e367e63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1e2e367e63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1e2e367e63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e2e367e63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e2e367e63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1e2e367e63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1e2e367e63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1dcd5e7bdc7_2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1dcd5e7bdc7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1e377939dd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1e377939dd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DMTI possui três canais para recebimento de chamados dos integrantes da Instituição. Orientações, pedidos de consertos de equipamentos, de produção de aplicativos e/ou melhorias, como também, resolução de problemas relacionados à rede interna e Internet de todo MPTO podem ser solicitados da seguinte forma: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1e377939d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1e377939d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1e377939dd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5" name="Google Shape;1895;g1e377939dd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8714a43093_3_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8714a43093_3_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DMTI possui três canais para recebimento de chamados dos integrantes da Instituição. Orientações, pedidos de consertos de equipamentos, de produção de aplicativos e/ou melhorias, como também, resolução de problemas relacionados à rede interna e Internet de todo MPTO podem ser solicitados da seguinte forma: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1e377939dd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1e377939dd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1e377939dd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1e377939dd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dcd5e7bdc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dcd5e7bdc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dcb670915d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1dcb670915d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1e2e367e63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1e2e367e63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1e2e367e63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1e2e367e63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e2e367e63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e2e367e63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DMTI possui três canais para recebimento de chamados dos integrantes da Instituição. Orientações, pedidos de consertos de equipamentos, de produção de aplicativos e/ou melhorias, como também, resolução de problemas relacionados à rede interna e Internet de todo MPTO podem ser solicitados da seguinte forma: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804e9800b4_0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804e9800b4_0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e2e367e63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1e2e367e63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e2e367e63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e2e367e63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1"/>
          <p:cNvGrpSpPr/>
          <p:nvPr/>
        </p:nvGrpSpPr>
        <p:grpSpPr>
          <a:xfrm rot="10800000">
            <a:off x="1954823" y="1124844"/>
            <a:ext cx="5234354" cy="3069144"/>
            <a:chOff x="1098425" y="237675"/>
            <a:chExt cx="5358675" cy="5174750"/>
          </a:xfrm>
        </p:grpSpPr>
        <p:sp>
          <p:nvSpPr>
            <p:cNvPr id="547" name="Google Shape;547;p11"/>
            <p:cNvSpPr/>
            <p:nvPr/>
          </p:nvSpPr>
          <p:spPr>
            <a:xfrm>
              <a:off x="1098425" y="237675"/>
              <a:ext cx="5358675" cy="5173850"/>
            </a:xfrm>
            <a:custGeom>
              <a:rect b="b" l="l" r="r" t="t"/>
              <a:pathLst>
                <a:path extrusionOk="0" h="206954" w="214347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098425" y="237675"/>
              <a:ext cx="5358675" cy="5173850"/>
            </a:xfrm>
            <a:custGeom>
              <a:rect b="b" l="l" r="r" t="t"/>
              <a:pathLst>
                <a:path extrusionOk="0" h="206954" w="214347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119425" y="238125"/>
              <a:ext cx="5331675" cy="5174300"/>
            </a:xfrm>
            <a:custGeom>
              <a:rect b="b" l="l" r="r" t="t"/>
              <a:pathLst>
                <a:path extrusionOk="0" h="206972" w="213267">
                  <a:moveTo>
                    <a:pt x="114278" y="0"/>
                  </a:moveTo>
                  <a:cubicBezTo>
                    <a:pt x="106004" y="0"/>
                    <a:pt x="97190" y="1739"/>
                    <a:pt x="87837" y="5636"/>
                  </a:cubicBezTo>
                  <a:cubicBezTo>
                    <a:pt x="66552" y="14570"/>
                    <a:pt x="49704" y="31717"/>
                    <a:pt x="36634" y="50724"/>
                  </a:cubicBezTo>
                  <a:cubicBezTo>
                    <a:pt x="16248" y="80223"/>
                    <a:pt x="3657" y="115058"/>
                    <a:pt x="420" y="150792"/>
                  </a:cubicBezTo>
                  <a:cubicBezTo>
                    <a:pt x="180" y="153610"/>
                    <a:pt x="0" y="156488"/>
                    <a:pt x="0" y="159366"/>
                  </a:cubicBezTo>
                  <a:cubicBezTo>
                    <a:pt x="0" y="171058"/>
                    <a:pt x="2578" y="182929"/>
                    <a:pt x="11632" y="189704"/>
                  </a:cubicBezTo>
                  <a:cubicBezTo>
                    <a:pt x="18287" y="194621"/>
                    <a:pt x="27041" y="195640"/>
                    <a:pt x="35315" y="196419"/>
                  </a:cubicBezTo>
                  <a:cubicBezTo>
                    <a:pt x="67631" y="199597"/>
                    <a:pt x="99948" y="202775"/>
                    <a:pt x="132265" y="205893"/>
                  </a:cubicBezTo>
                  <a:cubicBezTo>
                    <a:pt x="137601" y="206432"/>
                    <a:pt x="143057" y="206972"/>
                    <a:pt x="148393" y="206972"/>
                  </a:cubicBezTo>
                  <a:cubicBezTo>
                    <a:pt x="155648" y="206972"/>
                    <a:pt x="162723" y="206013"/>
                    <a:pt x="169258" y="203075"/>
                  </a:cubicBezTo>
                  <a:cubicBezTo>
                    <a:pt x="184907" y="196000"/>
                    <a:pt x="193241" y="179092"/>
                    <a:pt x="200376" y="163443"/>
                  </a:cubicBezTo>
                  <a:cubicBezTo>
                    <a:pt x="206611" y="149713"/>
                    <a:pt x="213027" y="135443"/>
                    <a:pt x="213266" y="120334"/>
                  </a:cubicBezTo>
                  <a:cubicBezTo>
                    <a:pt x="213266" y="120034"/>
                    <a:pt x="213266" y="119734"/>
                    <a:pt x="213266" y="119375"/>
                  </a:cubicBezTo>
                  <a:cubicBezTo>
                    <a:pt x="213266" y="104925"/>
                    <a:pt x="207690" y="90955"/>
                    <a:pt x="201035" y="78064"/>
                  </a:cubicBezTo>
                  <a:cubicBezTo>
                    <a:pt x="182569" y="42150"/>
                    <a:pt x="154809" y="0"/>
                    <a:pt x="114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11"/>
          <p:cNvSpPr txBox="1"/>
          <p:nvPr>
            <p:ph idx="1" type="subTitle"/>
          </p:nvPr>
        </p:nvSpPr>
        <p:spPr>
          <a:xfrm>
            <a:off x="3227832" y="2816352"/>
            <a:ext cx="26793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551" name="Google Shape;551;p11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2" name="Google Shape;552;p11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11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11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5" name="Google Shape;555;p11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556" name="Google Shape;556;p11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11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563" name="Google Shape;563;p11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11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568" name="Google Shape;568;p11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11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573" name="Google Shape;573;p11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11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580" name="Google Shape;58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83" name="Google Shape;583;p11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Google Shape;584;p11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11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86" name="Google Shape;586;p11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587" name="Google Shape;587;p11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11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594" name="Google Shape;594;p11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11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599" name="Google Shape;599;p11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11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1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1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1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1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1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9" name="Google Shape;609;p11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610" name="Google Shape;61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11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614" name="Google Shape;614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11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618" name="Google Shape;618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1" name="Google Shape;621;p11"/>
          <p:cNvSpPr txBox="1"/>
          <p:nvPr>
            <p:ph hasCustomPrompt="1" type="title"/>
          </p:nvPr>
        </p:nvSpPr>
        <p:spPr>
          <a:xfrm>
            <a:off x="2624328" y="2057400"/>
            <a:ext cx="3904500" cy="7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/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5" name="Google Shape;625;p13"/>
          <p:cNvSpPr txBox="1"/>
          <p:nvPr>
            <p:ph idx="1" type="subTitle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26" name="Google Shape;626;p13"/>
          <p:cNvSpPr txBox="1"/>
          <p:nvPr>
            <p:ph idx="2" type="subTitle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27" name="Google Shape;627;p13"/>
          <p:cNvSpPr txBox="1"/>
          <p:nvPr>
            <p:ph idx="3" type="subTitle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28" name="Google Shape;628;p13"/>
          <p:cNvSpPr txBox="1"/>
          <p:nvPr>
            <p:ph idx="4" type="subTitle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29" name="Google Shape;629;p13"/>
          <p:cNvSpPr txBox="1"/>
          <p:nvPr>
            <p:ph idx="5" type="subTitle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30" name="Google Shape;630;p13"/>
          <p:cNvSpPr txBox="1"/>
          <p:nvPr>
            <p:ph idx="6" type="subTitle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31" name="Google Shape;631;p13"/>
          <p:cNvSpPr txBox="1"/>
          <p:nvPr>
            <p:ph idx="7" type="subTitle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32" name="Google Shape;632;p13"/>
          <p:cNvSpPr txBox="1"/>
          <p:nvPr>
            <p:ph idx="8" type="subTitle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33" name="Google Shape;633;p13"/>
          <p:cNvSpPr txBox="1"/>
          <p:nvPr>
            <p:ph hasCustomPrompt="1" idx="9" type="title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/>
          <p:nvPr>
            <p:ph hasCustomPrompt="1" idx="13" type="title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/>
          <p:nvPr>
            <p:ph hasCustomPrompt="1" idx="14" type="title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/>
          <p:nvPr>
            <p:ph hasCustomPrompt="1" idx="15" type="title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">
  <p:cSld name="CUSTOM_1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/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9" name="Google Shape;639;p14"/>
          <p:cNvSpPr txBox="1"/>
          <p:nvPr>
            <p:ph idx="1" type="subTitle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0" name="Google Shape;640;p14"/>
          <p:cNvSpPr txBox="1"/>
          <p:nvPr>
            <p:ph idx="2" type="subTitle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1" name="Google Shape;641;p14"/>
          <p:cNvSpPr txBox="1"/>
          <p:nvPr>
            <p:ph idx="3" type="subTitle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2" name="Google Shape;642;p14"/>
          <p:cNvSpPr txBox="1"/>
          <p:nvPr>
            <p:ph idx="4" type="subTitle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3" name="Google Shape;643;p14"/>
          <p:cNvSpPr txBox="1"/>
          <p:nvPr>
            <p:ph idx="5" type="subTitle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4" name="Google Shape;644;p14"/>
          <p:cNvSpPr txBox="1"/>
          <p:nvPr>
            <p:ph idx="6" type="subTitle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of text">
  <p:cSld name="CUSTOM_2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/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7" name="Google Shape;667;p15"/>
          <p:cNvSpPr txBox="1"/>
          <p:nvPr>
            <p:ph idx="1" type="subTitle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68" name="Google Shape;668;p15"/>
          <p:cNvSpPr txBox="1"/>
          <p:nvPr>
            <p:ph idx="2" type="subTitle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69" name="Google Shape;669;p15"/>
          <p:cNvSpPr txBox="1"/>
          <p:nvPr>
            <p:ph idx="3" type="subTitle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70" name="Google Shape;670;p15"/>
          <p:cNvSpPr txBox="1"/>
          <p:nvPr>
            <p:ph idx="4" type="subTitle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71" name="Google Shape;671;p15"/>
          <p:cNvSpPr txBox="1"/>
          <p:nvPr>
            <p:ph idx="5" type="subTitle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72" name="Google Shape;672;p15"/>
          <p:cNvSpPr txBox="1"/>
          <p:nvPr>
            <p:ph idx="6" type="subTitle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73" name="Google Shape;673;p15"/>
          <p:cNvSpPr txBox="1"/>
          <p:nvPr>
            <p:ph idx="7" type="subTitle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74" name="Google Shape;674;p15"/>
          <p:cNvSpPr txBox="1"/>
          <p:nvPr>
            <p:ph idx="8" type="subTitle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7" name="Google Shape;677;p15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691" name="Google Shape;69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08" name="Google Shape;708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2">
  <p:cSld name="CUSTOM_7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Google Shape;712;p16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3" name="Google Shape;713;p16"/>
          <p:cNvSpPr txBox="1"/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714" name="Google Shape;714;p16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5" name="Google Shape;715;p16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716" name="Google Shape;716;p1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16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721" name="Google Shape;721;p1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27" name="Google Shape;727;p16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16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9" name="Google Shape;729;p16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730" name="Google Shape;730;p16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16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737" name="Google Shape;737;p1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16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742" name="Google Shape;742;p16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16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747" name="Google Shape;747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751" name="Google Shape;751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16"/>
          <p:cNvSpPr txBox="1"/>
          <p:nvPr>
            <p:ph idx="1" type="subTitle"/>
          </p:nvPr>
        </p:nvSpPr>
        <p:spPr>
          <a:xfrm>
            <a:off x="6217920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55" name="Google Shape;755;p16"/>
          <p:cNvSpPr txBox="1"/>
          <p:nvPr>
            <p:ph idx="2" type="subTitle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56" name="Google Shape;756;p16"/>
          <p:cNvSpPr txBox="1"/>
          <p:nvPr>
            <p:ph idx="3" type="subTitle"/>
          </p:nvPr>
        </p:nvSpPr>
        <p:spPr>
          <a:xfrm>
            <a:off x="1289304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57" name="Google Shape;757;p16"/>
          <p:cNvSpPr txBox="1"/>
          <p:nvPr>
            <p:ph idx="4" type="subTitle"/>
          </p:nvPr>
        </p:nvSpPr>
        <p:spPr>
          <a:xfrm>
            <a:off x="6217920" y="2139696"/>
            <a:ext cx="16368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8" name="Google Shape;758;p16"/>
          <p:cNvSpPr txBox="1"/>
          <p:nvPr>
            <p:ph idx="5" type="subTitle"/>
          </p:nvPr>
        </p:nvSpPr>
        <p:spPr>
          <a:xfrm>
            <a:off x="3749040" y="1581912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59" name="Google Shape;759;p16"/>
          <p:cNvSpPr txBox="1"/>
          <p:nvPr>
            <p:ph idx="6" type="subTitle"/>
          </p:nvPr>
        </p:nvSpPr>
        <p:spPr>
          <a:xfrm>
            <a:off x="1289304" y="2139696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of text">
  <p:cSld name="CUSTOM_8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7"/>
          <p:cNvSpPr txBox="1"/>
          <p:nvPr>
            <p:ph type="title"/>
          </p:nvPr>
        </p:nvSpPr>
        <p:spPr>
          <a:xfrm>
            <a:off x="3090672" y="338328"/>
            <a:ext cx="2962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2" name="Google Shape;762;p17"/>
          <p:cNvSpPr txBox="1"/>
          <p:nvPr>
            <p:ph idx="1" type="subTitle"/>
          </p:nvPr>
        </p:nvSpPr>
        <p:spPr>
          <a:xfrm>
            <a:off x="152242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63" name="Google Shape;763;p17"/>
          <p:cNvSpPr txBox="1"/>
          <p:nvPr>
            <p:ph idx="2" type="subTitle"/>
          </p:nvPr>
        </p:nvSpPr>
        <p:spPr>
          <a:xfrm>
            <a:off x="152242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64" name="Google Shape;764;p17"/>
          <p:cNvSpPr txBox="1"/>
          <p:nvPr>
            <p:ph idx="3" type="subTitle"/>
          </p:nvPr>
        </p:nvSpPr>
        <p:spPr>
          <a:xfrm>
            <a:off x="3689552" y="1588336"/>
            <a:ext cx="1764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65" name="Google Shape;765;p17"/>
          <p:cNvSpPr txBox="1"/>
          <p:nvPr>
            <p:ph idx="4" type="subTitle"/>
          </p:nvPr>
        </p:nvSpPr>
        <p:spPr>
          <a:xfrm>
            <a:off x="3689552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66" name="Google Shape;766;p17"/>
          <p:cNvSpPr txBox="1"/>
          <p:nvPr>
            <p:ph idx="5" type="subTitle"/>
          </p:nvPr>
        </p:nvSpPr>
        <p:spPr>
          <a:xfrm>
            <a:off x="585667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67" name="Google Shape;767;p17"/>
          <p:cNvSpPr txBox="1"/>
          <p:nvPr>
            <p:ph idx="6" type="subTitle"/>
          </p:nvPr>
        </p:nvSpPr>
        <p:spPr>
          <a:xfrm>
            <a:off x="585667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68" name="Google Shape;768;p17"/>
          <p:cNvSpPr txBox="1"/>
          <p:nvPr>
            <p:ph idx="7" type="subTitle"/>
          </p:nvPr>
        </p:nvSpPr>
        <p:spPr>
          <a:xfrm>
            <a:off x="152242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69" name="Google Shape;769;p17"/>
          <p:cNvSpPr txBox="1"/>
          <p:nvPr>
            <p:ph idx="8" type="subTitle"/>
          </p:nvPr>
        </p:nvSpPr>
        <p:spPr>
          <a:xfrm>
            <a:off x="152242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70" name="Google Shape;770;p17"/>
          <p:cNvSpPr txBox="1"/>
          <p:nvPr>
            <p:ph idx="9" type="subTitle"/>
          </p:nvPr>
        </p:nvSpPr>
        <p:spPr>
          <a:xfrm>
            <a:off x="3597450" y="3215961"/>
            <a:ext cx="194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1" name="Google Shape;771;p17"/>
          <p:cNvSpPr txBox="1"/>
          <p:nvPr>
            <p:ph idx="13" type="subTitle"/>
          </p:nvPr>
        </p:nvSpPr>
        <p:spPr>
          <a:xfrm>
            <a:off x="3597500" y="3556017"/>
            <a:ext cx="19491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72" name="Google Shape;772;p17"/>
          <p:cNvSpPr txBox="1"/>
          <p:nvPr>
            <p:ph idx="14" type="subTitle"/>
          </p:nvPr>
        </p:nvSpPr>
        <p:spPr>
          <a:xfrm>
            <a:off x="585667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3" name="Google Shape;773;p17"/>
          <p:cNvSpPr txBox="1"/>
          <p:nvPr>
            <p:ph idx="15" type="subTitle"/>
          </p:nvPr>
        </p:nvSpPr>
        <p:spPr>
          <a:xfrm>
            <a:off x="585667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774" name="Google Shape;774;p17"/>
          <p:cNvCxnSpPr/>
          <p:nvPr/>
        </p:nvCxnSpPr>
        <p:spPr>
          <a:xfrm>
            <a:off x="2904283" y="4513075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" name="Google Shape;775;p17"/>
          <p:cNvCxnSpPr/>
          <p:nvPr/>
        </p:nvCxnSpPr>
        <p:spPr>
          <a:xfrm flipH="1" rot="10800000">
            <a:off x="1562083" y="4492325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17"/>
          <p:cNvCxnSpPr/>
          <p:nvPr/>
        </p:nvCxnSpPr>
        <p:spPr>
          <a:xfrm>
            <a:off x="259558" y="4408000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17"/>
          <p:cNvCxnSpPr/>
          <p:nvPr/>
        </p:nvCxnSpPr>
        <p:spPr>
          <a:xfrm>
            <a:off x="-6867" y="399355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78" name="Google Shape;778;p17"/>
          <p:cNvGrpSpPr/>
          <p:nvPr/>
        </p:nvGrpSpPr>
        <p:grpSpPr>
          <a:xfrm flipH="1">
            <a:off x="1278333" y="4513075"/>
            <a:ext cx="581800" cy="582350"/>
            <a:chOff x="8064275" y="887850"/>
            <a:chExt cx="581800" cy="582350"/>
          </a:xfrm>
        </p:grpSpPr>
        <p:sp>
          <p:nvSpPr>
            <p:cNvPr id="779" name="Google Shape;779;p1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17"/>
          <p:cNvGrpSpPr/>
          <p:nvPr/>
        </p:nvGrpSpPr>
        <p:grpSpPr>
          <a:xfrm flipH="1">
            <a:off x="2747608" y="4340463"/>
            <a:ext cx="292025" cy="292575"/>
            <a:chOff x="7353050" y="316275"/>
            <a:chExt cx="292025" cy="292575"/>
          </a:xfrm>
        </p:grpSpPr>
        <p:sp>
          <p:nvSpPr>
            <p:cNvPr id="786" name="Google Shape;786;p1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17"/>
          <p:cNvGrpSpPr/>
          <p:nvPr/>
        </p:nvGrpSpPr>
        <p:grpSpPr>
          <a:xfrm flipH="1">
            <a:off x="171308" y="4315025"/>
            <a:ext cx="175000" cy="175000"/>
            <a:chOff x="8792300" y="321275"/>
            <a:chExt cx="175000" cy="175000"/>
          </a:xfrm>
        </p:grpSpPr>
        <p:sp>
          <p:nvSpPr>
            <p:cNvPr id="791" name="Google Shape;791;p1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17"/>
          <p:cNvGrpSpPr/>
          <p:nvPr/>
        </p:nvGrpSpPr>
        <p:grpSpPr>
          <a:xfrm>
            <a:off x="3873197" y="4657550"/>
            <a:ext cx="293111" cy="293388"/>
            <a:chOff x="3164039" y="430875"/>
            <a:chExt cx="293111" cy="293388"/>
          </a:xfrm>
        </p:grpSpPr>
        <p:sp>
          <p:nvSpPr>
            <p:cNvPr id="796" name="Google Shape;796;p1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17"/>
          <p:cNvGrpSpPr/>
          <p:nvPr/>
        </p:nvGrpSpPr>
        <p:grpSpPr>
          <a:xfrm flipH="1">
            <a:off x="242270" y="4142425"/>
            <a:ext cx="175013" cy="27000"/>
            <a:chOff x="5662375" y="212375"/>
            <a:chExt cx="175013" cy="27000"/>
          </a:xfrm>
        </p:grpSpPr>
        <p:sp>
          <p:nvSpPr>
            <p:cNvPr id="803" name="Google Shape;803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06" name="Google Shape;806;p17"/>
          <p:cNvCxnSpPr/>
          <p:nvPr/>
        </p:nvCxnSpPr>
        <p:spPr>
          <a:xfrm rot="10800000">
            <a:off x="5995050" y="226600"/>
            <a:ext cx="1504500" cy="22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7" name="Google Shape;807;p17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8" name="Google Shape;808;p17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09" name="Google Shape;809;p17"/>
          <p:cNvGrpSpPr/>
          <p:nvPr/>
        </p:nvGrpSpPr>
        <p:grpSpPr>
          <a:xfrm>
            <a:off x="8064275" y="1040250"/>
            <a:ext cx="581800" cy="582350"/>
            <a:chOff x="8064275" y="887850"/>
            <a:chExt cx="581800" cy="582350"/>
          </a:xfrm>
        </p:grpSpPr>
        <p:sp>
          <p:nvSpPr>
            <p:cNvPr id="810" name="Google Shape;810;p1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817" name="Google Shape;817;p1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17"/>
          <p:cNvGrpSpPr/>
          <p:nvPr/>
        </p:nvGrpSpPr>
        <p:grpSpPr>
          <a:xfrm>
            <a:off x="8792300" y="321275"/>
            <a:ext cx="175000" cy="175000"/>
            <a:chOff x="8792300" y="321275"/>
            <a:chExt cx="175000" cy="175000"/>
          </a:xfrm>
        </p:grpSpPr>
        <p:sp>
          <p:nvSpPr>
            <p:cNvPr id="822" name="Google Shape;822;p1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17"/>
          <p:cNvSpPr/>
          <p:nvPr/>
        </p:nvSpPr>
        <p:spPr>
          <a:xfrm>
            <a:off x="5829305" y="68707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17"/>
          <p:cNvSpPr/>
          <p:nvPr/>
        </p:nvSpPr>
        <p:spPr>
          <a:xfrm>
            <a:off x="5827050" y="66175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7"/>
          <p:cNvSpPr/>
          <p:nvPr/>
        </p:nvSpPr>
        <p:spPr>
          <a:xfrm>
            <a:off x="5865794" y="10520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7"/>
          <p:cNvSpPr/>
          <p:nvPr/>
        </p:nvSpPr>
        <p:spPr>
          <a:xfrm>
            <a:off x="5863552" y="102677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7"/>
          <p:cNvSpPr/>
          <p:nvPr/>
        </p:nvSpPr>
        <p:spPr>
          <a:xfrm>
            <a:off x="5905382" y="144784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17"/>
          <p:cNvSpPr/>
          <p:nvPr/>
        </p:nvSpPr>
        <p:spPr>
          <a:xfrm>
            <a:off x="5903140" y="142542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17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833" name="Google Shape;833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17"/>
          <p:cNvGrpSpPr/>
          <p:nvPr/>
        </p:nvGrpSpPr>
        <p:grpSpPr>
          <a:xfrm>
            <a:off x="8678350" y="1658000"/>
            <a:ext cx="175013" cy="27000"/>
            <a:chOff x="5662375" y="212375"/>
            <a:chExt cx="175013" cy="27000"/>
          </a:xfrm>
        </p:grpSpPr>
        <p:sp>
          <p:nvSpPr>
            <p:cNvPr id="837" name="Google Shape;837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0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8"/>
          <p:cNvSpPr txBox="1"/>
          <p:nvPr>
            <p:ph type="title"/>
          </p:nvPr>
        </p:nvSpPr>
        <p:spPr>
          <a:xfrm>
            <a:off x="1271016" y="338328"/>
            <a:ext cx="661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2" name="Google Shape;842;p18"/>
          <p:cNvSpPr txBox="1"/>
          <p:nvPr>
            <p:ph idx="1" type="subTitle"/>
          </p:nvPr>
        </p:nvSpPr>
        <p:spPr>
          <a:xfrm>
            <a:off x="4690875" y="1491351"/>
            <a:ext cx="35571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843" name="Google Shape;843;p18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4" name="Google Shape;844;p18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5" name="Google Shape;845;p18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46" name="Google Shape;846;p18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847" name="Google Shape;847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18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852" name="Google Shape;852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18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859" name="Google Shape;859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62" name="Google Shape;862;p18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3" name="Google Shape;863;p18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864" name="Google Shape;864;p18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18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871" name="Google Shape;871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18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876" name="Google Shape;876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79" name="Google Shape;879;p18"/>
          <p:cNvCxnSpPr/>
          <p:nvPr/>
        </p:nvCxnSpPr>
        <p:spPr>
          <a:xfrm flipH="1">
            <a:off x="5101704" y="4513075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0" name="Google Shape;880;p18"/>
          <p:cNvCxnSpPr/>
          <p:nvPr/>
        </p:nvCxnSpPr>
        <p:spPr>
          <a:xfrm rot="10800000">
            <a:off x="6234804" y="4492325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1" name="Google Shape;881;p18"/>
          <p:cNvCxnSpPr/>
          <p:nvPr/>
        </p:nvCxnSpPr>
        <p:spPr>
          <a:xfrm flipH="1">
            <a:off x="7547529" y="4408000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2" name="Google Shape;882;p18"/>
          <p:cNvCxnSpPr/>
          <p:nvPr/>
        </p:nvCxnSpPr>
        <p:spPr>
          <a:xfrm flipH="1">
            <a:off x="8872054" y="399355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83" name="Google Shape;883;p18"/>
          <p:cNvGrpSpPr/>
          <p:nvPr/>
        </p:nvGrpSpPr>
        <p:grpSpPr>
          <a:xfrm>
            <a:off x="7278954" y="4513075"/>
            <a:ext cx="581800" cy="582350"/>
            <a:chOff x="8064275" y="887850"/>
            <a:chExt cx="581800" cy="582350"/>
          </a:xfrm>
        </p:grpSpPr>
        <p:sp>
          <p:nvSpPr>
            <p:cNvPr id="884" name="Google Shape;884;p18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18"/>
          <p:cNvGrpSpPr/>
          <p:nvPr/>
        </p:nvGrpSpPr>
        <p:grpSpPr>
          <a:xfrm>
            <a:off x="6099454" y="4340463"/>
            <a:ext cx="292025" cy="292575"/>
            <a:chOff x="7353050" y="316275"/>
            <a:chExt cx="292025" cy="292575"/>
          </a:xfrm>
        </p:grpSpPr>
        <p:sp>
          <p:nvSpPr>
            <p:cNvPr id="891" name="Google Shape;891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18"/>
          <p:cNvGrpSpPr/>
          <p:nvPr/>
        </p:nvGrpSpPr>
        <p:grpSpPr>
          <a:xfrm>
            <a:off x="8792779" y="4315025"/>
            <a:ext cx="175000" cy="175000"/>
            <a:chOff x="8792300" y="321275"/>
            <a:chExt cx="175000" cy="175000"/>
          </a:xfrm>
        </p:grpSpPr>
        <p:sp>
          <p:nvSpPr>
            <p:cNvPr id="896" name="Google Shape;896;p18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18"/>
          <p:cNvGrpSpPr/>
          <p:nvPr/>
        </p:nvGrpSpPr>
        <p:grpSpPr>
          <a:xfrm flipH="1">
            <a:off x="4972779" y="4657550"/>
            <a:ext cx="293111" cy="293388"/>
            <a:chOff x="3164039" y="430875"/>
            <a:chExt cx="293111" cy="293388"/>
          </a:xfrm>
        </p:grpSpPr>
        <p:sp>
          <p:nvSpPr>
            <p:cNvPr id="901" name="Google Shape;901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18"/>
          <p:cNvGrpSpPr/>
          <p:nvPr/>
        </p:nvGrpSpPr>
        <p:grpSpPr>
          <a:xfrm>
            <a:off x="8721804" y="4142425"/>
            <a:ext cx="175013" cy="27000"/>
            <a:chOff x="5662375" y="212375"/>
            <a:chExt cx="175013" cy="27000"/>
          </a:xfrm>
        </p:grpSpPr>
        <p:sp>
          <p:nvSpPr>
            <p:cNvPr id="908" name="Google Shape;908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9"/>
          <p:cNvSpPr txBox="1"/>
          <p:nvPr>
            <p:ph type="title"/>
          </p:nvPr>
        </p:nvSpPr>
        <p:spPr>
          <a:xfrm>
            <a:off x="2105425" y="384048"/>
            <a:ext cx="49377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913" name="Google Shape;913;p19"/>
          <p:cNvSpPr txBox="1"/>
          <p:nvPr>
            <p:ph idx="1" type="subTitle"/>
          </p:nvPr>
        </p:nvSpPr>
        <p:spPr>
          <a:xfrm>
            <a:off x="3017520" y="1709928"/>
            <a:ext cx="30999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914" name="Google Shape;914;p19"/>
          <p:cNvSpPr txBox="1"/>
          <p:nvPr/>
        </p:nvSpPr>
        <p:spPr>
          <a:xfrm>
            <a:off x="2489375" y="3664200"/>
            <a:ext cx="4161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CREDITS: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including icons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infographics &amp; images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illustrations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>
              <a:solidFill>
                <a:schemeClr val="dk2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915" name="Google Shape;915;p19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19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19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19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19" name="Google Shape;919;p19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920" name="Google Shape;920;p1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19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927" name="Google Shape;927;p1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19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932" name="Google Shape;932;p1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19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937" name="Google Shape;937;p19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19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944" name="Google Shape;944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47" name="Google Shape;947;p19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8" name="Google Shape;948;p19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9" name="Google Shape;949;p19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50" name="Google Shape;950;p19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951" name="Google Shape;951;p1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19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958" name="Google Shape;958;p1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19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963" name="Google Shape;963;p1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19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9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9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9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9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9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19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974" name="Google Shape;974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19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978" name="Google Shape;978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19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982" name="Google Shape;982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ed numbers">
  <p:cSld name="CUSTOM_11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0"/>
          <p:cNvSpPr txBox="1"/>
          <p:nvPr>
            <p:ph hasCustomPrompt="1" type="title"/>
          </p:nvPr>
        </p:nvSpPr>
        <p:spPr>
          <a:xfrm>
            <a:off x="2825496" y="704088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7" name="Google Shape;987;p20"/>
          <p:cNvSpPr txBox="1"/>
          <p:nvPr>
            <p:ph idx="1" type="subTitle"/>
          </p:nvPr>
        </p:nvSpPr>
        <p:spPr>
          <a:xfrm>
            <a:off x="2825496" y="1225296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988" name="Google Shape;988;p20"/>
          <p:cNvSpPr txBox="1"/>
          <p:nvPr>
            <p:ph hasCustomPrompt="1" idx="2" type="title"/>
          </p:nvPr>
        </p:nvSpPr>
        <p:spPr>
          <a:xfrm>
            <a:off x="2825496" y="2185416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9" name="Google Shape;989;p20"/>
          <p:cNvSpPr txBox="1"/>
          <p:nvPr>
            <p:ph idx="3" type="subTitle"/>
          </p:nvPr>
        </p:nvSpPr>
        <p:spPr>
          <a:xfrm>
            <a:off x="2825496" y="2697480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990" name="Google Shape;990;p20"/>
          <p:cNvSpPr txBox="1"/>
          <p:nvPr>
            <p:ph hasCustomPrompt="1" idx="4" type="title"/>
          </p:nvPr>
        </p:nvSpPr>
        <p:spPr>
          <a:xfrm>
            <a:off x="2825496" y="3648456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0"/>
          <p:cNvSpPr txBox="1"/>
          <p:nvPr>
            <p:ph idx="5" type="subTitle"/>
          </p:nvPr>
        </p:nvSpPr>
        <p:spPr>
          <a:xfrm>
            <a:off x="2834640" y="4169664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992" name="Google Shape;992;p20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20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4" name="Google Shape;994;p20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5" name="Google Shape;995;p20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96" name="Google Shape;996;p20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997" name="Google Shape;997;p2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20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004" name="Google Shape;1004;p2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20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009" name="Google Shape;1009;p2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20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014" name="Google Shape;1014;p2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20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021" name="Google Shape;1021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24" name="Google Shape;1024;p20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5" name="Google Shape;1025;p20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6" name="Google Shape;1026;p20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27" name="Google Shape;1027;p20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028" name="Google Shape;1028;p2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20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035" name="Google Shape;1035;p2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040" name="Google Shape;1040;p2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20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20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0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20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20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20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0" name="Google Shape;1050;p20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051" name="Google Shape;1051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20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055" name="Google Shape;1055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20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059" name="Google Shape;1059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5" name="Google Shape;45;p3"/>
            <p:cNvSpPr/>
            <p:nvPr/>
          </p:nvSpPr>
          <p:spPr>
            <a:xfrm>
              <a:off x="399425" y="238325"/>
              <a:ext cx="6810025" cy="5186100"/>
            </a:xfrm>
            <a:custGeom>
              <a:rect b="b" l="l" r="r" t="t"/>
              <a:pathLst>
                <a:path extrusionOk="0" h="207444" w="272401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1875" y="238125"/>
              <a:ext cx="6575225" cy="5187000"/>
            </a:xfrm>
            <a:custGeom>
              <a:rect b="b" l="l" r="r" t="t"/>
              <a:pathLst>
                <a:path extrusionOk="0" h="207480" w="263009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" name="Google Shape;48;p3"/>
          <p:cNvSpPr txBox="1"/>
          <p:nvPr>
            <p:ph hasCustomPrompt="1" idx="2" type="title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/>
          <p:nvPr>
            <p:ph idx="1" type="subTitle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50" name="Google Shape;50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1" name="Google Shape;51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2" name="Google Shape;52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9" name="Google Shape;69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0" name="Google Shape;70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03" name="Google Shape;103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3">
  <p:cSld name="CUSTOM_13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1"/>
          <p:cNvSpPr txBox="1"/>
          <p:nvPr>
            <p:ph type="title"/>
          </p:nvPr>
        </p:nvSpPr>
        <p:spPr>
          <a:xfrm>
            <a:off x="2962656" y="338328"/>
            <a:ext cx="32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064" name="Google Shape;1064;p21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065" name="Google Shape;1065;p21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67" name="Google Shape;1067;p21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068" name="Google Shape;1068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2" name="Google Shape;1072;p21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073" name="Google Shape;1073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7" name="Google Shape;1077;p21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078" name="Google Shape;1078;p2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84" name="Google Shape;1084;p21"/>
          <p:cNvSpPr txBox="1"/>
          <p:nvPr>
            <p:ph idx="1" type="subTitle"/>
          </p:nvPr>
        </p:nvSpPr>
        <p:spPr>
          <a:xfrm>
            <a:off x="1408175" y="1035279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085" name="Google Shape;1085;p21"/>
          <p:cNvSpPr txBox="1"/>
          <p:nvPr>
            <p:ph idx="2" type="subTitle"/>
          </p:nvPr>
        </p:nvSpPr>
        <p:spPr>
          <a:xfrm>
            <a:off x="1408175" y="1336956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86" name="Google Shape;1086;p21"/>
          <p:cNvSpPr txBox="1"/>
          <p:nvPr>
            <p:ph idx="3" type="subTitle"/>
          </p:nvPr>
        </p:nvSpPr>
        <p:spPr>
          <a:xfrm>
            <a:off x="1408175" y="2309476"/>
            <a:ext cx="2184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087" name="Google Shape;1087;p21"/>
          <p:cNvSpPr txBox="1"/>
          <p:nvPr>
            <p:ph idx="4" type="subTitle"/>
          </p:nvPr>
        </p:nvSpPr>
        <p:spPr>
          <a:xfrm>
            <a:off x="1408175" y="2609979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88" name="Google Shape;1088;p21"/>
          <p:cNvSpPr txBox="1"/>
          <p:nvPr>
            <p:ph idx="5" type="subTitle"/>
          </p:nvPr>
        </p:nvSpPr>
        <p:spPr>
          <a:xfrm>
            <a:off x="1408175" y="3587645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089" name="Google Shape;1089;p21"/>
          <p:cNvSpPr txBox="1"/>
          <p:nvPr>
            <p:ph idx="6" type="subTitle"/>
          </p:nvPr>
        </p:nvSpPr>
        <p:spPr>
          <a:xfrm>
            <a:off x="1408175" y="3889317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4">
  <p:cSld name="CUSTOM_14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1" name="Google Shape;1091;p22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2" name="Google Shape;1092;p22"/>
          <p:cNvSpPr txBox="1"/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093" name="Google Shape;1093;p22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94" name="Google Shape;1094;p22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095" name="Google Shape;1095;p2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22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00" name="Google Shape;1100;p22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06" name="Google Shape;1106;p22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7" name="Google Shape;1107;p22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08" name="Google Shape;1108;p22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09" name="Google Shape;1109;p22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22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16" name="Google Shape;1116;p2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22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21" name="Google Shape;1121;p22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2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26" name="Google Shape;1126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22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30" name="Google Shape;1130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3" name="Google Shape;1133;p22"/>
          <p:cNvSpPr txBox="1"/>
          <p:nvPr>
            <p:ph idx="1" type="subTitle"/>
          </p:nvPr>
        </p:nvSpPr>
        <p:spPr>
          <a:xfrm>
            <a:off x="5641848" y="2743200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34" name="Google Shape;1134;p22"/>
          <p:cNvSpPr txBox="1"/>
          <p:nvPr>
            <p:ph idx="2" type="subTitle"/>
          </p:nvPr>
        </p:nvSpPr>
        <p:spPr>
          <a:xfrm>
            <a:off x="3639312" y="1636776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35" name="Google Shape;1135;p22"/>
          <p:cNvSpPr txBox="1"/>
          <p:nvPr>
            <p:ph idx="3" type="subTitle"/>
          </p:nvPr>
        </p:nvSpPr>
        <p:spPr>
          <a:xfrm>
            <a:off x="1636776" y="2249424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36" name="Google Shape;1136;p22"/>
          <p:cNvSpPr txBox="1"/>
          <p:nvPr>
            <p:ph idx="4" type="subTitle"/>
          </p:nvPr>
        </p:nvSpPr>
        <p:spPr>
          <a:xfrm>
            <a:off x="5641848" y="3081528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37" name="Google Shape;1137;p22"/>
          <p:cNvSpPr txBox="1"/>
          <p:nvPr>
            <p:ph idx="5" type="subTitle"/>
          </p:nvPr>
        </p:nvSpPr>
        <p:spPr>
          <a:xfrm>
            <a:off x="3639312" y="1975104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38" name="Google Shape;1138;p22"/>
          <p:cNvSpPr txBox="1"/>
          <p:nvPr>
            <p:ph idx="6" type="subTitle"/>
          </p:nvPr>
        </p:nvSpPr>
        <p:spPr>
          <a:xfrm>
            <a:off x="1636776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/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1" name="Google Shape;1141;p23"/>
          <p:cNvSpPr txBox="1"/>
          <p:nvPr>
            <p:ph idx="1" type="body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3" name="Google Shape;1143;p23"/>
          <p:cNvCxnSpPr/>
          <p:nvPr/>
        </p:nvCxnSpPr>
        <p:spPr>
          <a:xfrm flipH="1" rot="10800000">
            <a:off x="0" y="4332550"/>
            <a:ext cx="446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6" name="Google Shape;1186;p24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5"/>
          <p:cNvSpPr txBox="1"/>
          <p:nvPr>
            <p:ph type="title"/>
          </p:nvPr>
        </p:nvSpPr>
        <p:spPr>
          <a:xfrm>
            <a:off x="896100" y="1984450"/>
            <a:ext cx="3457200" cy="12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cxnSp>
        <p:nvCxnSpPr>
          <p:cNvPr id="1228" name="Google Shape;1228;p25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9" name="Google Shape;1229;p25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0" name="Google Shape;1230;p25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31" name="Google Shape;1231;p25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1232" name="Google Shape;1232;p2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25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1239" name="Google Shape;1239;p2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3" name="Google Shape;1243;p25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25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25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25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25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25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9" name="Google Shape;1249;p25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1250" name="Google Shape;1250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3" name="Google Shape;1253;p25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1254" name="Google Shape;1254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7" name="Google Shape;1257;p25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1258" name="Google Shape;1258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61" name="Google Shape;1261;p25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2" name="Google Shape;1262;p25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63" name="Google Shape;1263;p25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1264" name="Google Shape;1264;p2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1271" name="Google Shape;1271;p2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1276" name="Google Shape;1276;p25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0" name="Google Shape;1280;p25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1281" name="Google Shape;1281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25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1285" name="Google Shape;1285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6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290" name="Google Shape;1290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1" name="Google Shape;1291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2" name="Google Shape;1292;p26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93" name="Google Shape;1293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294" name="Google Shape;1294;p2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299" name="Google Shape;1299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06" name="Google Shape;1306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09" name="Google Shape;1309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10" name="Google Shape;1310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11" name="Google Shape;1311;p26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18" name="Google Shape;1318;p2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2" name="Google Shape;1322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23" name="Google Shape;1323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"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8" name="Google Shape;1328;p27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31" name="Google Shape;1331;p27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1" name="Google Shape;1361;p27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9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0"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21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idx="1" type="subTitle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4"/>
          <p:cNvSpPr txBox="1"/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22"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31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1548" name="Google Shape;1548;p31"/>
            <p:cNvSpPr/>
            <p:nvPr/>
          </p:nvSpPr>
          <p:spPr>
            <a:xfrm>
              <a:off x="365750" y="1285025"/>
              <a:ext cx="6934275" cy="3315500"/>
            </a:xfrm>
            <a:custGeom>
              <a:rect b="b" l="l" r="r" t="t"/>
              <a:pathLst>
                <a:path extrusionOk="0" h="132620" w="277371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417100" y="1285575"/>
              <a:ext cx="6842700" cy="3314500"/>
            </a:xfrm>
            <a:custGeom>
              <a:rect b="b" l="l" r="r" t="t"/>
              <a:pathLst>
                <a:path extrusionOk="0" h="132580" w="273708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0" name="Google Shape;1550;p31"/>
          <p:cNvSpPr txBox="1"/>
          <p:nvPr>
            <p:ph type="title"/>
          </p:nvPr>
        </p:nvSpPr>
        <p:spPr>
          <a:xfrm>
            <a:off x="2624328" y="1018528"/>
            <a:ext cx="3904500" cy="19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551" name="Google Shape;1551;p31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552" name="Google Shape;1552;p31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3" name="Google Shape;1553;p31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4" name="Google Shape;1554;p31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5" name="Google Shape;1555;p31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56" name="Google Shape;1556;p31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557" name="Google Shape;1557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3" name="Google Shape;1563;p31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564" name="Google Shape;1564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8" name="Google Shape;1568;p31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569" name="Google Shape;1569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3" name="Google Shape;1573;p31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74" name="Google Shape;1574;p31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31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31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1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31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31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0" name="Google Shape;1580;p31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81" name="Google Shape;1581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84" name="Google Shape;1584;p31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87" name="Google Shape;1587;p31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88" name="Google Shape;1588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4" name="Google Shape;1594;p31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95" name="Google Shape;1595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9" name="Google Shape;1599;p31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600" name="Google Shape;1600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4" name="Google Shape;1604;p31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0" name="Google Shape;1610;p31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611" name="Google Shape;1611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4" name="Google Shape;1614;p31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615" name="Google Shape;1615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18" name="Google Shape;1618;p31"/>
          <p:cNvSpPr txBox="1"/>
          <p:nvPr>
            <p:ph idx="1" type="subTitle"/>
          </p:nvPr>
        </p:nvSpPr>
        <p:spPr>
          <a:xfrm>
            <a:off x="3639300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2"/>
          <p:cNvSpPr txBox="1"/>
          <p:nvPr>
            <p:ph idx="1" type="body"/>
          </p:nvPr>
        </p:nvSpPr>
        <p:spPr>
          <a:xfrm>
            <a:off x="1881350" y="1246850"/>
            <a:ext cx="21333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21" name="Google Shape;1621;p32"/>
          <p:cNvSpPr txBox="1"/>
          <p:nvPr>
            <p:ph idx="2" type="body"/>
          </p:nvPr>
        </p:nvSpPr>
        <p:spPr>
          <a:xfrm>
            <a:off x="4220325" y="1246850"/>
            <a:ext cx="30999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22" name="Google Shape;1622;p32"/>
          <p:cNvSpPr txBox="1"/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23" name="Google Shape;1623;p32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624" name="Google Shape;1624;p32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25" name="Google Shape;1625;p32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626" name="Google Shape;1626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2" name="Google Shape;1632;p32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633" name="Google Shape;1633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7" name="Google Shape;1637;p32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638" name="Google Shape;1638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42" name="Google Shape;1642;p32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43" name="Google Shape;1643;p32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644" name="Google Shape;1644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0" name="Google Shape;1650;p32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651" name="Google Shape;1651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5" name="Google Shape;1655;p32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656" name="Google Shape;1656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0" name="Google Shape;1660;p32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661" name="Google Shape;1661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4" name="Google Shape;1664;p32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665" name="Google Shape;1665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8" name="Google Shape;1668;p32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69" name="Google Shape;1669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2" name="Google Shape;1672;p32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73" name="Google Shape;1673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76" name="Google Shape;1676;p32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7" name="Google Shape;1677;p32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78" name="Google Shape;1678;p32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2"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4" name="Google Shape;1684;p3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5"/>
          <p:cNvSpPr txBox="1"/>
          <p:nvPr>
            <p:ph idx="1" type="subTitle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78" name="Google Shape;178;p5"/>
          <p:cNvSpPr txBox="1"/>
          <p:nvPr>
            <p:ph idx="2" type="subTitle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79" name="Google Shape;179;p5"/>
          <p:cNvSpPr txBox="1"/>
          <p:nvPr>
            <p:ph idx="3" type="subTitle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0" name="Google Shape;180;p5"/>
          <p:cNvSpPr txBox="1"/>
          <p:nvPr>
            <p:ph idx="4" type="subTitle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1" name="Google Shape;181;p5"/>
          <p:cNvSpPr txBox="1"/>
          <p:nvPr>
            <p:ph hasCustomPrompt="1" idx="5" type="title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5"/>
          <p:cNvSpPr txBox="1"/>
          <p:nvPr>
            <p:ph hasCustomPrompt="1" idx="6" type="title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84" name="Google Shape;184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5" name="Google Shape;185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86" name="Google Shape;186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93" name="Google Shape;193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02" name="Google Shape;202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03" name="Google Shape;203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04" name="Google Shape;204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" name="Google Shape;210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11" name="Google Shape;211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" name="Google Shape;215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36" name="Google Shape;236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8" name="Google Shape;238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/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4" name="Google Shape;244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5" name="Google Shape;245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46" name="Google Shape;246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63" name="Google Shape;263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4" name="Google Shape;264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" name="Google Shape;281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97" name="Google Shape;297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/>
          <p:nvPr>
            <p:ph idx="1" type="subTitle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305" name="Google Shape;305;p7"/>
          <p:cNvSpPr txBox="1"/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cxnSp>
        <p:nvCxnSpPr>
          <p:cNvPr id="306" name="Google Shape;306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7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9" name="Google Shape;309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10" name="Google Shape;310;p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17" name="Google Shape;317;p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7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7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7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7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" name="Google Shape;327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28" name="Google Shape;328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32" name="Google Shape;332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36" name="Google Shape;336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39" name="Google Shape;339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7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1" name="Google Shape;341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42" name="Google Shape;342;p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49" name="Google Shape;349;p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54" name="Google Shape;354;p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59" name="Google Shape;359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63" name="Google Shape;36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68" name="Google Shape;368;p8"/>
            <p:cNvSpPr/>
            <p:nvPr/>
          </p:nvSpPr>
          <p:spPr>
            <a:xfrm>
              <a:off x="365750" y="1285025"/>
              <a:ext cx="6934275" cy="3315500"/>
            </a:xfrm>
            <a:custGeom>
              <a:rect b="b" l="l" r="r" t="t"/>
              <a:pathLst>
                <a:path extrusionOk="0" h="132620" w="277371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17100" y="1285575"/>
              <a:ext cx="6842700" cy="3314500"/>
            </a:xfrm>
            <a:custGeom>
              <a:rect b="b" l="l" r="r" t="t"/>
              <a:pathLst>
                <a:path extrusionOk="0" h="132580" w="273708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8"/>
          <p:cNvSpPr txBox="1"/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71" name="Google Shape;371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72" name="Google Shape;372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8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76" name="Google Shape;376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3" name="Google Shape;383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84" name="Google Shape;384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394" name="Google Shape;394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04" name="Google Shape;404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07" name="Google Shape;407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4" name="Google Shape;414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15" name="Google Shape;415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4" name="Google Shape;424;p8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0" name="Google Shape;430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35" name="Google Shape;435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/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0" name="Google Shape;440;p9"/>
          <p:cNvSpPr txBox="1"/>
          <p:nvPr>
            <p:ph idx="1" type="body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9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9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"/>
          <p:cNvSpPr txBox="1"/>
          <p:nvPr>
            <p:ph idx="1" type="body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Semi Condensed"/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</a:lstStyle>
          <a:p/>
        </p:txBody>
      </p:sp>
      <p:sp>
        <p:nvSpPr>
          <p:cNvPr id="503" name="Google Shape;503;p10"/>
          <p:cNvSpPr txBox="1"/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504" name="Google Shape;50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10"/>
          <p:cNvCxnSpPr/>
          <p:nvPr/>
        </p:nvCxnSpPr>
        <p:spPr>
          <a:xfrm flipH="1" rot="10800000">
            <a:off x="7975" y="4332600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06" name="Google Shape;50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07" name="Google Shape;507;p1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12" name="Google Shape;51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8" name="Google Shape;51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0" name="Google Shape;52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21" name="Google Shape;521;p1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28" name="Google Shape;528;p1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33" name="Google Shape;533;p1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38" name="Google Shape;53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42" name="Google Shape;54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9.png"/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13" Type="http://schemas.openxmlformats.org/officeDocument/2006/relationships/image" Target="../media/image27.png"/><Relationship Id="rId12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9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Relationship Id="rId10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4"/>
          <p:cNvSpPr txBox="1"/>
          <p:nvPr>
            <p:ph type="title"/>
          </p:nvPr>
        </p:nvSpPr>
        <p:spPr>
          <a:xfrm>
            <a:off x="1823475" y="338324"/>
            <a:ext cx="54969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eSocial / Athenas</a:t>
            </a:r>
            <a:endParaRPr sz="4600"/>
          </a:p>
        </p:txBody>
      </p:sp>
      <p:sp>
        <p:nvSpPr>
          <p:cNvPr id="1690" name="Google Shape;1690;p34"/>
          <p:cNvSpPr txBox="1"/>
          <p:nvPr/>
        </p:nvSpPr>
        <p:spPr>
          <a:xfrm>
            <a:off x="3038325" y="3487800"/>
            <a:ext cx="30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jalla One"/>
                <a:ea typeface="Fjalla One"/>
                <a:cs typeface="Fjalla One"/>
                <a:sym typeface="Fjalla One"/>
              </a:rPr>
              <a:t>Ministério Público do Estado do Tocantins</a:t>
            </a:r>
            <a:endParaRPr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691" name="Google Shape;1691;p34"/>
          <p:cNvSpPr txBox="1"/>
          <p:nvPr/>
        </p:nvSpPr>
        <p:spPr>
          <a:xfrm>
            <a:off x="2349675" y="3888000"/>
            <a:ext cx="44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jalla One"/>
                <a:ea typeface="Fjalla One"/>
                <a:cs typeface="Fjalla One"/>
                <a:sym typeface="Fjalla One"/>
              </a:rPr>
              <a:t>Departamento de Modernização e Tecnologia da Informação</a:t>
            </a:r>
            <a:endParaRPr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3"/>
          <p:cNvSpPr txBox="1"/>
          <p:nvPr>
            <p:ph type="title"/>
          </p:nvPr>
        </p:nvSpPr>
        <p:spPr>
          <a:xfrm>
            <a:off x="2470150" y="1849125"/>
            <a:ext cx="3956400" cy="16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00000"/>
                </a:solidFill>
              </a:rPr>
              <a:t>Fluxo de Trabalho</a:t>
            </a:r>
            <a:endParaRPr sz="4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44"/>
          <p:cNvSpPr txBox="1"/>
          <p:nvPr/>
        </p:nvSpPr>
        <p:spPr>
          <a:xfrm>
            <a:off x="110525" y="196675"/>
            <a:ext cx="18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Módulos Athenas</a:t>
            </a:r>
            <a:endParaRPr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89" name="Google Shape;17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25" y="656116"/>
            <a:ext cx="1456424" cy="6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44"/>
          <p:cNvSpPr/>
          <p:nvPr/>
        </p:nvSpPr>
        <p:spPr>
          <a:xfrm>
            <a:off x="1856975" y="596875"/>
            <a:ext cx="59100" cy="375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1" name="Google Shape;179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25" y="1391975"/>
            <a:ext cx="676600" cy="6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900" y="1320125"/>
            <a:ext cx="820300" cy="8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525" y="2233450"/>
            <a:ext cx="676600" cy="6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525" y="2993225"/>
            <a:ext cx="731875" cy="7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5" name="Google Shape;1795;p44"/>
          <p:cNvSpPr/>
          <p:nvPr/>
        </p:nvSpPr>
        <p:spPr>
          <a:xfrm>
            <a:off x="1952825" y="803200"/>
            <a:ext cx="4702500" cy="283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44"/>
          <p:cNvSpPr/>
          <p:nvPr/>
        </p:nvSpPr>
        <p:spPr>
          <a:xfrm>
            <a:off x="1952825" y="2465650"/>
            <a:ext cx="1036200" cy="1842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44"/>
          <p:cNvSpPr txBox="1"/>
          <p:nvPr/>
        </p:nvSpPr>
        <p:spPr>
          <a:xfrm>
            <a:off x="2100125" y="722150"/>
            <a:ext cx="9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Fjalla One"/>
                <a:ea typeface="Fjalla One"/>
                <a:cs typeface="Fjalla One"/>
                <a:sym typeface="Fjalla One"/>
              </a:rPr>
              <a:t>Manager</a:t>
            </a:r>
            <a:endParaRPr>
              <a:solidFill>
                <a:srgbClr val="0B539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98" name="Google Shape;1798;p44"/>
          <p:cNvSpPr txBox="1"/>
          <p:nvPr/>
        </p:nvSpPr>
        <p:spPr>
          <a:xfrm>
            <a:off x="1952825" y="3947575"/>
            <a:ext cx="9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Fjalla One"/>
                <a:ea typeface="Fjalla One"/>
                <a:cs typeface="Fjalla One"/>
                <a:sym typeface="Fjalla One"/>
              </a:rPr>
              <a:t>Extractor</a:t>
            </a:r>
            <a:endParaRPr>
              <a:solidFill>
                <a:srgbClr val="0B539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99" name="Google Shape;1799;p44"/>
          <p:cNvSpPr/>
          <p:nvPr/>
        </p:nvSpPr>
        <p:spPr>
          <a:xfrm>
            <a:off x="6708187" y="596875"/>
            <a:ext cx="59100" cy="375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0" name="Google Shape;1800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1075" y="1320125"/>
            <a:ext cx="19050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1" name="Google Shape;1801;p44"/>
          <p:cNvSpPr/>
          <p:nvPr/>
        </p:nvSpPr>
        <p:spPr>
          <a:xfrm flipH="1" rot="5400000">
            <a:off x="6578275" y="3278500"/>
            <a:ext cx="965400" cy="1093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44"/>
          <p:cNvSpPr/>
          <p:nvPr/>
        </p:nvSpPr>
        <p:spPr>
          <a:xfrm>
            <a:off x="1621175" y="3835925"/>
            <a:ext cx="530700" cy="2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44"/>
          <p:cNvSpPr/>
          <p:nvPr/>
        </p:nvSpPr>
        <p:spPr>
          <a:xfrm>
            <a:off x="1621175" y="3227238"/>
            <a:ext cx="530700" cy="2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44"/>
          <p:cNvSpPr/>
          <p:nvPr/>
        </p:nvSpPr>
        <p:spPr>
          <a:xfrm>
            <a:off x="1621175" y="2618550"/>
            <a:ext cx="530700" cy="2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44"/>
          <p:cNvSpPr/>
          <p:nvPr/>
        </p:nvSpPr>
        <p:spPr>
          <a:xfrm>
            <a:off x="2100150" y="1046050"/>
            <a:ext cx="1974900" cy="46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Fjalla One"/>
                <a:ea typeface="Fjalla One"/>
                <a:cs typeface="Fjalla One"/>
                <a:sym typeface="Fjalla One"/>
              </a:rPr>
              <a:t>Criar eventos</a:t>
            </a:r>
            <a:endParaRPr>
              <a:solidFill>
                <a:srgbClr val="38761D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806" name="Google Shape;1806;p44"/>
          <p:cNvSpPr/>
          <p:nvPr/>
        </p:nvSpPr>
        <p:spPr>
          <a:xfrm>
            <a:off x="4500075" y="1040875"/>
            <a:ext cx="1974900" cy="46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Fjalla One"/>
                <a:ea typeface="Fjalla One"/>
                <a:cs typeface="Fjalla One"/>
                <a:sym typeface="Fjalla One"/>
              </a:rPr>
              <a:t>Processar e enviar</a:t>
            </a:r>
            <a:endParaRPr>
              <a:solidFill>
                <a:srgbClr val="38761D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1807" name="Google Shape;1807;p44"/>
          <p:cNvCxnSpPr/>
          <p:nvPr/>
        </p:nvCxnSpPr>
        <p:spPr>
          <a:xfrm>
            <a:off x="4276468" y="1245336"/>
            <a:ext cx="0" cy="3220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808" name="Google Shape;1808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0325" y="2205812"/>
            <a:ext cx="731875" cy="7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5600" y="3048500"/>
            <a:ext cx="676600" cy="6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44"/>
          <p:cNvSpPr/>
          <p:nvPr/>
        </p:nvSpPr>
        <p:spPr>
          <a:xfrm>
            <a:off x="2884413" y="3227238"/>
            <a:ext cx="530700" cy="2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811" name="Google Shape;1811;p44"/>
          <p:cNvSpPr/>
          <p:nvPr/>
        </p:nvSpPr>
        <p:spPr>
          <a:xfrm>
            <a:off x="2884413" y="2618550"/>
            <a:ext cx="530700" cy="2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812" name="Google Shape;1812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64749" y="2161013"/>
            <a:ext cx="235800" cy="2358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</p:pic>
      <p:grpSp>
        <p:nvGrpSpPr>
          <p:cNvPr id="1813" name="Google Shape;1813;p44"/>
          <p:cNvGrpSpPr/>
          <p:nvPr/>
        </p:nvGrpSpPr>
        <p:grpSpPr>
          <a:xfrm>
            <a:off x="3267953" y="2135675"/>
            <a:ext cx="836505" cy="1517328"/>
            <a:chOff x="3267953" y="2135675"/>
            <a:chExt cx="836505" cy="1517328"/>
          </a:xfrm>
        </p:grpSpPr>
        <p:pic>
          <p:nvPicPr>
            <p:cNvPr id="1814" name="Google Shape;1814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267953" y="2135675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5" name="Google Shape;1815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267953" y="2502966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6" name="Google Shape;1816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267953" y="3237548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7" name="Google Shape;1817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267953" y="2870257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8" name="Google Shape;1818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535864" y="2138907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9" name="Google Shape;1819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535864" y="2506198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0" name="Google Shape;1820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535864" y="3240780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1" name="Google Shape;1821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535864" y="2873489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2" name="Google Shape;1822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818513" y="2146276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3" name="Google Shape;1823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818513" y="2513567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4" name="Google Shape;1824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818513" y="3248149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5" name="Google Shape;1825;p4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818513" y="2880858"/>
              <a:ext cx="285944" cy="4048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6" name="Google Shape;1826;p44"/>
          <p:cNvGrpSpPr/>
          <p:nvPr/>
        </p:nvGrpSpPr>
        <p:grpSpPr>
          <a:xfrm>
            <a:off x="4449770" y="1970342"/>
            <a:ext cx="921700" cy="1532225"/>
            <a:chOff x="4397788" y="2767529"/>
            <a:chExt cx="921700" cy="1532225"/>
          </a:xfrm>
        </p:grpSpPr>
        <p:pic>
          <p:nvPicPr>
            <p:cNvPr id="1827" name="Google Shape;1827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426450" y="2767529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8" name="Google Shape;1828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755008" y="2913896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9" name="Google Shape;1829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590729" y="3060262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0" name="Google Shape;1830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919288" y="3206629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1" name="Google Shape;1831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397788" y="3460454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2" name="Google Shape;1832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726346" y="3606821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3" name="Google Shape;1833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562067" y="3753187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4" name="Google Shape;1834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890625" y="3899554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5" name="Google Shape;1835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59212" y="2559063"/>
            <a:ext cx="235800" cy="2358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836" name="Google Shape;1836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59224" y="2993213"/>
            <a:ext cx="235800" cy="2358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</p:pic>
      <p:grpSp>
        <p:nvGrpSpPr>
          <p:cNvPr id="1837" name="Google Shape;1837;p44"/>
          <p:cNvGrpSpPr/>
          <p:nvPr/>
        </p:nvGrpSpPr>
        <p:grpSpPr>
          <a:xfrm>
            <a:off x="5534270" y="2465650"/>
            <a:ext cx="1093459" cy="1882125"/>
            <a:chOff x="7545725" y="2465650"/>
            <a:chExt cx="1215900" cy="1882125"/>
          </a:xfrm>
        </p:grpSpPr>
        <p:sp>
          <p:nvSpPr>
            <p:cNvPr id="1838" name="Google Shape;1838;p44"/>
            <p:cNvSpPr/>
            <p:nvPr/>
          </p:nvSpPr>
          <p:spPr>
            <a:xfrm>
              <a:off x="7545725" y="2465650"/>
              <a:ext cx="1215900" cy="18423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0B539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4"/>
            <p:cNvSpPr txBox="1"/>
            <p:nvPr/>
          </p:nvSpPr>
          <p:spPr>
            <a:xfrm>
              <a:off x="7796225" y="3947575"/>
              <a:ext cx="96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Fjalla One"/>
                  <a:ea typeface="Fjalla One"/>
                  <a:cs typeface="Fjalla One"/>
                  <a:sym typeface="Fjalla One"/>
                </a:rPr>
                <a:t>Conector</a:t>
              </a:r>
              <a:endParaRPr>
                <a:solidFill>
                  <a:srgbClr val="0B5394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</p:grpSp>
      <p:sp>
        <p:nvSpPr>
          <p:cNvPr id="1840" name="Google Shape;1840;p44"/>
          <p:cNvSpPr/>
          <p:nvPr/>
        </p:nvSpPr>
        <p:spPr>
          <a:xfrm rot="2394554">
            <a:off x="5226952" y="2559094"/>
            <a:ext cx="530727" cy="2357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44"/>
          <p:cNvSpPr/>
          <p:nvPr/>
        </p:nvSpPr>
        <p:spPr>
          <a:xfrm rot="2394554">
            <a:off x="5226952" y="3268919"/>
            <a:ext cx="530727" cy="2357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" name="Google Shape;18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57" y="152400"/>
            <a:ext cx="82740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" name="Google Shape;185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57" y="152400"/>
            <a:ext cx="827408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46"/>
          <p:cNvSpPr/>
          <p:nvPr/>
        </p:nvSpPr>
        <p:spPr>
          <a:xfrm>
            <a:off x="707425" y="3544450"/>
            <a:ext cx="383100" cy="258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46"/>
          <p:cNvSpPr/>
          <p:nvPr/>
        </p:nvSpPr>
        <p:spPr>
          <a:xfrm>
            <a:off x="5276150" y="346350"/>
            <a:ext cx="3345600" cy="121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8" name="Google Shape;18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57" y="152400"/>
            <a:ext cx="827408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9" name="Google Shape;1859;p47"/>
          <p:cNvSpPr/>
          <p:nvPr/>
        </p:nvSpPr>
        <p:spPr>
          <a:xfrm>
            <a:off x="3028625" y="501075"/>
            <a:ext cx="1444200" cy="464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47"/>
          <p:cNvSpPr/>
          <p:nvPr/>
        </p:nvSpPr>
        <p:spPr>
          <a:xfrm>
            <a:off x="3050725" y="1031650"/>
            <a:ext cx="5460300" cy="170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5" name="Google Shape;18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810" y="152400"/>
            <a:ext cx="744238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6" name="Google Shape;1866;p48"/>
          <p:cNvCxnSpPr/>
          <p:nvPr/>
        </p:nvCxnSpPr>
        <p:spPr>
          <a:xfrm>
            <a:off x="397925" y="1009550"/>
            <a:ext cx="3462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7" name="Google Shape;1867;p48"/>
          <p:cNvCxnSpPr/>
          <p:nvPr/>
        </p:nvCxnSpPr>
        <p:spPr>
          <a:xfrm>
            <a:off x="862175" y="2962300"/>
            <a:ext cx="663300" cy="1554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8" name="Google Shape;1868;p48"/>
          <p:cNvSpPr/>
          <p:nvPr/>
        </p:nvSpPr>
        <p:spPr>
          <a:xfrm>
            <a:off x="1230600" y="73703"/>
            <a:ext cx="2284308" cy="788454"/>
          </a:xfrm>
          <a:prstGeom prst="irregularSeal2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" name="Google Shape;18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350" y="730675"/>
            <a:ext cx="1766875" cy="8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Google Shape;187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300" y="1637025"/>
            <a:ext cx="1269574" cy="116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Google Shape;187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775" y="3251250"/>
            <a:ext cx="2701324" cy="7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Google Shape;187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7450" y="1041452"/>
            <a:ext cx="1569925" cy="108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Google Shape;1877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2825" y="2279625"/>
            <a:ext cx="1896741" cy="7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2724" y="1105425"/>
            <a:ext cx="7048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2375" y="2209550"/>
            <a:ext cx="16097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3046" y="2846275"/>
            <a:ext cx="1065672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50"/>
          <p:cNvSpPr txBox="1"/>
          <p:nvPr>
            <p:ph type="title"/>
          </p:nvPr>
        </p:nvSpPr>
        <p:spPr>
          <a:xfrm>
            <a:off x="2485600" y="1579325"/>
            <a:ext cx="3956400" cy="9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00000"/>
                </a:solidFill>
              </a:rPr>
              <a:t>Athenas 2.0</a:t>
            </a:r>
            <a:endParaRPr sz="4700">
              <a:solidFill>
                <a:srgbClr val="000000"/>
              </a:solidFill>
            </a:endParaRPr>
          </a:p>
        </p:txBody>
      </p:sp>
      <p:sp>
        <p:nvSpPr>
          <p:cNvPr id="1886" name="Google Shape;1886;p50"/>
          <p:cNvSpPr txBox="1"/>
          <p:nvPr>
            <p:ph type="title"/>
          </p:nvPr>
        </p:nvSpPr>
        <p:spPr>
          <a:xfrm>
            <a:off x="2485600" y="2581250"/>
            <a:ext cx="3956400" cy="6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66666"/>
                </a:solidFill>
              </a:rPr>
              <a:t>Frontend em flutter</a:t>
            </a:r>
            <a:endParaRPr sz="3300">
              <a:solidFill>
                <a:srgbClr val="666666"/>
              </a:solidFill>
            </a:endParaRPr>
          </a:p>
        </p:txBody>
      </p:sp>
      <p:pic>
        <p:nvPicPr>
          <p:cNvPr id="1887" name="Google Shape;188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222" y="304725"/>
            <a:ext cx="2320700" cy="11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" name="Google Shape;18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0800" cy="49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7" name="Google Shape;189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3575" cy="49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5"/>
          <p:cNvSpPr txBox="1"/>
          <p:nvPr>
            <p:ph type="title"/>
          </p:nvPr>
        </p:nvSpPr>
        <p:spPr>
          <a:xfrm>
            <a:off x="2470150" y="1849125"/>
            <a:ext cx="3956400" cy="9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00000"/>
                </a:solidFill>
              </a:rPr>
              <a:t>Histórico</a:t>
            </a:r>
            <a:endParaRPr sz="4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2" name="Google Shape;190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2200" cy="49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7" name="Google Shape;19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7624" cy="49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55"/>
          <p:cNvSpPr txBox="1"/>
          <p:nvPr>
            <p:ph type="title"/>
          </p:nvPr>
        </p:nvSpPr>
        <p:spPr>
          <a:xfrm>
            <a:off x="2776728" y="713728"/>
            <a:ext cx="3904500" cy="1902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Obrigado!</a:t>
            </a:r>
            <a:endParaRPr sz="7200"/>
          </a:p>
        </p:txBody>
      </p:sp>
      <p:sp>
        <p:nvSpPr>
          <p:cNvPr id="1913" name="Google Shape;1913;p55"/>
          <p:cNvSpPr txBox="1"/>
          <p:nvPr/>
        </p:nvSpPr>
        <p:spPr>
          <a:xfrm>
            <a:off x="3487125" y="2453325"/>
            <a:ext cx="21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jalla One"/>
                <a:ea typeface="Fjalla One"/>
                <a:cs typeface="Fjalla One"/>
                <a:sym typeface="Fjalla One"/>
              </a:rPr>
              <a:t>Rayson Romulo Costa e Silva</a:t>
            </a:r>
            <a:endParaRPr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914" name="Google Shape;1914;p55"/>
          <p:cNvSpPr txBox="1"/>
          <p:nvPr/>
        </p:nvSpPr>
        <p:spPr>
          <a:xfrm>
            <a:off x="3583725" y="2951200"/>
            <a:ext cx="19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Fjalla One"/>
                <a:ea typeface="Fjalla One"/>
                <a:cs typeface="Fjalla One"/>
                <a:sym typeface="Fjalla One"/>
              </a:rPr>
              <a:t>raysonsilva@mpto.mp.br</a:t>
            </a:r>
            <a:endParaRPr>
              <a:solidFill>
                <a:srgbClr val="6666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915" name="Google Shape;1915;p55"/>
          <p:cNvSpPr txBox="1"/>
          <p:nvPr/>
        </p:nvSpPr>
        <p:spPr>
          <a:xfrm>
            <a:off x="3892575" y="3525275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Fjalla One"/>
                <a:ea typeface="Fjalla One"/>
                <a:cs typeface="Fjalla One"/>
                <a:sym typeface="Fjalla One"/>
              </a:rPr>
              <a:t>(63) 98111-1070</a:t>
            </a:r>
            <a:endParaRPr>
              <a:solidFill>
                <a:schemeClr val="accent5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916" name="Google Shape;191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75" y="3525276"/>
            <a:ext cx="39163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7" name="Google Shape;191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525" y="2535600"/>
            <a:ext cx="1376100" cy="1370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36"/>
          <p:cNvSpPr txBox="1"/>
          <p:nvPr/>
        </p:nvSpPr>
        <p:spPr>
          <a:xfrm>
            <a:off x="3084075" y="784200"/>
            <a:ext cx="293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jalla One"/>
                <a:ea typeface="Fjalla One"/>
                <a:cs typeface="Fjalla One"/>
                <a:sym typeface="Fjalla One"/>
              </a:rPr>
              <a:t>Início</a:t>
            </a:r>
            <a:r>
              <a:rPr lang="en" sz="1600">
                <a:latin typeface="Fjalla One"/>
                <a:ea typeface="Fjalla One"/>
                <a:cs typeface="Fjalla One"/>
                <a:sym typeface="Fjalla One"/>
              </a:rPr>
              <a:t> do desenvolvimento em 2015</a:t>
            </a:r>
            <a:endParaRPr sz="1600"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02" name="Google Shape;17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825" y="3452925"/>
            <a:ext cx="1197000" cy="95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36"/>
          <p:cNvSpPr txBox="1"/>
          <p:nvPr/>
        </p:nvSpPr>
        <p:spPr>
          <a:xfrm>
            <a:off x="2461275" y="1197900"/>
            <a:ext cx="266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Definição de arquitetura em 3 camadas: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04" name="Google Shape;1704;p36"/>
          <p:cNvSpPr txBox="1"/>
          <p:nvPr/>
        </p:nvSpPr>
        <p:spPr>
          <a:xfrm>
            <a:off x="2461275" y="2250225"/>
            <a:ext cx="35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Validação dos dados de servidores da base do Athenas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05" name="Google Shape;1705;p36"/>
          <p:cNvSpPr txBox="1"/>
          <p:nvPr/>
        </p:nvSpPr>
        <p:spPr>
          <a:xfrm>
            <a:off x="2666750" y="2963275"/>
            <a:ext cx="35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Definição do modelo de dados genérico para os eventos do eSocial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06" name="Google Shape;17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300" y="1128325"/>
            <a:ext cx="9234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7" name="Google Shape;170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900" y="1970381"/>
            <a:ext cx="923400" cy="88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37"/>
          <p:cNvSpPr txBox="1"/>
          <p:nvPr/>
        </p:nvSpPr>
        <p:spPr>
          <a:xfrm>
            <a:off x="3084075" y="784200"/>
            <a:ext cx="293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jalla One"/>
                <a:ea typeface="Fjalla One"/>
                <a:cs typeface="Fjalla One"/>
                <a:sym typeface="Fjalla One"/>
              </a:rPr>
              <a:t>Governo Novo, novos …</a:t>
            </a:r>
            <a:endParaRPr sz="1600"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13" name="Google Shape;17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325" y="3367275"/>
            <a:ext cx="1197000" cy="95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4" name="Google Shape;1714;p37"/>
          <p:cNvSpPr txBox="1"/>
          <p:nvPr/>
        </p:nvSpPr>
        <p:spPr>
          <a:xfrm>
            <a:off x="2613675" y="1655100"/>
            <a:ext cx="266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Em 2019, tínhamos mais de 70% dos layouts necessários desenvolvidos 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(versão 2.5) 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15" name="Google Shape;1715;p37"/>
          <p:cNvSpPr txBox="1"/>
          <p:nvPr/>
        </p:nvSpPr>
        <p:spPr>
          <a:xfrm>
            <a:off x="2586525" y="2269438"/>
            <a:ext cx="355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Os 30% eram de layouts não condizentes com a realidade dos órgãos públicos e de dados que ainda não </a:t>
            </a: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tínhamos</a:t>
            </a: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 a fonte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16" name="Google Shape;1716;p37"/>
          <p:cNvSpPr txBox="1"/>
          <p:nvPr/>
        </p:nvSpPr>
        <p:spPr>
          <a:xfrm>
            <a:off x="2391650" y="2960125"/>
            <a:ext cx="35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Mudança do layout pelo novo governo! (versão 1.0)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Fjalla One"/>
                <a:ea typeface="Fjalla One"/>
                <a:cs typeface="Fjalla One"/>
                <a:sym typeface="Fjalla One"/>
              </a:rPr>
              <a:t>Perdemos ±40% do trabalho feito</a:t>
            </a:r>
            <a:endParaRPr sz="1200">
              <a:solidFill>
                <a:srgbClr val="FF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17" name="Google Shape;17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225" y="1560925"/>
            <a:ext cx="620875" cy="6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8" name="Google Shape;171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6150" y="2269451"/>
            <a:ext cx="720318" cy="6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37"/>
          <p:cNvSpPr txBox="1"/>
          <p:nvPr/>
        </p:nvSpPr>
        <p:spPr>
          <a:xfrm>
            <a:off x="2601650" y="1127375"/>
            <a:ext cx="266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2018: Primeiro envio em produção restrita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20" name="Google Shape;172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0949" y="1101001"/>
            <a:ext cx="554100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38"/>
          <p:cNvSpPr txBox="1"/>
          <p:nvPr/>
        </p:nvSpPr>
        <p:spPr>
          <a:xfrm>
            <a:off x="2694450" y="3095425"/>
            <a:ext cx="274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Versão 1.1 disponibilizado no final de 2022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26" name="Google Shape;17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850" y="2943025"/>
            <a:ext cx="620875" cy="6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38"/>
          <p:cNvSpPr txBox="1"/>
          <p:nvPr/>
        </p:nvSpPr>
        <p:spPr>
          <a:xfrm>
            <a:off x="3084075" y="784200"/>
            <a:ext cx="293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jalla One"/>
                <a:ea typeface="Fjalla One"/>
                <a:cs typeface="Fjalla One"/>
                <a:sym typeface="Fjalla One"/>
              </a:rPr>
              <a:t>Início do envio em produção</a:t>
            </a:r>
            <a:endParaRPr sz="160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28" name="Google Shape;1728;p38"/>
          <p:cNvSpPr txBox="1"/>
          <p:nvPr/>
        </p:nvSpPr>
        <p:spPr>
          <a:xfrm>
            <a:off x="2601650" y="1476725"/>
            <a:ext cx="266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08/</a:t>
            </a: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2022: Primeiro envio em produção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29" name="Google Shape;1729;p38"/>
          <p:cNvSpPr txBox="1"/>
          <p:nvPr/>
        </p:nvSpPr>
        <p:spPr>
          <a:xfrm>
            <a:off x="2628800" y="2257475"/>
            <a:ext cx="266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2022: Desenvolvimento do SST no Athenas e envio no produção em 2023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30" name="Google Shape;17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750" y="2163300"/>
            <a:ext cx="620875" cy="6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1" name="Google Shape;17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949" y="1450351"/>
            <a:ext cx="554100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39"/>
          <p:cNvSpPr txBox="1"/>
          <p:nvPr>
            <p:ph type="title"/>
          </p:nvPr>
        </p:nvSpPr>
        <p:spPr>
          <a:xfrm>
            <a:off x="2470150" y="1849125"/>
            <a:ext cx="3956400" cy="9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00000"/>
                </a:solidFill>
              </a:rPr>
              <a:t>Arquitetura</a:t>
            </a:r>
            <a:endParaRPr sz="4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40"/>
          <p:cNvSpPr txBox="1"/>
          <p:nvPr>
            <p:ph idx="4294967295" type="title"/>
          </p:nvPr>
        </p:nvSpPr>
        <p:spPr>
          <a:xfrm>
            <a:off x="2714250" y="1213900"/>
            <a:ext cx="288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8761D"/>
                </a:solidFill>
              </a:rPr>
              <a:t>Módulo</a:t>
            </a:r>
            <a:r>
              <a:rPr lang="en" sz="2200"/>
              <a:t> X </a:t>
            </a:r>
            <a:r>
              <a:rPr lang="en" sz="2200">
                <a:solidFill>
                  <a:srgbClr val="CC0000"/>
                </a:solidFill>
              </a:rPr>
              <a:t>Serviço</a:t>
            </a:r>
            <a:endParaRPr sz="2200">
              <a:solidFill>
                <a:srgbClr val="CC0000"/>
              </a:solidFill>
            </a:endParaRPr>
          </a:p>
        </p:txBody>
      </p:sp>
      <p:sp>
        <p:nvSpPr>
          <p:cNvPr id="1742" name="Google Shape;1742;p40"/>
          <p:cNvSpPr txBox="1"/>
          <p:nvPr/>
        </p:nvSpPr>
        <p:spPr>
          <a:xfrm>
            <a:off x="2431588" y="1693250"/>
            <a:ext cx="266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Escolha pela simplicidade do módulo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43" name="Google Shape;17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520" y="1743375"/>
            <a:ext cx="540950" cy="5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4" name="Google Shape;1744;p40"/>
          <p:cNvSpPr txBox="1"/>
          <p:nvPr/>
        </p:nvSpPr>
        <p:spPr>
          <a:xfrm>
            <a:off x="1978302" y="1989675"/>
            <a:ext cx="312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95% dos dados do MP-TO estão no Athenas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45" name="Google Shape;1745;p40"/>
          <p:cNvSpPr txBox="1"/>
          <p:nvPr/>
        </p:nvSpPr>
        <p:spPr>
          <a:xfrm>
            <a:off x="2130699" y="2387100"/>
            <a:ext cx="439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Alguns casos conhecidos utilizando serviços (conector) apresentavam maior complexidade e dificuldade de manter a integridade dos eventos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46" name="Google Shape;174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650" y="2284326"/>
            <a:ext cx="720318" cy="6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7" name="Google Shape;174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0525" y="2969325"/>
            <a:ext cx="1790525" cy="96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41"/>
          <p:cNvSpPr txBox="1"/>
          <p:nvPr>
            <p:ph idx="4294967295" type="title"/>
          </p:nvPr>
        </p:nvSpPr>
        <p:spPr>
          <a:xfrm>
            <a:off x="2790450" y="604300"/>
            <a:ext cx="2885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3 Camadas</a:t>
            </a:r>
            <a:endParaRPr sz="2200"/>
          </a:p>
        </p:txBody>
      </p:sp>
      <p:sp>
        <p:nvSpPr>
          <p:cNvPr id="1753" name="Google Shape;1753;p41"/>
          <p:cNvSpPr txBox="1"/>
          <p:nvPr/>
        </p:nvSpPr>
        <p:spPr>
          <a:xfrm>
            <a:off x="3294649" y="2030625"/>
            <a:ext cx="102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Conector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54" name="Google Shape;1754;p41"/>
          <p:cNvSpPr txBox="1"/>
          <p:nvPr/>
        </p:nvSpPr>
        <p:spPr>
          <a:xfrm>
            <a:off x="5120576" y="1927125"/>
            <a:ext cx="112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Extractor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55" name="Google Shape;1755;p41"/>
          <p:cNvSpPr txBox="1"/>
          <p:nvPr/>
        </p:nvSpPr>
        <p:spPr>
          <a:xfrm>
            <a:off x="4358199" y="3510600"/>
            <a:ext cx="121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73763"/>
                </a:solidFill>
                <a:latin typeface="Fjalla One"/>
                <a:ea typeface="Fjalla One"/>
                <a:cs typeface="Fjalla One"/>
                <a:sym typeface="Fjalla One"/>
              </a:rPr>
              <a:t>Manager</a:t>
            </a:r>
            <a:endParaRPr sz="1200">
              <a:solidFill>
                <a:srgbClr val="07376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56" name="Google Shape;17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575" y="1440175"/>
            <a:ext cx="982426" cy="98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625" y="1647425"/>
            <a:ext cx="1214400" cy="12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8" name="Google Shape;175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8475" y="3000046"/>
            <a:ext cx="1026775" cy="10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9" name="Google Shape;1759;p41"/>
          <p:cNvSpPr txBox="1"/>
          <p:nvPr/>
        </p:nvSpPr>
        <p:spPr>
          <a:xfrm>
            <a:off x="5281825" y="2433650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S1000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0" name="Google Shape;1760;p41"/>
          <p:cNvSpPr txBox="1"/>
          <p:nvPr/>
        </p:nvSpPr>
        <p:spPr>
          <a:xfrm>
            <a:off x="5736300" y="2433650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S1005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1" name="Google Shape;1761;p41"/>
          <p:cNvSpPr txBox="1"/>
          <p:nvPr/>
        </p:nvSpPr>
        <p:spPr>
          <a:xfrm>
            <a:off x="6190775" y="2433650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S1020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2" name="Google Shape;1762;p41"/>
          <p:cNvSpPr txBox="1"/>
          <p:nvPr/>
        </p:nvSpPr>
        <p:spPr>
          <a:xfrm>
            <a:off x="5281825" y="2586050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S1010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3" name="Google Shape;1763;p41"/>
          <p:cNvSpPr txBox="1"/>
          <p:nvPr/>
        </p:nvSpPr>
        <p:spPr>
          <a:xfrm>
            <a:off x="5736300" y="2586050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S2200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4" name="Google Shape;1764;p41"/>
          <p:cNvSpPr txBox="1"/>
          <p:nvPr/>
        </p:nvSpPr>
        <p:spPr>
          <a:xfrm>
            <a:off x="6190775" y="2586050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S2205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5" name="Google Shape;1765;p41"/>
          <p:cNvSpPr txBox="1"/>
          <p:nvPr/>
        </p:nvSpPr>
        <p:spPr>
          <a:xfrm>
            <a:off x="5284326" y="2742874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S2206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6" name="Google Shape;1766;p41"/>
          <p:cNvSpPr txBox="1"/>
          <p:nvPr/>
        </p:nvSpPr>
        <p:spPr>
          <a:xfrm>
            <a:off x="5738801" y="2742874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S2230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7" name="Google Shape;1767;p41"/>
          <p:cNvSpPr txBox="1"/>
          <p:nvPr/>
        </p:nvSpPr>
        <p:spPr>
          <a:xfrm>
            <a:off x="6193276" y="2742874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S1200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8" name="Google Shape;1768;p41"/>
          <p:cNvSpPr txBox="1"/>
          <p:nvPr/>
        </p:nvSpPr>
        <p:spPr>
          <a:xfrm>
            <a:off x="5284326" y="2895274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S1210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69" name="Google Shape;1769;p41"/>
          <p:cNvSpPr txBox="1"/>
          <p:nvPr/>
        </p:nvSpPr>
        <p:spPr>
          <a:xfrm>
            <a:off x="5738801" y="2895274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S2299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770" name="Google Shape;1770;p41"/>
          <p:cNvSpPr txBox="1"/>
          <p:nvPr/>
        </p:nvSpPr>
        <p:spPr>
          <a:xfrm>
            <a:off x="6193276" y="2895274"/>
            <a:ext cx="5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Fjalla One"/>
                <a:ea typeface="Fjalla One"/>
                <a:cs typeface="Fjalla One"/>
                <a:sym typeface="Fjalla One"/>
              </a:rPr>
              <a:t>S1400</a:t>
            </a:r>
            <a:endParaRPr sz="1000">
              <a:solidFill>
                <a:srgbClr val="0000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771" name="Google Shape;177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8850" y="638275"/>
            <a:ext cx="842400" cy="84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2" name="Google Shape;1772;p41"/>
          <p:cNvCxnSpPr/>
          <p:nvPr/>
        </p:nvCxnSpPr>
        <p:spPr>
          <a:xfrm flipH="1" rot="10800000">
            <a:off x="4647575" y="2564675"/>
            <a:ext cx="566700" cy="46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3" name="Google Shape;1773;p41"/>
          <p:cNvCxnSpPr/>
          <p:nvPr/>
        </p:nvCxnSpPr>
        <p:spPr>
          <a:xfrm rot="10800000">
            <a:off x="3294375" y="2458350"/>
            <a:ext cx="517200" cy="48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8" name="Google Shape;17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57" y="152400"/>
            <a:ext cx="82740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