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be275003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be275003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378dcd1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378dcd1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be2750038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24be275003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www.figma.com/proto/T92bhyqTm9BOZdOqJ8mhLr/MPTO-CIDAD%C3%83O-AJUSTES?type=design&amp;node-id=3-63&amp;scaling=scale-down&amp;page-id=0%3A1&amp;starting-point-node-id=8%3A4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125" y="0"/>
            <a:ext cx="105338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5" y="-165200"/>
            <a:ext cx="9279124" cy="53871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883375" y="2979350"/>
            <a:ext cx="117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50" u="sng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MP Cidadão</a:t>
            </a:r>
            <a:endParaRPr b="1"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175" y="1208400"/>
            <a:ext cx="888050" cy="8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423" y="2864875"/>
            <a:ext cx="869545" cy="8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5">
            <a:alphaModFix/>
          </a:blip>
          <a:srcRect b="-7821" l="-11875" r="-36756" t="-11767"/>
          <a:stretch/>
        </p:blipFill>
        <p:spPr>
          <a:xfrm>
            <a:off x="762000" y="152400"/>
            <a:ext cx="646094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8975" y="2993187"/>
            <a:ext cx="2139574" cy="63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8975" y="1337619"/>
            <a:ext cx="2139574" cy="62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7350" l="0" r="0" t="-7350"/>
          <a:stretch/>
        </p:blipFill>
        <p:spPr>
          <a:xfrm>
            <a:off x="-82550" y="-1008225"/>
            <a:ext cx="9309102" cy="620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601" y="62877"/>
            <a:ext cx="2015000" cy="3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92100" y="3644900"/>
            <a:ext cx="262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/>
              <a:t>DMTI – (63) 216-7630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/>
              <a:t>ernandessilva@mpto.mp.br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DE90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