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257" r:id="rId6"/>
    <p:sldId id="260" r:id="rId7"/>
    <p:sldId id="261" r:id="rId8"/>
    <p:sldId id="292" r:id="rId9"/>
    <p:sldId id="262" r:id="rId10"/>
    <p:sldId id="290" r:id="rId11"/>
    <p:sldId id="268" r:id="rId12"/>
    <p:sldId id="293" r:id="rId13"/>
    <p:sldId id="296" r:id="rId14"/>
    <p:sldId id="297" r:id="rId15"/>
    <p:sldId id="298" r:id="rId16"/>
    <p:sldId id="299" r:id="rId17"/>
    <p:sldId id="300" r:id="rId18"/>
    <p:sldId id="258" r:id="rId19"/>
    <p:sldId id="25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87BB8-1EEC-448E-87FB-A2DDB8572644}" v="3" dt="2023-05-26T20:06:58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5" autoAdjust="0"/>
  </p:normalViewPr>
  <p:slideViewPr>
    <p:cSldViewPr snapToGrid="0">
      <p:cViewPr varScale="1">
        <p:scale>
          <a:sx n="196" d="100"/>
          <a:sy n="196" d="100"/>
        </p:scale>
        <p:origin x="77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Renato Alves de Melo Castro" userId="e61ab7e3-416b-40fe-83d8-6de6ac769655" providerId="ADAL" clId="{8675E553-4766-430E-A779-B8BF20FF5EE6}"/>
    <pc:docChg chg="modSld">
      <pc:chgData name="Paulo Renato Alves de Melo Castro" userId="e61ab7e3-416b-40fe-83d8-6de6ac769655" providerId="ADAL" clId="{8675E553-4766-430E-A779-B8BF20FF5EE6}" dt="2023-05-25T19:48:26.396" v="1" actId="20577"/>
      <pc:docMkLst>
        <pc:docMk/>
      </pc:docMkLst>
      <pc:sldChg chg="modSp mod">
        <pc:chgData name="Paulo Renato Alves de Melo Castro" userId="e61ab7e3-416b-40fe-83d8-6de6ac769655" providerId="ADAL" clId="{8675E553-4766-430E-A779-B8BF20FF5EE6}" dt="2023-05-25T19:48:26.396" v="1" actId="20577"/>
        <pc:sldMkLst>
          <pc:docMk/>
          <pc:sldMk cId="0" sldId="258"/>
        </pc:sldMkLst>
        <pc:spChg chg="mod">
          <ac:chgData name="Paulo Renato Alves de Melo Castro" userId="e61ab7e3-416b-40fe-83d8-6de6ac769655" providerId="ADAL" clId="{8675E553-4766-430E-A779-B8BF20FF5EE6}" dt="2023-05-25T19:48:26.396" v="1" actId="20577"/>
          <ac:spMkLst>
            <pc:docMk/>
            <pc:sldMk cId="0" sldId="258"/>
            <ac:spMk id="72" creationId="{00000000-0000-0000-0000-000000000000}"/>
          </ac:spMkLst>
        </pc:spChg>
      </pc:sldChg>
    </pc:docChg>
  </pc:docChgLst>
  <pc:docChgLst>
    <pc:chgData name="Paulo Célio Soares da Silva Júnior" userId="S::pauloceliojr@cnmp.mp.br::f960a9d1-23b9-43f8-a1dc-7156fda16e44" providerId="AD" clId="Web-{BBAA66ED-6600-42A2-86B8-0277610A9A44}"/>
    <pc:docChg chg="modSld">
      <pc:chgData name="Paulo Célio Soares da Silva Júnior" userId="S::pauloceliojr@cnmp.mp.br::f960a9d1-23b9-43f8-a1dc-7156fda16e44" providerId="AD" clId="Web-{BBAA66ED-6600-42A2-86B8-0277610A9A44}" dt="2023-05-25T21:57:25.971" v="7" actId="20577"/>
      <pc:docMkLst>
        <pc:docMk/>
      </pc:docMkLst>
      <pc:sldChg chg="modSp">
        <pc:chgData name="Paulo Célio Soares da Silva Júnior" userId="S::pauloceliojr@cnmp.mp.br::f960a9d1-23b9-43f8-a1dc-7156fda16e44" providerId="AD" clId="Web-{BBAA66ED-6600-42A2-86B8-0277610A9A44}" dt="2023-05-25T21:57:10.299" v="1" actId="20577"/>
        <pc:sldMkLst>
          <pc:docMk/>
          <pc:sldMk cId="2290568027" sldId="260"/>
        </pc:sldMkLst>
        <pc:spChg chg="mod">
          <ac:chgData name="Paulo Célio Soares da Silva Júnior" userId="S::pauloceliojr@cnmp.mp.br::f960a9d1-23b9-43f8-a1dc-7156fda16e44" providerId="AD" clId="Web-{BBAA66ED-6600-42A2-86B8-0277610A9A44}" dt="2023-05-25T21:57:10.299" v="1" actId="20577"/>
          <ac:spMkLst>
            <pc:docMk/>
            <pc:sldMk cId="2290568027" sldId="260"/>
            <ac:spMk id="62" creationId="{00000000-0000-0000-0000-000000000000}"/>
          </ac:spMkLst>
        </pc:spChg>
      </pc:sldChg>
      <pc:sldChg chg="modSp">
        <pc:chgData name="Paulo Célio Soares da Silva Júnior" userId="S::pauloceliojr@cnmp.mp.br::f960a9d1-23b9-43f8-a1dc-7156fda16e44" providerId="AD" clId="Web-{BBAA66ED-6600-42A2-86B8-0277610A9A44}" dt="2023-05-25T21:57:25.971" v="7" actId="20577"/>
        <pc:sldMkLst>
          <pc:docMk/>
          <pc:sldMk cId="1631463742" sldId="261"/>
        </pc:sldMkLst>
        <pc:spChg chg="mod">
          <ac:chgData name="Paulo Célio Soares da Silva Júnior" userId="S::pauloceliojr@cnmp.mp.br::f960a9d1-23b9-43f8-a1dc-7156fda16e44" providerId="AD" clId="Web-{BBAA66ED-6600-42A2-86B8-0277610A9A44}" dt="2023-05-25T21:57:25.971" v="7" actId="20577"/>
          <ac:spMkLst>
            <pc:docMk/>
            <pc:sldMk cId="1631463742" sldId="261"/>
            <ac:spMk id="62" creationId="{00000000-0000-0000-0000-000000000000}"/>
          </ac:spMkLst>
        </pc:spChg>
      </pc:sldChg>
    </pc:docChg>
  </pc:docChgLst>
  <pc:docChgLst>
    <pc:chgData name="Rodrigo Cipriano de Assis" userId="e0ce6b13-bfb4-4360-b03a-96eb54933eb9" providerId="ADAL" clId="{E2087BB8-1EEC-448E-87FB-A2DDB8572644}"/>
    <pc:docChg chg="undo custSel addSld delSld modSld sldOrd">
      <pc:chgData name="Rodrigo Cipriano de Assis" userId="e0ce6b13-bfb4-4360-b03a-96eb54933eb9" providerId="ADAL" clId="{E2087BB8-1EEC-448E-87FB-A2DDB8572644}" dt="2023-05-30T18:43:04.390" v="1796" actId="6549"/>
      <pc:docMkLst>
        <pc:docMk/>
      </pc:docMkLst>
      <pc:sldChg chg="modSp mod">
        <pc:chgData name="Rodrigo Cipriano de Assis" userId="e0ce6b13-bfb4-4360-b03a-96eb54933eb9" providerId="ADAL" clId="{E2087BB8-1EEC-448E-87FB-A2DDB8572644}" dt="2023-05-26T20:10:53.845" v="1558" actId="20577"/>
        <pc:sldMkLst>
          <pc:docMk/>
          <pc:sldMk cId="0" sldId="256"/>
        </pc:sldMkLst>
        <pc:spChg chg="mod">
          <ac:chgData name="Rodrigo Cipriano de Assis" userId="e0ce6b13-bfb4-4360-b03a-96eb54933eb9" providerId="ADAL" clId="{E2087BB8-1EEC-448E-87FB-A2DDB8572644}" dt="2023-05-26T19:28:59.942" v="20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Rodrigo Cipriano de Assis" userId="e0ce6b13-bfb4-4360-b03a-96eb54933eb9" providerId="ADAL" clId="{E2087BB8-1EEC-448E-87FB-A2DDB8572644}" dt="2023-05-26T20:10:53.845" v="1558" actId="20577"/>
          <ac:spMkLst>
            <pc:docMk/>
            <pc:sldMk cId="0" sldId="256"/>
            <ac:spMk id="56" creationId="{00000000-0000-0000-0000-000000000000}"/>
          </ac:spMkLst>
        </pc:spChg>
      </pc:sldChg>
      <pc:sldChg chg="modSp mod">
        <pc:chgData name="Rodrigo Cipriano de Assis" userId="e0ce6b13-bfb4-4360-b03a-96eb54933eb9" providerId="ADAL" clId="{E2087BB8-1EEC-448E-87FB-A2DDB8572644}" dt="2023-05-26T19:56:26.478" v="1007" actId="6549"/>
        <pc:sldMkLst>
          <pc:docMk/>
          <pc:sldMk cId="0" sldId="257"/>
        </pc:sldMkLst>
        <pc:spChg chg="mod">
          <ac:chgData name="Rodrigo Cipriano de Assis" userId="e0ce6b13-bfb4-4360-b03a-96eb54933eb9" providerId="ADAL" clId="{E2087BB8-1EEC-448E-87FB-A2DDB8572644}" dt="2023-05-26T19:56:26.478" v="1007" actId="6549"/>
          <ac:spMkLst>
            <pc:docMk/>
            <pc:sldMk cId="0" sldId="257"/>
            <ac:spMk id="63" creationId="{00000000-0000-0000-0000-000000000000}"/>
          </ac:spMkLst>
        </pc:spChg>
      </pc:sldChg>
      <pc:sldChg chg="modSp mod">
        <pc:chgData name="Rodrigo Cipriano de Assis" userId="e0ce6b13-bfb4-4360-b03a-96eb54933eb9" providerId="ADAL" clId="{E2087BB8-1EEC-448E-87FB-A2DDB8572644}" dt="2023-05-30T18:43:04.390" v="1796" actId="6549"/>
        <pc:sldMkLst>
          <pc:docMk/>
          <pc:sldMk cId="0" sldId="258"/>
        </pc:sldMkLst>
        <pc:spChg chg="mod">
          <ac:chgData name="Rodrigo Cipriano de Assis" userId="e0ce6b13-bfb4-4360-b03a-96eb54933eb9" providerId="ADAL" clId="{E2087BB8-1EEC-448E-87FB-A2DDB8572644}" dt="2023-05-30T18:43:04.390" v="1796" actId="6549"/>
          <ac:spMkLst>
            <pc:docMk/>
            <pc:sldMk cId="0" sldId="258"/>
            <ac:spMk id="72" creationId="{00000000-0000-0000-0000-000000000000}"/>
          </ac:spMkLst>
        </pc:spChg>
      </pc:sldChg>
      <pc:sldChg chg="modSp mod">
        <pc:chgData name="Rodrigo Cipriano de Assis" userId="e0ce6b13-bfb4-4360-b03a-96eb54933eb9" providerId="ADAL" clId="{E2087BB8-1EEC-448E-87FB-A2DDB8572644}" dt="2023-05-26T19:36:43.333" v="797" actId="20577"/>
        <pc:sldMkLst>
          <pc:docMk/>
          <pc:sldMk cId="2290568027" sldId="260"/>
        </pc:sldMkLst>
        <pc:spChg chg="mod">
          <ac:chgData name="Rodrigo Cipriano de Assis" userId="e0ce6b13-bfb4-4360-b03a-96eb54933eb9" providerId="ADAL" clId="{E2087BB8-1EEC-448E-87FB-A2DDB8572644}" dt="2023-05-26T19:33:50.061" v="318" actId="20577"/>
          <ac:spMkLst>
            <pc:docMk/>
            <pc:sldMk cId="2290568027" sldId="260"/>
            <ac:spMk id="62" creationId="{00000000-0000-0000-0000-000000000000}"/>
          </ac:spMkLst>
        </pc:spChg>
        <pc:spChg chg="mod">
          <ac:chgData name="Rodrigo Cipriano de Assis" userId="e0ce6b13-bfb4-4360-b03a-96eb54933eb9" providerId="ADAL" clId="{E2087BB8-1EEC-448E-87FB-A2DDB8572644}" dt="2023-05-26T19:36:43.333" v="797" actId="20577"/>
          <ac:spMkLst>
            <pc:docMk/>
            <pc:sldMk cId="2290568027" sldId="260"/>
            <ac:spMk id="63" creationId="{00000000-0000-0000-0000-000000000000}"/>
          </ac:spMkLst>
        </pc:spChg>
      </pc:sldChg>
      <pc:sldChg chg="addSp delSp modSp mod">
        <pc:chgData name="Rodrigo Cipriano de Assis" userId="e0ce6b13-bfb4-4360-b03a-96eb54933eb9" providerId="ADAL" clId="{E2087BB8-1EEC-448E-87FB-A2DDB8572644}" dt="2023-05-26T19:49:27.317" v="885" actId="20577"/>
        <pc:sldMkLst>
          <pc:docMk/>
          <pc:sldMk cId="1631463742" sldId="261"/>
        </pc:sldMkLst>
        <pc:spChg chg="mod">
          <ac:chgData name="Rodrigo Cipriano de Assis" userId="e0ce6b13-bfb4-4360-b03a-96eb54933eb9" providerId="ADAL" clId="{E2087BB8-1EEC-448E-87FB-A2DDB8572644}" dt="2023-05-26T19:49:27.317" v="885" actId="20577"/>
          <ac:spMkLst>
            <pc:docMk/>
            <pc:sldMk cId="1631463742" sldId="261"/>
            <ac:spMk id="62" creationId="{00000000-0000-0000-0000-000000000000}"/>
          </ac:spMkLst>
        </pc:spChg>
        <pc:picChg chg="add mod">
          <ac:chgData name="Rodrigo Cipriano de Assis" userId="e0ce6b13-bfb4-4360-b03a-96eb54933eb9" providerId="ADAL" clId="{E2087BB8-1EEC-448E-87FB-A2DDB8572644}" dt="2023-05-26T19:49:10.437" v="865" actId="1076"/>
          <ac:picMkLst>
            <pc:docMk/>
            <pc:sldMk cId="1631463742" sldId="261"/>
            <ac:picMk id="3" creationId="{38F59A06-1F2F-D787-4846-4F93DB934A7A}"/>
          </ac:picMkLst>
        </pc:picChg>
        <pc:picChg chg="del">
          <ac:chgData name="Rodrigo Cipriano de Assis" userId="e0ce6b13-bfb4-4360-b03a-96eb54933eb9" providerId="ADAL" clId="{E2087BB8-1EEC-448E-87FB-A2DDB8572644}" dt="2023-05-26T19:38:01.627" v="855" actId="478"/>
          <ac:picMkLst>
            <pc:docMk/>
            <pc:sldMk cId="1631463742" sldId="261"/>
            <ac:picMk id="5" creationId="{28EA9999-0EAC-6DF4-2852-D81B182C86B6}"/>
          </ac:picMkLst>
        </pc:picChg>
      </pc:sldChg>
      <pc:sldChg chg="addSp delSp modSp mod">
        <pc:chgData name="Rodrigo Cipriano de Assis" userId="e0ce6b13-bfb4-4360-b03a-96eb54933eb9" providerId="ADAL" clId="{E2087BB8-1EEC-448E-87FB-A2DDB8572644}" dt="2023-05-26T19:58:10.925" v="1022" actId="20577"/>
        <pc:sldMkLst>
          <pc:docMk/>
          <pc:sldMk cId="3964629022" sldId="262"/>
        </pc:sldMkLst>
        <pc:spChg chg="mod">
          <ac:chgData name="Rodrigo Cipriano de Assis" userId="e0ce6b13-bfb4-4360-b03a-96eb54933eb9" providerId="ADAL" clId="{E2087BB8-1EEC-448E-87FB-A2DDB8572644}" dt="2023-05-26T19:58:10.925" v="1022" actId="20577"/>
          <ac:spMkLst>
            <pc:docMk/>
            <pc:sldMk cId="3964629022" sldId="262"/>
            <ac:spMk id="62" creationId="{00000000-0000-0000-0000-000000000000}"/>
          </ac:spMkLst>
        </pc:spChg>
        <pc:picChg chg="del">
          <ac:chgData name="Rodrigo Cipriano de Assis" userId="e0ce6b13-bfb4-4360-b03a-96eb54933eb9" providerId="ADAL" clId="{E2087BB8-1EEC-448E-87FB-A2DDB8572644}" dt="2023-05-26T19:57:54.061" v="1009" actId="478"/>
          <ac:picMkLst>
            <pc:docMk/>
            <pc:sldMk cId="3964629022" sldId="262"/>
            <ac:picMk id="3" creationId="{A5452E1E-A2C5-D5A7-181E-9E2E5CD890CF}"/>
          </ac:picMkLst>
        </pc:picChg>
        <pc:picChg chg="add mod">
          <ac:chgData name="Rodrigo Cipriano de Assis" userId="e0ce6b13-bfb4-4360-b03a-96eb54933eb9" providerId="ADAL" clId="{E2087BB8-1EEC-448E-87FB-A2DDB8572644}" dt="2023-05-26T19:58:04.268" v="1014" actId="1076"/>
          <ac:picMkLst>
            <pc:docMk/>
            <pc:sldMk cId="3964629022" sldId="262"/>
            <ac:picMk id="4" creationId="{A9129E31-9965-CA14-1DD1-19ACB9EC2460}"/>
          </ac:picMkLst>
        </pc:picChg>
      </pc:sldChg>
      <pc:sldChg chg="del">
        <pc:chgData name="Rodrigo Cipriano de Assis" userId="e0ce6b13-bfb4-4360-b03a-96eb54933eb9" providerId="ADAL" clId="{E2087BB8-1EEC-448E-87FB-A2DDB8572644}" dt="2023-05-26T19:58:24.011" v="1023" actId="47"/>
        <pc:sldMkLst>
          <pc:docMk/>
          <pc:sldMk cId="2152981415" sldId="266"/>
        </pc:sldMkLst>
      </pc:sldChg>
      <pc:sldChg chg="addSp delSp modSp mod">
        <pc:chgData name="Rodrigo Cipriano de Assis" userId="e0ce6b13-bfb4-4360-b03a-96eb54933eb9" providerId="ADAL" clId="{E2087BB8-1EEC-448E-87FB-A2DDB8572644}" dt="2023-05-30T18:30:58.872" v="1566" actId="1076"/>
        <pc:sldMkLst>
          <pc:docMk/>
          <pc:sldMk cId="2587654310" sldId="268"/>
        </pc:sldMkLst>
        <pc:spChg chg="add del">
          <ac:chgData name="Rodrigo Cipriano de Assis" userId="e0ce6b13-bfb4-4360-b03a-96eb54933eb9" providerId="ADAL" clId="{E2087BB8-1EEC-448E-87FB-A2DDB8572644}" dt="2023-05-30T18:30:38.571" v="1561" actId="22"/>
          <ac:spMkLst>
            <pc:docMk/>
            <pc:sldMk cId="2587654310" sldId="268"/>
            <ac:spMk id="3" creationId="{1096C069-0A95-55A8-545E-D562AFB1B2FD}"/>
          </ac:spMkLst>
        </pc:spChg>
        <pc:spChg chg="mod">
          <ac:chgData name="Rodrigo Cipriano de Assis" userId="e0ce6b13-bfb4-4360-b03a-96eb54933eb9" providerId="ADAL" clId="{E2087BB8-1EEC-448E-87FB-A2DDB8572644}" dt="2023-05-26T19:59:38.157" v="1060" actId="20577"/>
          <ac:spMkLst>
            <pc:docMk/>
            <pc:sldMk cId="2587654310" sldId="268"/>
            <ac:spMk id="62" creationId="{00000000-0000-0000-0000-000000000000}"/>
          </ac:spMkLst>
        </pc:spChg>
        <pc:picChg chg="del">
          <ac:chgData name="Rodrigo Cipriano de Assis" userId="e0ce6b13-bfb4-4360-b03a-96eb54933eb9" providerId="ADAL" clId="{E2087BB8-1EEC-448E-87FB-A2DDB8572644}" dt="2023-05-26T19:59:20.884" v="1040" actId="478"/>
          <ac:picMkLst>
            <pc:docMk/>
            <pc:sldMk cId="2587654310" sldId="268"/>
            <ac:picMk id="3" creationId="{A5452E1E-A2C5-D5A7-181E-9E2E5CD890CF}"/>
          </ac:picMkLst>
        </pc:picChg>
        <pc:picChg chg="add del mod">
          <ac:chgData name="Rodrigo Cipriano de Assis" userId="e0ce6b13-bfb4-4360-b03a-96eb54933eb9" providerId="ADAL" clId="{E2087BB8-1EEC-448E-87FB-A2DDB8572644}" dt="2023-05-30T18:30:36.176" v="1559" actId="478"/>
          <ac:picMkLst>
            <pc:docMk/>
            <pc:sldMk cId="2587654310" sldId="268"/>
            <ac:picMk id="4" creationId="{B14C0060-81DD-30F4-B4BB-4D7107D1FF4D}"/>
          </ac:picMkLst>
        </pc:picChg>
        <pc:picChg chg="add mod">
          <ac:chgData name="Rodrigo Cipriano de Assis" userId="e0ce6b13-bfb4-4360-b03a-96eb54933eb9" providerId="ADAL" clId="{E2087BB8-1EEC-448E-87FB-A2DDB8572644}" dt="2023-05-30T18:30:58.872" v="1566" actId="1076"/>
          <ac:picMkLst>
            <pc:docMk/>
            <pc:sldMk cId="2587654310" sldId="268"/>
            <ac:picMk id="6" creationId="{A82D8D26-1A45-E885-558C-92076B09ED33}"/>
          </ac:picMkLst>
        </pc:picChg>
      </pc:sldChg>
      <pc:sldChg chg="del">
        <pc:chgData name="Rodrigo Cipriano de Assis" userId="e0ce6b13-bfb4-4360-b03a-96eb54933eb9" providerId="ADAL" clId="{E2087BB8-1EEC-448E-87FB-A2DDB8572644}" dt="2023-05-26T19:58:34.178" v="1033" actId="47"/>
        <pc:sldMkLst>
          <pc:docMk/>
          <pc:sldMk cId="1640351335" sldId="270"/>
        </pc:sldMkLst>
      </pc:sldChg>
      <pc:sldChg chg="del">
        <pc:chgData name="Rodrigo Cipriano de Assis" userId="e0ce6b13-bfb4-4360-b03a-96eb54933eb9" providerId="ADAL" clId="{E2087BB8-1EEC-448E-87FB-A2DDB8572644}" dt="2023-05-26T19:58:35.466" v="1035" actId="47"/>
        <pc:sldMkLst>
          <pc:docMk/>
          <pc:sldMk cId="4043971156" sldId="271"/>
        </pc:sldMkLst>
      </pc:sldChg>
      <pc:sldChg chg="del">
        <pc:chgData name="Rodrigo Cipriano de Assis" userId="e0ce6b13-bfb4-4360-b03a-96eb54933eb9" providerId="ADAL" clId="{E2087BB8-1EEC-448E-87FB-A2DDB8572644}" dt="2023-05-26T19:58:33.474" v="1032" actId="47"/>
        <pc:sldMkLst>
          <pc:docMk/>
          <pc:sldMk cId="108715286" sldId="272"/>
        </pc:sldMkLst>
      </pc:sldChg>
      <pc:sldChg chg="del">
        <pc:chgData name="Rodrigo Cipriano de Assis" userId="e0ce6b13-bfb4-4360-b03a-96eb54933eb9" providerId="ADAL" clId="{E2087BB8-1EEC-448E-87FB-A2DDB8572644}" dt="2023-05-26T19:58:32.850" v="1031" actId="47"/>
        <pc:sldMkLst>
          <pc:docMk/>
          <pc:sldMk cId="3264611387" sldId="273"/>
        </pc:sldMkLst>
      </pc:sldChg>
      <pc:sldChg chg="del">
        <pc:chgData name="Rodrigo Cipriano de Assis" userId="e0ce6b13-bfb4-4360-b03a-96eb54933eb9" providerId="ADAL" clId="{E2087BB8-1EEC-448E-87FB-A2DDB8572644}" dt="2023-05-26T19:58:36.234" v="1036" actId="47"/>
        <pc:sldMkLst>
          <pc:docMk/>
          <pc:sldMk cId="3934087375" sldId="274"/>
        </pc:sldMkLst>
      </pc:sldChg>
      <pc:sldChg chg="del">
        <pc:chgData name="Rodrigo Cipriano de Assis" userId="e0ce6b13-bfb4-4360-b03a-96eb54933eb9" providerId="ADAL" clId="{E2087BB8-1EEC-448E-87FB-A2DDB8572644}" dt="2023-05-26T19:58:34.842" v="1034" actId="47"/>
        <pc:sldMkLst>
          <pc:docMk/>
          <pc:sldMk cId="2474364141" sldId="275"/>
        </pc:sldMkLst>
      </pc:sldChg>
      <pc:sldChg chg="del">
        <pc:chgData name="Rodrigo Cipriano de Assis" userId="e0ce6b13-bfb4-4360-b03a-96eb54933eb9" providerId="ADAL" clId="{E2087BB8-1EEC-448E-87FB-A2DDB8572644}" dt="2023-05-26T19:58:32.170" v="1030" actId="47"/>
        <pc:sldMkLst>
          <pc:docMk/>
          <pc:sldMk cId="2532436562" sldId="276"/>
        </pc:sldMkLst>
      </pc:sldChg>
      <pc:sldChg chg="del">
        <pc:chgData name="Rodrigo Cipriano de Assis" userId="e0ce6b13-bfb4-4360-b03a-96eb54933eb9" providerId="ADAL" clId="{E2087BB8-1EEC-448E-87FB-A2DDB8572644}" dt="2023-05-26T19:58:31.506" v="1029" actId="47"/>
        <pc:sldMkLst>
          <pc:docMk/>
          <pc:sldMk cId="1481255252" sldId="277"/>
        </pc:sldMkLst>
      </pc:sldChg>
      <pc:sldChg chg="del">
        <pc:chgData name="Rodrigo Cipriano de Assis" userId="e0ce6b13-bfb4-4360-b03a-96eb54933eb9" providerId="ADAL" clId="{E2087BB8-1EEC-448E-87FB-A2DDB8572644}" dt="2023-05-26T19:58:30.834" v="1028" actId="47"/>
        <pc:sldMkLst>
          <pc:docMk/>
          <pc:sldMk cId="2705658457" sldId="278"/>
        </pc:sldMkLst>
      </pc:sldChg>
      <pc:sldChg chg="del">
        <pc:chgData name="Rodrigo Cipriano de Assis" userId="e0ce6b13-bfb4-4360-b03a-96eb54933eb9" providerId="ADAL" clId="{E2087BB8-1EEC-448E-87FB-A2DDB8572644}" dt="2023-05-26T19:58:30.074" v="1027" actId="47"/>
        <pc:sldMkLst>
          <pc:docMk/>
          <pc:sldMk cId="2808628511" sldId="279"/>
        </pc:sldMkLst>
      </pc:sldChg>
      <pc:sldChg chg="del">
        <pc:chgData name="Rodrigo Cipriano de Assis" userId="e0ce6b13-bfb4-4360-b03a-96eb54933eb9" providerId="ADAL" clId="{E2087BB8-1EEC-448E-87FB-A2DDB8572644}" dt="2023-05-26T19:58:37.114" v="1037" actId="47"/>
        <pc:sldMkLst>
          <pc:docMk/>
          <pc:sldMk cId="3824259539" sldId="280"/>
        </pc:sldMkLst>
      </pc:sldChg>
      <pc:sldChg chg="del">
        <pc:chgData name="Rodrigo Cipriano de Assis" userId="e0ce6b13-bfb4-4360-b03a-96eb54933eb9" providerId="ADAL" clId="{E2087BB8-1EEC-448E-87FB-A2DDB8572644}" dt="2023-05-26T19:58:28.858" v="1026" actId="47"/>
        <pc:sldMkLst>
          <pc:docMk/>
          <pc:sldMk cId="3798154769" sldId="281"/>
        </pc:sldMkLst>
      </pc:sldChg>
      <pc:sldChg chg="del">
        <pc:chgData name="Rodrigo Cipriano de Assis" userId="e0ce6b13-bfb4-4360-b03a-96eb54933eb9" providerId="ADAL" clId="{E2087BB8-1EEC-448E-87FB-A2DDB8572644}" dt="2023-05-26T19:58:38.547" v="1038" actId="47"/>
        <pc:sldMkLst>
          <pc:docMk/>
          <pc:sldMk cId="1205043889" sldId="284"/>
        </pc:sldMkLst>
      </pc:sldChg>
      <pc:sldChg chg="del">
        <pc:chgData name="Rodrigo Cipriano de Assis" userId="e0ce6b13-bfb4-4360-b03a-96eb54933eb9" providerId="ADAL" clId="{E2087BB8-1EEC-448E-87FB-A2DDB8572644}" dt="2023-05-26T19:58:40.331" v="1039" actId="47"/>
        <pc:sldMkLst>
          <pc:docMk/>
          <pc:sldMk cId="758217926" sldId="285"/>
        </pc:sldMkLst>
      </pc:sldChg>
      <pc:sldChg chg="del">
        <pc:chgData name="Rodrigo Cipriano de Assis" userId="e0ce6b13-bfb4-4360-b03a-96eb54933eb9" providerId="ADAL" clId="{E2087BB8-1EEC-448E-87FB-A2DDB8572644}" dt="2023-05-26T19:58:26.211" v="1025" actId="47"/>
        <pc:sldMkLst>
          <pc:docMk/>
          <pc:sldMk cId="1628732425" sldId="286"/>
        </pc:sldMkLst>
      </pc:sldChg>
      <pc:sldChg chg="del">
        <pc:chgData name="Rodrigo Cipriano de Assis" userId="e0ce6b13-bfb4-4360-b03a-96eb54933eb9" providerId="ADAL" clId="{E2087BB8-1EEC-448E-87FB-A2DDB8572644}" dt="2023-05-26T19:58:24.860" v="1024" actId="47"/>
        <pc:sldMkLst>
          <pc:docMk/>
          <pc:sldMk cId="3180893158" sldId="287"/>
        </pc:sldMkLst>
      </pc:sldChg>
      <pc:sldChg chg="modSp new del mod">
        <pc:chgData name="Rodrigo Cipriano de Assis" userId="e0ce6b13-bfb4-4360-b03a-96eb54933eb9" providerId="ADAL" clId="{E2087BB8-1EEC-448E-87FB-A2DDB8572644}" dt="2023-05-26T19:49:47.860" v="889" actId="47"/>
        <pc:sldMkLst>
          <pc:docMk/>
          <pc:sldMk cId="4195270690" sldId="288"/>
        </pc:sldMkLst>
        <pc:spChg chg="mod">
          <ac:chgData name="Rodrigo Cipriano de Assis" userId="e0ce6b13-bfb4-4360-b03a-96eb54933eb9" providerId="ADAL" clId="{E2087BB8-1EEC-448E-87FB-A2DDB8572644}" dt="2023-05-26T19:49:46.022" v="888" actId="27636"/>
          <ac:spMkLst>
            <pc:docMk/>
            <pc:sldMk cId="4195270690" sldId="288"/>
            <ac:spMk id="2" creationId="{F7B88B6E-F2FC-E59F-3B89-D0F4C4497673}"/>
          </ac:spMkLst>
        </pc:spChg>
      </pc:sldChg>
      <pc:sldChg chg="delSp modSp add del mod">
        <pc:chgData name="Rodrigo Cipriano de Assis" userId="e0ce6b13-bfb4-4360-b03a-96eb54933eb9" providerId="ADAL" clId="{E2087BB8-1EEC-448E-87FB-A2DDB8572644}" dt="2023-05-26T19:56:43.578" v="1008" actId="2696"/>
        <pc:sldMkLst>
          <pc:docMk/>
          <pc:sldMk cId="116235764" sldId="289"/>
        </pc:sldMkLst>
        <pc:spChg chg="mod">
          <ac:chgData name="Rodrigo Cipriano de Assis" userId="e0ce6b13-bfb4-4360-b03a-96eb54933eb9" providerId="ADAL" clId="{E2087BB8-1EEC-448E-87FB-A2DDB8572644}" dt="2023-05-26T19:50:02.846" v="915" actId="20577"/>
          <ac:spMkLst>
            <pc:docMk/>
            <pc:sldMk cId="116235764" sldId="289"/>
            <ac:spMk id="62" creationId="{00000000-0000-0000-0000-000000000000}"/>
          </ac:spMkLst>
        </pc:spChg>
        <pc:picChg chg="del">
          <ac:chgData name="Rodrigo Cipriano de Assis" userId="e0ce6b13-bfb4-4360-b03a-96eb54933eb9" providerId="ADAL" clId="{E2087BB8-1EEC-448E-87FB-A2DDB8572644}" dt="2023-05-26T19:50:04.693" v="916" actId="478"/>
          <ac:picMkLst>
            <pc:docMk/>
            <pc:sldMk cId="116235764" sldId="289"/>
            <ac:picMk id="3" creationId="{38F59A06-1F2F-D787-4846-4F93DB934A7A}"/>
          </ac:picMkLst>
        </pc:picChg>
      </pc:sldChg>
      <pc:sldChg chg="modSp add mod ord">
        <pc:chgData name="Rodrigo Cipriano de Assis" userId="e0ce6b13-bfb4-4360-b03a-96eb54933eb9" providerId="ADAL" clId="{E2087BB8-1EEC-448E-87FB-A2DDB8572644}" dt="2023-05-26T20:07:21.397" v="1468" actId="20577"/>
        <pc:sldMkLst>
          <pc:docMk/>
          <pc:sldMk cId="2744602765" sldId="290"/>
        </pc:sldMkLst>
        <pc:spChg chg="mod">
          <ac:chgData name="Rodrigo Cipriano de Assis" userId="e0ce6b13-bfb4-4360-b03a-96eb54933eb9" providerId="ADAL" clId="{E2087BB8-1EEC-448E-87FB-A2DDB8572644}" dt="2023-05-26T20:02:10.109" v="1111" actId="20577"/>
          <ac:spMkLst>
            <pc:docMk/>
            <pc:sldMk cId="2744602765" sldId="290"/>
            <ac:spMk id="62" creationId="{00000000-0000-0000-0000-000000000000}"/>
          </ac:spMkLst>
        </pc:spChg>
        <pc:spChg chg="mod">
          <ac:chgData name="Rodrigo Cipriano de Assis" userId="e0ce6b13-bfb4-4360-b03a-96eb54933eb9" providerId="ADAL" clId="{E2087BB8-1EEC-448E-87FB-A2DDB8572644}" dt="2023-05-26T20:07:21.397" v="1468" actId="20577"/>
          <ac:spMkLst>
            <pc:docMk/>
            <pc:sldMk cId="2744602765" sldId="290"/>
            <ac:spMk id="63" creationId="{00000000-0000-0000-0000-000000000000}"/>
          </ac:spMkLst>
        </pc:spChg>
      </pc:sldChg>
      <pc:sldChg chg="addSp delSp modSp add del mod">
        <pc:chgData name="Rodrigo Cipriano de Assis" userId="e0ce6b13-bfb4-4360-b03a-96eb54933eb9" providerId="ADAL" clId="{E2087BB8-1EEC-448E-87FB-A2DDB8572644}" dt="2023-05-26T20:08:48.860" v="1469" actId="47"/>
        <pc:sldMkLst>
          <pc:docMk/>
          <pc:sldMk cId="2060190346" sldId="291"/>
        </pc:sldMkLst>
        <pc:spChg chg="mod">
          <ac:chgData name="Rodrigo Cipriano de Assis" userId="e0ce6b13-bfb4-4360-b03a-96eb54933eb9" providerId="ADAL" clId="{E2087BB8-1EEC-448E-87FB-A2DDB8572644}" dt="2023-05-26T20:01:41.589" v="1068" actId="20577"/>
          <ac:spMkLst>
            <pc:docMk/>
            <pc:sldMk cId="2060190346" sldId="291"/>
            <ac:spMk id="62" creationId="{00000000-0000-0000-0000-000000000000}"/>
          </ac:spMkLst>
        </pc:spChg>
        <pc:picChg chg="add del mod">
          <ac:chgData name="Rodrigo Cipriano de Assis" userId="e0ce6b13-bfb4-4360-b03a-96eb54933eb9" providerId="ADAL" clId="{E2087BB8-1EEC-448E-87FB-A2DDB8572644}" dt="2023-05-26T20:01:47.701" v="1071" actId="478"/>
          <ac:picMkLst>
            <pc:docMk/>
            <pc:sldMk cId="2060190346" sldId="291"/>
            <ac:picMk id="3" creationId="{B3668A80-EE73-88A5-FE2B-F535FF4F3950}"/>
          </ac:picMkLst>
        </pc:picChg>
        <pc:picChg chg="del">
          <ac:chgData name="Rodrigo Cipriano de Assis" userId="e0ce6b13-bfb4-4360-b03a-96eb54933eb9" providerId="ADAL" clId="{E2087BB8-1EEC-448E-87FB-A2DDB8572644}" dt="2023-05-26T20:01:37.389" v="1062" actId="478"/>
          <ac:picMkLst>
            <pc:docMk/>
            <pc:sldMk cId="2060190346" sldId="291"/>
            <ac:picMk id="4" creationId="{B14C0060-81DD-30F4-B4BB-4D7107D1FF4D}"/>
          </ac:picMkLst>
        </pc:picChg>
      </pc:sldChg>
      <pc:sldChg chg="add">
        <pc:chgData name="Rodrigo Cipriano de Assis" userId="e0ce6b13-bfb4-4360-b03a-96eb54933eb9" providerId="ADAL" clId="{E2087BB8-1EEC-448E-87FB-A2DDB8572644}" dt="2023-05-26T20:01:53.201" v="1072" actId="2890"/>
        <pc:sldMkLst>
          <pc:docMk/>
          <pc:sldMk cId="1030175309" sldId="292"/>
        </pc:sldMkLst>
      </pc:sldChg>
      <pc:sldChg chg="addSp delSp modSp add mod">
        <pc:chgData name="Rodrigo Cipriano de Assis" userId="e0ce6b13-bfb4-4360-b03a-96eb54933eb9" providerId="ADAL" clId="{E2087BB8-1EEC-448E-87FB-A2DDB8572644}" dt="2023-05-30T18:31:53.316" v="1596" actId="1076"/>
        <pc:sldMkLst>
          <pc:docMk/>
          <pc:sldMk cId="1283370057" sldId="293"/>
        </pc:sldMkLst>
        <pc:spChg chg="mod">
          <ac:chgData name="Rodrigo Cipriano de Assis" userId="e0ce6b13-bfb4-4360-b03a-96eb54933eb9" providerId="ADAL" clId="{E2087BB8-1EEC-448E-87FB-A2DDB8572644}" dt="2023-05-30T18:31:45.071" v="1592" actId="20577"/>
          <ac:spMkLst>
            <pc:docMk/>
            <pc:sldMk cId="1283370057" sldId="293"/>
            <ac:spMk id="62" creationId="{00000000-0000-0000-0000-000000000000}"/>
          </ac:spMkLst>
        </pc:spChg>
        <pc:picChg chg="add del mod">
          <ac:chgData name="Rodrigo Cipriano de Assis" userId="e0ce6b13-bfb4-4360-b03a-96eb54933eb9" providerId="ADAL" clId="{E2087BB8-1EEC-448E-87FB-A2DDB8572644}" dt="2023-05-30T18:31:47.006" v="1593" actId="478"/>
          <ac:picMkLst>
            <pc:docMk/>
            <pc:sldMk cId="1283370057" sldId="293"/>
            <ac:picMk id="3" creationId="{4370F85F-D052-C187-7CE1-953E43F87A09}"/>
          </ac:picMkLst>
        </pc:picChg>
        <pc:picChg chg="add mod">
          <ac:chgData name="Rodrigo Cipriano de Assis" userId="e0ce6b13-bfb4-4360-b03a-96eb54933eb9" providerId="ADAL" clId="{E2087BB8-1EEC-448E-87FB-A2DDB8572644}" dt="2023-05-30T18:31:53.316" v="1596" actId="1076"/>
          <ac:picMkLst>
            <pc:docMk/>
            <pc:sldMk cId="1283370057" sldId="293"/>
            <ac:picMk id="4" creationId="{105D93B1-612A-C385-27F4-401A304E4196}"/>
          </ac:picMkLst>
        </pc:picChg>
        <pc:picChg chg="del">
          <ac:chgData name="Rodrigo Cipriano de Assis" userId="e0ce6b13-bfb4-4360-b03a-96eb54933eb9" providerId="ADAL" clId="{E2087BB8-1EEC-448E-87FB-A2DDB8572644}" dt="2023-05-26T20:08:53.533" v="1471" actId="478"/>
          <ac:picMkLst>
            <pc:docMk/>
            <pc:sldMk cId="1283370057" sldId="293"/>
            <ac:picMk id="4" creationId="{B14C0060-81DD-30F4-B4BB-4D7107D1FF4D}"/>
          </ac:picMkLst>
        </pc:picChg>
      </pc:sldChg>
      <pc:sldChg chg="add del">
        <pc:chgData name="Rodrigo Cipriano de Assis" userId="e0ce6b13-bfb4-4360-b03a-96eb54933eb9" providerId="ADAL" clId="{E2087BB8-1EEC-448E-87FB-A2DDB8572644}" dt="2023-05-30T18:41:23.812" v="1768" actId="47"/>
        <pc:sldMkLst>
          <pc:docMk/>
          <pc:sldMk cId="3666677484" sldId="294"/>
        </pc:sldMkLst>
      </pc:sldChg>
      <pc:sldChg chg="add del">
        <pc:chgData name="Rodrigo Cipriano de Assis" userId="e0ce6b13-bfb4-4360-b03a-96eb54933eb9" providerId="ADAL" clId="{E2087BB8-1EEC-448E-87FB-A2DDB8572644}" dt="2023-05-30T18:41:21.539" v="1767" actId="47"/>
        <pc:sldMkLst>
          <pc:docMk/>
          <pc:sldMk cId="222341324" sldId="295"/>
        </pc:sldMkLst>
      </pc:sldChg>
      <pc:sldChg chg="addSp delSp modSp add mod">
        <pc:chgData name="Rodrigo Cipriano de Assis" userId="e0ce6b13-bfb4-4360-b03a-96eb54933eb9" providerId="ADAL" clId="{E2087BB8-1EEC-448E-87FB-A2DDB8572644}" dt="2023-05-30T18:33:34.094" v="1645" actId="20577"/>
        <pc:sldMkLst>
          <pc:docMk/>
          <pc:sldMk cId="22673692" sldId="296"/>
        </pc:sldMkLst>
        <pc:spChg chg="mod">
          <ac:chgData name="Rodrigo Cipriano de Assis" userId="e0ce6b13-bfb4-4360-b03a-96eb54933eb9" providerId="ADAL" clId="{E2087BB8-1EEC-448E-87FB-A2DDB8572644}" dt="2023-05-30T18:33:34.094" v="1645" actId="20577"/>
          <ac:spMkLst>
            <pc:docMk/>
            <pc:sldMk cId="22673692" sldId="296"/>
            <ac:spMk id="62" creationId="{00000000-0000-0000-0000-000000000000}"/>
          </ac:spMkLst>
        </pc:spChg>
        <pc:picChg chg="del">
          <ac:chgData name="Rodrigo Cipriano de Assis" userId="e0ce6b13-bfb4-4360-b03a-96eb54933eb9" providerId="ADAL" clId="{E2087BB8-1EEC-448E-87FB-A2DDB8572644}" dt="2023-05-30T18:33:16.974" v="1597" actId="478"/>
          <ac:picMkLst>
            <pc:docMk/>
            <pc:sldMk cId="22673692" sldId="296"/>
            <ac:picMk id="3" creationId="{4370F85F-D052-C187-7CE1-953E43F87A09}"/>
          </ac:picMkLst>
        </pc:picChg>
        <pc:picChg chg="add mod">
          <ac:chgData name="Rodrigo Cipriano de Assis" userId="e0ce6b13-bfb4-4360-b03a-96eb54933eb9" providerId="ADAL" clId="{E2087BB8-1EEC-448E-87FB-A2DDB8572644}" dt="2023-05-30T18:33:22.248" v="1600" actId="1076"/>
          <ac:picMkLst>
            <pc:docMk/>
            <pc:sldMk cId="22673692" sldId="296"/>
            <ac:picMk id="4" creationId="{B758E670-B75C-6298-4073-756A8B81A7E8}"/>
          </ac:picMkLst>
        </pc:picChg>
      </pc:sldChg>
      <pc:sldChg chg="addSp delSp modSp add mod">
        <pc:chgData name="Rodrigo Cipriano de Assis" userId="e0ce6b13-bfb4-4360-b03a-96eb54933eb9" providerId="ADAL" clId="{E2087BB8-1EEC-448E-87FB-A2DDB8572644}" dt="2023-05-30T18:34:15.814" v="1665" actId="20577"/>
        <pc:sldMkLst>
          <pc:docMk/>
          <pc:sldMk cId="2921469547" sldId="297"/>
        </pc:sldMkLst>
        <pc:spChg chg="mod">
          <ac:chgData name="Rodrigo Cipriano de Assis" userId="e0ce6b13-bfb4-4360-b03a-96eb54933eb9" providerId="ADAL" clId="{E2087BB8-1EEC-448E-87FB-A2DDB8572644}" dt="2023-05-30T18:34:15.814" v="1665" actId="20577"/>
          <ac:spMkLst>
            <pc:docMk/>
            <pc:sldMk cId="2921469547" sldId="297"/>
            <ac:spMk id="62" creationId="{00000000-0000-0000-0000-000000000000}"/>
          </ac:spMkLst>
        </pc:spChg>
        <pc:picChg chg="add mod">
          <ac:chgData name="Rodrigo Cipriano de Assis" userId="e0ce6b13-bfb4-4360-b03a-96eb54933eb9" providerId="ADAL" clId="{E2087BB8-1EEC-448E-87FB-A2DDB8572644}" dt="2023-05-30T18:34:10.163" v="1653" actId="1076"/>
          <ac:picMkLst>
            <pc:docMk/>
            <pc:sldMk cId="2921469547" sldId="297"/>
            <ac:picMk id="3" creationId="{527C153B-CC11-D965-D54C-0ABBE3F53F75}"/>
          </ac:picMkLst>
        </pc:picChg>
        <pc:picChg chg="del">
          <ac:chgData name="Rodrigo Cipriano de Assis" userId="e0ce6b13-bfb4-4360-b03a-96eb54933eb9" providerId="ADAL" clId="{E2087BB8-1EEC-448E-87FB-A2DDB8572644}" dt="2023-05-30T18:34:03.014" v="1648" actId="478"/>
          <ac:picMkLst>
            <pc:docMk/>
            <pc:sldMk cId="2921469547" sldId="297"/>
            <ac:picMk id="4" creationId="{B758E670-B75C-6298-4073-756A8B81A7E8}"/>
          </ac:picMkLst>
        </pc:picChg>
      </pc:sldChg>
      <pc:sldChg chg="addSp delSp modSp add mod">
        <pc:chgData name="Rodrigo Cipriano de Assis" userId="e0ce6b13-bfb4-4360-b03a-96eb54933eb9" providerId="ADAL" clId="{E2087BB8-1EEC-448E-87FB-A2DDB8572644}" dt="2023-05-30T18:36:00.979" v="1688" actId="1076"/>
        <pc:sldMkLst>
          <pc:docMk/>
          <pc:sldMk cId="3768264498" sldId="298"/>
        </pc:sldMkLst>
        <pc:spChg chg="mod">
          <ac:chgData name="Rodrigo Cipriano de Assis" userId="e0ce6b13-bfb4-4360-b03a-96eb54933eb9" providerId="ADAL" clId="{E2087BB8-1EEC-448E-87FB-A2DDB8572644}" dt="2023-05-30T18:35:09.967" v="1682" actId="20577"/>
          <ac:spMkLst>
            <pc:docMk/>
            <pc:sldMk cId="3768264498" sldId="298"/>
            <ac:spMk id="62" creationId="{00000000-0000-0000-0000-000000000000}"/>
          </ac:spMkLst>
        </pc:spChg>
        <pc:picChg chg="add del mod">
          <ac:chgData name="Rodrigo Cipriano de Assis" userId="e0ce6b13-bfb4-4360-b03a-96eb54933eb9" providerId="ADAL" clId="{E2087BB8-1EEC-448E-87FB-A2DDB8572644}" dt="2023-05-30T18:35:51.598" v="1683" actId="478"/>
          <ac:picMkLst>
            <pc:docMk/>
            <pc:sldMk cId="3768264498" sldId="298"/>
            <ac:picMk id="3" creationId="{5A971B6E-B269-972E-3595-7648588A0719}"/>
          </ac:picMkLst>
        </pc:picChg>
        <pc:picChg chg="del">
          <ac:chgData name="Rodrigo Cipriano de Assis" userId="e0ce6b13-bfb4-4360-b03a-96eb54933eb9" providerId="ADAL" clId="{E2087BB8-1EEC-448E-87FB-A2DDB8572644}" dt="2023-05-30T18:34:56.142" v="1666" actId="478"/>
          <ac:picMkLst>
            <pc:docMk/>
            <pc:sldMk cId="3768264498" sldId="298"/>
            <ac:picMk id="4" creationId="{B758E670-B75C-6298-4073-756A8B81A7E8}"/>
          </ac:picMkLst>
        </pc:picChg>
        <pc:picChg chg="add mod">
          <ac:chgData name="Rodrigo Cipriano de Assis" userId="e0ce6b13-bfb4-4360-b03a-96eb54933eb9" providerId="ADAL" clId="{E2087BB8-1EEC-448E-87FB-A2DDB8572644}" dt="2023-05-30T18:36:00.979" v="1688" actId="1076"/>
          <ac:picMkLst>
            <pc:docMk/>
            <pc:sldMk cId="3768264498" sldId="298"/>
            <ac:picMk id="6" creationId="{0D3EED38-8B07-191C-457E-E9910121D2C0}"/>
          </ac:picMkLst>
        </pc:picChg>
      </pc:sldChg>
      <pc:sldChg chg="addSp delSp modSp add mod">
        <pc:chgData name="Rodrigo Cipriano de Assis" userId="e0ce6b13-bfb4-4360-b03a-96eb54933eb9" providerId="ADAL" clId="{E2087BB8-1EEC-448E-87FB-A2DDB8572644}" dt="2023-05-30T18:38:00.830" v="1722" actId="20577"/>
        <pc:sldMkLst>
          <pc:docMk/>
          <pc:sldMk cId="3064094483" sldId="299"/>
        </pc:sldMkLst>
        <pc:spChg chg="mod">
          <ac:chgData name="Rodrigo Cipriano de Assis" userId="e0ce6b13-bfb4-4360-b03a-96eb54933eb9" providerId="ADAL" clId="{E2087BB8-1EEC-448E-87FB-A2DDB8572644}" dt="2023-05-30T18:38:00.830" v="1722" actId="20577"/>
          <ac:spMkLst>
            <pc:docMk/>
            <pc:sldMk cId="3064094483" sldId="299"/>
            <ac:spMk id="62" creationId="{00000000-0000-0000-0000-000000000000}"/>
          </ac:spMkLst>
        </pc:spChg>
        <pc:picChg chg="add mod">
          <ac:chgData name="Rodrigo Cipriano de Assis" userId="e0ce6b13-bfb4-4360-b03a-96eb54933eb9" providerId="ADAL" clId="{E2087BB8-1EEC-448E-87FB-A2DDB8572644}" dt="2023-05-30T18:37:47.066" v="1693" actId="1076"/>
          <ac:picMkLst>
            <pc:docMk/>
            <pc:sldMk cId="3064094483" sldId="299"/>
            <ac:picMk id="3" creationId="{F37FE61F-0632-93E8-4732-B34CB8FC58EA}"/>
          </ac:picMkLst>
        </pc:picChg>
        <pc:picChg chg="del">
          <ac:chgData name="Rodrigo Cipriano de Assis" userId="e0ce6b13-bfb4-4360-b03a-96eb54933eb9" providerId="ADAL" clId="{E2087BB8-1EEC-448E-87FB-A2DDB8572644}" dt="2023-05-30T18:37:41.726" v="1690" actId="478"/>
          <ac:picMkLst>
            <pc:docMk/>
            <pc:sldMk cId="3064094483" sldId="299"/>
            <ac:picMk id="6" creationId="{0D3EED38-8B07-191C-457E-E9910121D2C0}"/>
          </ac:picMkLst>
        </pc:picChg>
      </pc:sldChg>
      <pc:sldChg chg="addSp delSp modSp add mod">
        <pc:chgData name="Rodrigo Cipriano de Assis" userId="e0ce6b13-bfb4-4360-b03a-96eb54933eb9" providerId="ADAL" clId="{E2087BB8-1EEC-448E-87FB-A2DDB8572644}" dt="2023-05-30T18:40:27.493" v="1766" actId="20577"/>
        <pc:sldMkLst>
          <pc:docMk/>
          <pc:sldMk cId="3583770991" sldId="300"/>
        </pc:sldMkLst>
        <pc:spChg chg="mod">
          <ac:chgData name="Rodrigo Cipriano de Assis" userId="e0ce6b13-bfb4-4360-b03a-96eb54933eb9" providerId="ADAL" clId="{E2087BB8-1EEC-448E-87FB-A2DDB8572644}" dt="2023-05-30T18:40:27.493" v="1766" actId="20577"/>
          <ac:spMkLst>
            <pc:docMk/>
            <pc:sldMk cId="3583770991" sldId="300"/>
            <ac:spMk id="62" creationId="{00000000-0000-0000-0000-000000000000}"/>
          </ac:spMkLst>
        </pc:spChg>
        <pc:picChg chg="del">
          <ac:chgData name="Rodrigo Cipriano de Assis" userId="e0ce6b13-bfb4-4360-b03a-96eb54933eb9" providerId="ADAL" clId="{E2087BB8-1EEC-448E-87FB-A2DDB8572644}" dt="2023-05-30T18:40:12.885" v="1724" actId="478"/>
          <ac:picMkLst>
            <pc:docMk/>
            <pc:sldMk cId="3583770991" sldId="300"/>
            <ac:picMk id="3" creationId="{F37FE61F-0632-93E8-4732-B34CB8FC58EA}"/>
          </ac:picMkLst>
        </pc:picChg>
        <pc:picChg chg="add mod">
          <ac:chgData name="Rodrigo Cipriano de Assis" userId="e0ce6b13-bfb4-4360-b03a-96eb54933eb9" providerId="ADAL" clId="{E2087BB8-1EEC-448E-87FB-A2DDB8572644}" dt="2023-05-30T18:40:18.805" v="1727" actId="1076"/>
          <ac:picMkLst>
            <pc:docMk/>
            <pc:sldMk cId="3583770991" sldId="300"/>
            <ac:picMk id="4" creationId="{417578B4-8651-860E-C576-92B2FC5907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07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37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8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49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391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aa2c03d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aa2c03d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aa2c03d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daa2c03d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56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935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1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51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42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66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03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261006" y="2943606"/>
            <a:ext cx="57600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80" dirty="0">
                <a:solidFill>
                  <a:schemeClr val="lt1"/>
                </a:solidFill>
              </a:rPr>
              <a:t>Sistema de Apoio a investigações</a:t>
            </a:r>
            <a:endParaRPr sz="278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261006" y="3898206"/>
            <a:ext cx="41898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90" dirty="0">
                <a:solidFill>
                  <a:schemeClr val="lt1"/>
                </a:solidFill>
              </a:rPr>
              <a:t>Comissão de Defesa da Probidade Administrativa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90" dirty="0">
                <a:solidFill>
                  <a:schemeClr val="lt1"/>
                </a:solidFill>
              </a:rPr>
              <a:t>Secretaria de Tecnologia da Informação - CNMP</a:t>
            </a:r>
            <a:endParaRPr sz="129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Trilhas – Detalhamento da Trilha - Descrição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58E670-B75C-6298-4073-756A8B81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2" y="737044"/>
            <a:ext cx="8036862" cy="36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Trilhas – Detalhamento da Trilha - Dicas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7C153B-CC11-D965-D54C-0ABBE3F53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0" y="813065"/>
            <a:ext cx="8233660" cy="34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6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Trilhas – Detalhamento da Trilha - Diligências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3EED38-8B07-191C-457E-E9910121D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3" y="667150"/>
            <a:ext cx="8297693" cy="41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Trilhas – Administração de Trilha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7FE61F-0632-93E8-4732-B34CB8FC5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1" y="619925"/>
            <a:ext cx="8283138" cy="41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Trilhas – Relacionamento de trilhas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7578B4-8651-860E-C576-92B2FC590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0" y="1133619"/>
            <a:ext cx="8249055" cy="22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Agradecimentos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674975" y="1388800"/>
            <a:ext cx="61803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Obrigado pela atenção de todos os presentes.”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As equipes da STI e da CDPA </a:t>
            </a:r>
            <a:r>
              <a:rPr lang="pt-BR" dirty="0" err="1">
                <a:solidFill>
                  <a:schemeClr val="lt1"/>
                </a:solidFill>
              </a:rPr>
              <a:t>estâo</a:t>
            </a:r>
            <a:r>
              <a:rPr lang="pt-BR">
                <a:solidFill>
                  <a:schemeClr val="lt1"/>
                </a:solidFill>
              </a:rPr>
              <a:t> </a:t>
            </a:r>
            <a:r>
              <a:rPr lang="pt-BR" dirty="0">
                <a:solidFill>
                  <a:schemeClr val="lt1"/>
                </a:solidFill>
              </a:rPr>
              <a:t>à disposição </a:t>
            </a:r>
            <a:r>
              <a:rPr lang="pt-BR">
                <a:solidFill>
                  <a:schemeClr val="lt1"/>
                </a:solidFill>
              </a:rPr>
              <a:t>para esclarecimentos</a:t>
            </a:r>
            <a:r>
              <a:rPr lang="pt-BR" dirty="0">
                <a:solidFill>
                  <a:schemeClr val="lt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Apresentação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3400" y="11042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>
                <a:solidFill>
                  <a:srgbClr val="C00000"/>
                </a:solidFill>
              </a:rPr>
              <a:t>Dr. Fernando Martins </a:t>
            </a:r>
            <a:r>
              <a:rPr lang="pt-BR" dirty="0" err="1">
                <a:solidFill>
                  <a:srgbClr val="C00000"/>
                </a:solidFill>
              </a:rPr>
              <a:t>Zaupa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– </a:t>
            </a:r>
            <a:r>
              <a:rPr lang="pt-BR" b="0" i="0" dirty="0">
                <a:solidFill>
                  <a:srgbClr val="525253"/>
                </a:solidFill>
                <a:effectLst/>
                <a:latin typeface="Open Sans" panose="020B0604020202020204" pitchFamily="34" charset="0"/>
              </a:rPr>
              <a:t>Promotor de Justiça do Ministério Público do Estado do Mato Grosso do Sul, Coordenador do GT Investigação da Comissão de Defes</a:t>
            </a:r>
            <a:r>
              <a:rPr lang="pt-BR" dirty="0">
                <a:solidFill>
                  <a:srgbClr val="525253"/>
                </a:solidFill>
                <a:latin typeface="Open Sans" panose="020B0604020202020204" pitchFamily="34" charset="0"/>
              </a:rPr>
              <a:t>a da Probidade Administrativa – CDPA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>
                <a:solidFill>
                  <a:srgbClr val="C00000"/>
                </a:solidFill>
              </a:rPr>
              <a:t>Rodrigo Cipriano de Assis </a:t>
            </a:r>
            <a:r>
              <a:rPr lang="pt-BR" dirty="0"/>
              <a:t>– Coordenador de Gestão de Sistemas e Dados da Secretaria de Tecnologia da Informação do CNMP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00" dirty="0">
                <a:solidFill>
                  <a:srgbClr val="990000"/>
                </a:solidFill>
              </a:rPr>
              <a:t>Objetivos do Sistema SAI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3400" y="11042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Compartilhar a expertise investigatória entre os ramos do MP Brasileiro;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Registrar o uso de trilhas de investigação, incluindo suas métricas de utilização;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Ser uma plataforma de colaboração que permita a contribuição dos investigadores a fim de enriquecer as trilhas existentes, bem como possibilitar a criação de novas trilhas;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Aumentar a assertividade das investigações de ilícitos contra a Administração Pública.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56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990000"/>
                </a:solidFill>
              </a:rPr>
              <a:t>Modelo de Desenvolvimento do CNMP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F59A06-1F2F-D787-4846-4F93DB934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254" y="619925"/>
            <a:ext cx="2771777" cy="44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00" dirty="0">
                <a:solidFill>
                  <a:srgbClr val="990000"/>
                </a:solidFill>
              </a:rPr>
              <a:t>Arquitetura do Sistema SAI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3400" y="11042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rtl="0"/>
            <a:r>
              <a:rPr lang="fi-FI" dirty="0"/>
              <a:t>Java 8</a:t>
            </a:r>
          </a:p>
          <a:p>
            <a:pPr rtl="0"/>
            <a:r>
              <a:rPr lang="pt-BR" dirty="0" err="1"/>
              <a:t>Primefaces</a:t>
            </a:r>
            <a:r>
              <a:rPr lang="pt-BR" dirty="0"/>
              <a:t>: 11.0.0</a:t>
            </a:r>
            <a:endParaRPr lang="fi-FI" dirty="0"/>
          </a:p>
          <a:p>
            <a:pPr rtl="0"/>
            <a:r>
              <a:rPr lang="fi-FI" dirty="0"/>
              <a:t>JavaServer Faces 2.1</a:t>
            </a:r>
          </a:p>
          <a:p>
            <a:pPr rtl="0"/>
            <a:r>
              <a:rPr lang="fi-FI" dirty="0"/>
              <a:t>CDI 2.0</a:t>
            </a:r>
          </a:p>
          <a:p>
            <a:pPr rtl="0"/>
            <a:r>
              <a:rPr lang="fi-FI" dirty="0"/>
              <a:t>Hibernate 5.3.14</a:t>
            </a:r>
          </a:p>
          <a:p>
            <a:pPr rtl="0"/>
            <a:r>
              <a:rPr lang="fi-FI" dirty="0"/>
              <a:t>JPA 2.2</a:t>
            </a:r>
          </a:p>
          <a:p>
            <a:pPr rtl="0"/>
            <a:r>
              <a:rPr lang="fi-FI" dirty="0"/>
              <a:t>Banco de Dados Oracle 19c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17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SAI – Login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129E31-9965-CA14-1DD1-19ACB9EC2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42" y="793610"/>
            <a:ext cx="8073958" cy="40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00" dirty="0">
                <a:solidFill>
                  <a:srgbClr val="990000"/>
                </a:solidFill>
              </a:rPr>
              <a:t>Perfis de utilização do SAI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3400" y="11042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 dirty="0"/>
              <a:t>Gestor</a:t>
            </a:r>
            <a:r>
              <a:rPr lang="pt-BR" dirty="0"/>
              <a:t>: pleno acesso à área administrativa, o que inclui o cadastro de trilhas, diligências e homologação de trilhas e diligências propostas por Investigadores;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 dirty="0"/>
              <a:t>Investigador</a:t>
            </a:r>
            <a:r>
              <a:rPr lang="pt-BR" dirty="0"/>
              <a:t>: criação e movimentação de investigação; delegação de funções, além da atribuição de inserir ou remover participantes da equipe de investigação com atribuição de níveis de acesso. 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 dirty="0"/>
              <a:t>Homologador</a:t>
            </a:r>
            <a:r>
              <a:rPr lang="pt-BR" dirty="0"/>
              <a:t>: possui acesso de gestor e também de aprovador de trilhas e diligências, tanto as propostas por gestores quanto por investigadores.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pt-BR" dirty="0"/>
          </a:p>
          <a:p>
            <a:r>
              <a:rPr lang="pt-BR" b="1" dirty="0"/>
              <a:t>Colaborador</a:t>
            </a:r>
            <a:r>
              <a:rPr lang="pt-BR" dirty="0"/>
              <a:t>: acesso atribuído pelo perfil Investigador. O colaborador pode ter o mesmo nível de permissão que o investigador se assim o mesmo definir. O colaborador convidado, ao ser adicionado, receberá notificação por e-mail, podendo aceitar ou recusar ser incluído na investigação. 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60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SAI - Dashboard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2D8D26-1A45-E885-558C-92076B09E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3" y="1333296"/>
            <a:ext cx="7827346" cy="22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Trilhas de Investigação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5D93B1-612A-C385-27F4-401A304E4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96" y="824708"/>
            <a:ext cx="7930914" cy="34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00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90d88ea-bf95-4d0a-a2f1-24865d218d41" xsi:nil="true"/>
    <TaxCatchAll xmlns="b11be8bd-9406-4cc1-a447-f4f6bd475926" xsi:nil="true"/>
    <lcf76f155ced4ddcb4097134ff3c332f xmlns="790d88ea-bf95-4d0a-a2f1-24865d218d4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07F48BD8E3FD45ACB94ECFBD882535" ma:contentTypeVersion="20" ma:contentTypeDescription="Crie um novo documento." ma:contentTypeScope="" ma:versionID="799a7a83dd4b113a5343d6d34c657de4">
  <xsd:schema xmlns:xsd="http://www.w3.org/2001/XMLSchema" xmlns:xs="http://www.w3.org/2001/XMLSchema" xmlns:p="http://schemas.microsoft.com/office/2006/metadata/properties" xmlns:ns2="790d88ea-bf95-4d0a-a2f1-24865d218d41" xmlns:ns3="b11be8bd-9406-4cc1-a447-f4f6bd475926" targetNamespace="http://schemas.microsoft.com/office/2006/metadata/properties" ma:root="true" ma:fieldsID="0dcdb9bec1c656d295a6c5342b9ee4ca" ns2:_="" ns3:_="">
    <xsd:import namespace="790d88ea-bf95-4d0a-a2f1-24865d218d41"/>
    <xsd:import namespace="b11be8bd-9406-4cc1-a447-f4f6bd475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88ea-bf95-4d0a-a2f1-24865d21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20ff8261-d968-4d0c-aa0f-bd47b821a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be8bd-9406-4cc1-a447-f4f6bd475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ffcd37-9ad4-4486-8b71-77dda580004f}" ma:internalName="TaxCatchAll" ma:showField="CatchAllData" ma:web="b11be8bd-9406-4cc1-a447-f4f6bd475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0CA513-AFAD-41C8-A52E-5244550ABBA3}">
  <ds:schemaRefs>
    <ds:schemaRef ds:uri="http://schemas.microsoft.com/office/2006/documentManagement/types"/>
    <ds:schemaRef ds:uri="http://purl.org/dc/dcmitype/"/>
    <ds:schemaRef ds:uri="790d88ea-bf95-4d0a-a2f1-24865d218d41"/>
    <ds:schemaRef ds:uri="http://schemas.openxmlformats.org/package/2006/metadata/core-properties"/>
    <ds:schemaRef ds:uri="b11be8bd-9406-4cc1-a447-f4f6bd475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E525281-CEC6-45ED-8F70-A120FCC2B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E2719-DF0D-44E4-BEDC-D0A062093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d88ea-bf95-4d0a-a2f1-24865d218d41"/>
    <ds:schemaRef ds:uri="b11be8bd-9406-4cc1-a447-f4f6bd475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366</Words>
  <Application>Microsoft Office PowerPoint</Application>
  <PresentationFormat>Apresentação na tela (16:9)</PresentationFormat>
  <Paragraphs>44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Open Sans</vt:lpstr>
      <vt:lpstr>Simple Light</vt:lpstr>
      <vt:lpstr>Sistema de Apoio a investigações</vt:lpstr>
      <vt:lpstr>Apresentação</vt:lpstr>
      <vt:lpstr>Objetivos do Sistema SAI</vt:lpstr>
      <vt:lpstr>Modelo de Desenvolvimento do CNMP</vt:lpstr>
      <vt:lpstr>Arquitetura do Sistema SAI</vt:lpstr>
      <vt:lpstr>SAI – Login</vt:lpstr>
      <vt:lpstr>Perfis de utilização do SAI</vt:lpstr>
      <vt:lpstr>SAI - Dashboard</vt:lpstr>
      <vt:lpstr>Trilhas de Investigação</vt:lpstr>
      <vt:lpstr>Trilhas – Detalhamento da Trilha - Descrição</vt:lpstr>
      <vt:lpstr>Trilhas – Detalhamento da Trilha - Dicas</vt:lpstr>
      <vt:lpstr>Trilhas – Detalhamento da Trilha - Diligências</vt:lpstr>
      <vt:lpstr>Trilhas – Administração de Trilha</vt:lpstr>
      <vt:lpstr>Trilhas – Relacionamento de trilhas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Catálogo de Serviços</dc:title>
  <dc:creator>Paulo Renato Alves de Melo Castro</dc:creator>
  <cp:lastModifiedBy>Rodrigo Cipriano</cp:lastModifiedBy>
  <cp:revision>49</cp:revision>
  <dcterms:modified xsi:type="dcterms:W3CDTF">2023-05-30T18:43:04Z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0x010100F007F48BD8E3FD45ACB94ECFBD882535</vt:lpwstr>
  </property>
</Properties>
</file>