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4"/>
    <p:sldMasterId id="2147483648" r:id="rId5"/>
  </p:sldMasterIdLst>
  <p:notesMasterIdLst>
    <p:notesMasterId r:id="rId23"/>
  </p:notesMasterIdLst>
  <p:sldIdLst>
    <p:sldId id="268" r:id="rId6"/>
    <p:sldId id="289" r:id="rId7"/>
    <p:sldId id="257" r:id="rId8"/>
    <p:sldId id="290" r:id="rId9"/>
    <p:sldId id="292" r:id="rId10"/>
    <p:sldId id="298" r:id="rId11"/>
    <p:sldId id="299" r:id="rId12"/>
    <p:sldId id="300" r:id="rId13"/>
    <p:sldId id="301" r:id="rId14"/>
    <p:sldId id="297" r:id="rId15"/>
    <p:sldId id="291" r:id="rId16"/>
    <p:sldId id="293" r:id="rId17"/>
    <p:sldId id="302" r:id="rId18"/>
    <p:sldId id="294" r:id="rId19"/>
    <p:sldId id="295" r:id="rId20"/>
    <p:sldId id="296" r:id="rId21"/>
    <p:sldId id="28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E8F346-52F3-DA2E-D4E3-1D6FAA155B08}" name="Lucas Akayama Vilhagra" initials="LV" userId="S::lucasvilhagra@mpms.mp.br::1cc3c35d-940e-4170-be7c-faa50000fac8" providerId="AD"/>
  <p188:author id="{14529B85-8C2D-10EC-8511-AF9FC194F2A7}" name="Geazy Vilharva Menezes" initials="GM" userId="S::geazymenezes@mpms.mp.br::86d4e90f-6fa6-4672-a183-0627aa45a2dd" providerId="AD"/>
  <p188:author id="{DA1B42A3-E1F6-F6D9-0066-87C35E509D27}" name="Anderson Aparecido Dos Santos" initials="AADS" userId="S::andersonasantos@mpms.mp.br::ffb7a76a-9802-4411-b0d2-b0a08321bf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995"/>
    <a:srgbClr val="3EB0E2"/>
    <a:srgbClr val="E0E0E0"/>
    <a:srgbClr val="FFFFFF"/>
    <a:srgbClr val="EEEEEE"/>
    <a:srgbClr val="EDEDED"/>
    <a:srgbClr val="ABC0E4"/>
    <a:srgbClr val="59BE9B"/>
    <a:srgbClr val="DAF1E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F3E52-8978-451A-B978-056C1ADA95D7}" v="115" dt="2023-05-30T17:11:00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Akayama Vilhagra" userId="1cc3c35d-940e-4170-be7c-faa50000fac8" providerId="ADAL" clId="{8C9F3E52-8978-451A-B978-056C1ADA95D7}"/>
    <pc:docChg chg="undo custSel addSld modSld sldOrd">
      <pc:chgData name="Lucas Akayama Vilhagra" userId="1cc3c35d-940e-4170-be7c-faa50000fac8" providerId="ADAL" clId="{8C9F3E52-8978-451A-B978-056C1ADA95D7}" dt="2023-05-30T17:11:00.332" v="853" actId="20577"/>
      <pc:docMkLst>
        <pc:docMk/>
      </pc:docMkLst>
      <pc:sldChg chg="addSp delSp modSp mod">
        <pc:chgData name="Lucas Akayama Vilhagra" userId="1cc3c35d-940e-4170-be7c-faa50000fac8" providerId="ADAL" clId="{8C9F3E52-8978-451A-B978-056C1ADA95D7}" dt="2023-05-29T19:43:25.102" v="784" actId="1076"/>
        <pc:sldMkLst>
          <pc:docMk/>
          <pc:sldMk cId="1136463413" sldId="268"/>
        </pc:sldMkLst>
        <pc:spChg chg="add mod">
          <ac:chgData name="Lucas Akayama Vilhagra" userId="1cc3c35d-940e-4170-be7c-faa50000fac8" providerId="ADAL" clId="{8C9F3E52-8978-451A-B978-056C1ADA95D7}" dt="2023-05-29T19:23:20.154" v="760"/>
          <ac:spMkLst>
            <pc:docMk/>
            <pc:sldMk cId="1136463413" sldId="268"/>
            <ac:spMk id="2" creationId="{C0E1B4E9-B266-E5C7-EE90-C012907AE355}"/>
          </ac:spMkLst>
        </pc:spChg>
        <pc:spChg chg="add del mod">
          <ac:chgData name="Lucas Akayama Vilhagra" userId="1cc3c35d-940e-4170-be7c-faa50000fac8" providerId="ADAL" clId="{8C9F3E52-8978-451A-B978-056C1ADA95D7}" dt="2023-05-29T19:23:19.775" v="759" actId="478"/>
          <ac:spMkLst>
            <pc:docMk/>
            <pc:sldMk cId="1136463413" sldId="268"/>
            <ac:spMk id="13" creationId="{73446356-5223-40A6-658E-532D64C166A6}"/>
          </ac:spMkLst>
        </pc:spChg>
        <pc:picChg chg="add del mod">
          <ac:chgData name="Lucas Akayama Vilhagra" userId="1cc3c35d-940e-4170-be7c-faa50000fac8" providerId="ADAL" clId="{8C9F3E52-8978-451A-B978-056C1ADA95D7}" dt="2023-05-29T19:25:38.238" v="767" actId="478"/>
          <ac:picMkLst>
            <pc:docMk/>
            <pc:sldMk cId="1136463413" sldId="268"/>
            <ac:picMk id="8" creationId="{D9FEC46B-2927-1402-6809-AC3A986713A8}"/>
          </ac:picMkLst>
        </pc:picChg>
        <pc:picChg chg="add mod">
          <ac:chgData name="Lucas Akayama Vilhagra" userId="1cc3c35d-940e-4170-be7c-faa50000fac8" providerId="ADAL" clId="{8C9F3E52-8978-451A-B978-056C1ADA95D7}" dt="2023-05-29T19:43:25.102" v="784" actId="1076"/>
          <ac:picMkLst>
            <pc:docMk/>
            <pc:sldMk cId="1136463413" sldId="268"/>
            <ac:picMk id="11" creationId="{37A3DC8D-3839-D17F-2D6A-7D1A436C618B}"/>
          </ac:picMkLst>
        </pc:picChg>
        <pc:cxnChg chg="add mod">
          <ac:chgData name="Lucas Akayama Vilhagra" userId="1cc3c35d-940e-4170-be7c-faa50000fac8" providerId="ADAL" clId="{8C9F3E52-8978-451A-B978-056C1ADA95D7}" dt="2023-05-29T19:23:20.154" v="760"/>
          <ac:cxnSpMkLst>
            <pc:docMk/>
            <pc:sldMk cId="1136463413" sldId="268"/>
            <ac:cxnSpMk id="9" creationId="{DBFE2920-6A01-E437-3F01-9C41E53C5C5D}"/>
          </ac:cxnSpMkLst>
        </pc:cxnChg>
      </pc:sldChg>
      <pc:sldChg chg="addSp delSp modSp mod">
        <pc:chgData name="Lucas Akayama Vilhagra" userId="1cc3c35d-940e-4170-be7c-faa50000fac8" providerId="ADAL" clId="{8C9F3E52-8978-451A-B978-056C1ADA95D7}" dt="2023-05-29T19:00:14.889" v="712" actId="1076"/>
        <pc:sldMkLst>
          <pc:docMk/>
          <pc:sldMk cId="537784931" sldId="288"/>
        </pc:sldMkLst>
        <pc:spChg chg="add del">
          <ac:chgData name="Lucas Akayama Vilhagra" userId="1cc3c35d-940e-4170-be7c-faa50000fac8" providerId="ADAL" clId="{8C9F3E52-8978-451A-B978-056C1ADA95D7}" dt="2023-05-29T18:46:24.024" v="499" actId="22"/>
          <ac:spMkLst>
            <pc:docMk/>
            <pc:sldMk cId="537784931" sldId="288"/>
            <ac:spMk id="5" creationId="{2395B6F9-5102-D532-5EE4-04CD2A7B4EE8}"/>
          </ac:spMkLst>
        </pc:spChg>
        <pc:spChg chg="add mod">
          <ac:chgData name="Lucas Akayama Vilhagra" userId="1cc3c35d-940e-4170-be7c-faa50000fac8" providerId="ADAL" clId="{8C9F3E52-8978-451A-B978-056C1ADA95D7}" dt="2023-05-29T18:52:16.174" v="539" actId="207"/>
          <ac:spMkLst>
            <pc:docMk/>
            <pc:sldMk cId="537784931" sldId="288"/>
            <ac:spMk id="6" creationId="{465A0EF3-7969-E50C-F860-6FC7DB2FFD7D}"/>
          </ac:spMkLst>
        </pc:spChg>
        <pc:spChg chg="add del mod">
          <ac:chgData name="Lucas Akayama Vilhagra" userId="1cc3c35d-940e-4170-be7c-faa50000fac8" providerId="ADAL" clId="{8C9F3E52-8978-451A-B978-056C1ADA95D7}" dt="2023-05-29T18:47:04.063" v="505"/>
          <ac:spMkLst>
            <pc:docMk/>
            <pc:sldMk cId="537784931" sldId="288"/>
            <ac:spMk id="7" creationId="{AF6BE9B8-03B0-D011-FA9B-7A275CBE3F4C}"/>
          </ac:spMkLst>
        </pc:spChg>
        <pc:spChg chg="mod">
          <ac:chgData name="Lucas Akayama Vilhagra" userId="1cc3c35d-940e-4170-be7c-faa50000fac8" providerId="ADAL" clId="{8C9F3E52-8978-451A-B978-056C1ADA95D7}" dt="2023-05-29T18:51:38.479" v="535" actId="207"/>
          <ac:spMkLst>
            <pc:docMk/>
            <pc:sldMk cId="537784931" sldId="288"/>
            <ac:spMk id="12" creationId="{9B5CBA2E-DCC0-803B-2443-F9866C5EE006}"/>
          </ac:spMkLst>
        </pc:spChg>
        <pc:spChg chg="add mod">
          <ac:chgData name="Lucas Akayama Vilhagra" userId="1cc3c35d-940e-4170-be7c-faa50000fac8" providerId="ADAL" clId="{8C9F3E52-8978-451A-B978-056C1ADA95D7}" dt="2023-05-29T18:55:05.303" v="705" actId="1076"/>
          <ac:spMkLst>
            <pc:docMk/>
            <pc:sldMk cId="537784931" sldId="288"/>
            <ac:spMk id="28" creationId="{0D00CB9D-2728-5FE3-D54C-2866E94B0838}"/>
          </ac:spMkLst>
        </pc:spChg>
        <pc:spChg chg="add mod">
          <ac:chgData name="Lucas Akayama Vilhagra" userId="1cc3c35d-940e-4170-be7c-faa50000fac8" providerId="ADAL" clId="{8C9F3E52-8978-451A-B978-056C1ADA95D7}" dt="2023-05-29T18:55:17.191" v="706" actId="1076"/>
          <ac:spMkLst>
            <pc:docMk/>
            <pc:sldMk cId="537784931" sldId="288"/>
            <ac:spMk id="29" creationId="{999050C7-25B2-141E-EDFC-AD280E5EF16E}"/>
          </ac:spMkLst>
        </pc:spChg>
        <pc:picChg chg="add mod">
          <ac:chgData name="Lucas Akayama Vilhagra" userId="1cc3c35d-940e-4170-be7c-faa50000fac8" providerId="ADAL" clId="{8C9F3E52-8978-451A-B978-056C1ADA95D7}" dt="2023-05-29T18:49:23.724" v="517" actId="1076"/>
          <ac:picMkLst>
            <pc:docMk/>
            <pc:sldMk cId="537784931" sldId="288"/>
            <ac:picMk id="18" creationId="{BC9E229E-EA48-11A8-E944-84303A51DFFB}"/>
          </ac:picMkLst>
        </pc:picChg>
        <pc:picChg chg="add mod">
          <ac:chgData name="Lucas Akayama Vilhagra" userId="1cc3c35d-940e-4170-be7c-faa50000fac8" providerId="ADAL" clId="{8C9F3E52-8978-451A-B978-056C1ADA95D7}" dt="2023-05-29T19:00:14.889" v="712" actId="1076"/>
          <ac:picMkLst>
            <pc:docMk/>
            <pc:sldMk cId="537784931" sldId="288"/>
            <ac:picMk id="31" creationId="{7DD3DE3B-B2D6-F6F1-9518-D9B299C3D108}"/>
          </ac:picMkLst>
        </pc:picChg>
        <pc:cxnChg chg="add mod">
          <ac:chgData name="Lucas Akayama Vilhagra" userId="1cc3c35d-940e-4170-be7c-faa50000fac8" providerId="ADAL" clId="{8C9F3E52-8978-451A-B978-056C1ADA95D7}" dt="2023-05-29T18:49:36.615" v="521" actId="208"/>
          <ac:cxnSpMkLst>
            <pc:docMk/>
            <pc:sldMk cId="537784931" sldId="288"/>
            <ac:cxnSpMk id="20" creationId="{BA6CC121-DA6B-67A0-4D96-15011343F89D}"/>
          </ac:cxnSpMkLst>
        </pc:cxnChg>
        <pc:cxnChg chg="add del mod">
          <ac:chgData name="Lucas Akayama Vilhagra" userId="1cc3c35d-940e-4170-be7c-faa50000fac8" providerId="ADAL" clId="{8C9F3E52-8978-451A-B978-056C1ADA95D7}" dt="2023-05-29T18:52:05.992" v="538" actId="478"/>
          <ac:cxnSpMkLst>
            <pc:docMk/>
            <pc:sldMk cId="537784931" sldId="288"/>
            <ac:cxnSpMk id="27" creationId="{420F7053-D3F4-4633-8C0A-7DCB0EE703D8}"/>
          </ac:cxnSpMkLst>
        </pc:cxnChg>
      </pc:sldChg>
      <pc:sldChg chg="modSp">
        <pc:chgData name="Lucas Akayama Vilhagra" userId="1cc3c35d-940e-4170-be7c-faa50000fac8" providerId="ADAL" clId="{8C9F3E52-8978-451A-B978-056C1ADA95D7}" dt="2023-05-30T17:11:00.332" v="853" actId="20577"/>
        <pc:sldMkLst>
          <pc:docMk/>
          <pc:sldMk cId="3549576851" sldId="289"/>
        </pc:sldMkLst>
        <pc:graphicFrameChg chg="mod">
          <ac:chgData name="Lucas Akayama Vilhagra" userId="1cc3c35d-940e-4170-be7c-faa50000fac8" providerId="ADAL" clId="{8C9F3E52-8978-451A-B978-056C1ADA95D7}" dt="2023-05-30T17:11:00.332" v="853" actId="20577"/>
          <ac:graphicFrameMkLst>
            <pc:docMk/>
            <pc:sldMk cId="3549576851" sldId="289"/>
            <ac:graphicFrameMk id="6" creationId="{F2220B41-92B1-416E-A4F2-1B2FE6C96A8A}"/>
          </ac:graphicFrameMkLst>
        </pc:graphicFrameChg>
      </pc:sldChg>
      <pc:sldChg chg="addSp delSp modSp mod ord">
        <pc:chgData name="Lucas Akayama Vilhagra" userId="1cc3c35d-940e-4170-be7c-faa50000fac8" providerId="ADAL" clId="{8C9F3E52-8978-451A-B978-056C1ADA95D7}" dt="2023-05-30T17:09:39.206" v="786"/>
        <pc:sldMkLst>
          <pc:docMk/>
          <pc:sldMk cId="4100352854" sldId="297"/>
        </pc:sldMkLst>
        <pc:picChg chg="add mod">
          <ac:chgData name="Lucas Akayama Vilhagra" userId="1cc3c35d-940e-4170-be7c-faa50000fac8" providerId="ADAL" clId="{8C9F3E52-8978-451A-B978-056C1ADA95D7}" dt="2023-05-29T17:26:16.424" v="360"/>
          <ac:picMkLst>
            <pc:docMk/>
            <pc:sldMk cId="4100352854" sldId="297"/>
            <ac:picMk id="3" creationId="{17F71A06-AF78-A404-377B-7958FEF93AFE}"/>
          </ac:picMkLst>
        </pc:picChg>
        <pc:picChg chg="del">
          <ac:chgData name="Lucas Akayama Vilhagra" userId="1cc3c35d-940e-4170-be7c-faa50000fac8" providerId="ADAL" clId="{8C9F3E52-8978-451A-B978-056C1ADA95D7}" dt="2023-05-29T17:26:16.142" v="359" actId="478"/>
          <ac:picMkLst>
            <pc:docMk/>
            <pc:sldMk cId="4100352854" sldId="297"/>
            <ac:picMk id="38" creationId="{F87A8FED-283B-0BBB-872D-5C6CFE18511B}"/>
          </ac:picMkLst>
        </pc:picChg>
      </pc:sldChg>
      <pc:sldChg chg="ord">
        <pc:chgData name="Lucas Akayama Vilhagra" userId="1cc3c35d-940e-4170-be7c-faa50000fac8" providerId="ADAL" clId="{8C9F3E52-8978-451A-B978-056C1ADA95D7}" dt="2023-05-30T17:09:39.206" v="786"/>
        <pc:sldMkLst>
          <pc:docMk/>
          <pc:sldMk cId="838426596" sldId="299"/>
        </pc:sldMkLst>
      </pc:sldChg>
      <pc:sldChg chg="ord">
        <pc:chgData name="Lucas Akayama Vilhagra" userId="1cc3c35d-940e-4170-be7c-faa50000fac8" providerId="ADAL" clId="{8C9F3E52-8978-451A-B978-056C1ADA95D7}" dt="2023-05-30T17:09:39.206" v="786"/>
        <pc:sldMkLst>
          <pc:docMk/>
          <pc:sldMk cId="1370303458" sldId="300"/>
        </pc:sldMkLst>
      </pc:sldChg>
      <pc:sldChg chg="addSp delSp modSp mod ord">
        <pc:chgData name="Lucas Akayama Vilhagra" userId="1cc3c35d-940e-4170-be7c-faa50000fac8" providerId="ADAL" clId="{8C9F3E52-8978-451A-B978-056C1ADA95D7}" dt="2023-05-30T17:09:39.206" v="786"/>
        <pc:sldMkLst>
          <pc:docMk/>
          <pc:sldMk cId="2373119662" sldId="301"/>
        </pc:sldMkLst>
        <pc:spChg chg="mod">
          <ac:chgData name="Lucas Akayama Vilhagra" userId="1cc3c35d-940e-4170-be7c-faa50000fac8" providerId="ADAL" clId="{8C9F3E52-8978-451A-B978-056C1ADA95D7}" dt="2023-05-29T18:08:58.129" v="479" actId="3626"/>
          <ac:spMkLst>
            <pc:docMk/>
            <pc:sldMk cId="2373119662" sldId="301"/>
            <ac:spMk id="2" creationId="{BD19E3D5-DD6D-9AB0-682B-3A07ACDD6E0B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3" creationId="{68588A62-29F5-0ED2-17D5-F60BAB9EA6C8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4" creationId="{66B237F8-6388-DD79-1625-23BC80930C0D}"/>
          </ac:spMkLst>
        </pc:spChg>
        <pc:spChg chg="del">
          <ac:chgData name="Lucas Akayama Vilhagra" userId="1cc3c35d-940e-4170-be7c-faa50000fac8" providerId="ADAL" clId="{8C9F3E52-8978-451A-B978-056C1ADA95D7}" dt="2023-05-29T17:26:05.656" v="357" actId="478"/>
          <ac:spMkLst>
            <pc:docMk/>
            <pc:sldMk cId="2373119662" sldId="301"/>
            <ac:spMk id="8" creationId="{C25D9312-37F4-4641-90C9-493525324B9C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10" creationId="{605FF4C6-6E80-7F10-8925-D54B78203578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12" creationId="{DEA7BB9A-26A4-7DBE-5811-AE610BE23FA5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13" creationId="{5B618C04-8CEB-F95D-B837-A78A3C4EDB06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14" creationId="{9453D00B-C1B7-A1AD-BDDC-53B28B249CE6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15" creationId="{639F2CF9-C19F-FCFF-CE8F-47946D6A7B55}"/>
          </ac:spMkLst>
        </pc:spChg>
        <pc:spChg chg="mod topLvl">
          <ac:chgData name="Lucas Akayama Vilhagra" userId="1cc3c35d-940e-4170-be7c-faa50000fac8" providerId="ADAL" clId="{8C9F3E52-8978-451A-B978-056C1ADA95D7}" dt="2023-05-29T17:04:40.728" v="64" actId="165"/>
          <ac:spMkLst>
            <pc:docMk/>
            <pc:sldMk cId="2373119662" sldId="301"/>
            <ac:spMk id="16" creationId="{E23B9C18-6CA2-45AB-A420-C1162DC668F8}"/>
          </ac:spMkLst>
        </pc:spChg>
        <pc:spChg chg="mod topLvl">
          <ac:chgData name="Lucas Akayama Vilhagra" userId="1cc3c35d-940e-4170-be7c-faa50000fac8" providerId="ADAL" clId="{8C9F3E52-8978-451A-B978-056C1ADA95D7}" dt="2023-05-29T17:07:23.028" v="259" actId="113"/>
          <ac:spMkLst>
            <pc:docMk/>
            <pc:sldMk cId="2373119662" sldId="301"/>
            <ac:spMk id="17" creationId="{3FE49A48-8CE5-402C-AAE9-821531018DA4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18" creationId="{F58E1813-C0BB-A662-920F-CCCFFF5715F1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21" creationId="{C66532E4-DBA9-C40F-B39C-08B85A5A5AD1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22" creationId="{0E7CA64F-EC08-5C42-D3D4-78D1819407B2}"/>
          </ac:spMkLst>
        </pc:spChg>
        <pc:spChg chg="add del mod">
          <ac:chgData name="Lucas Akayama Vilhagra" userId="1cc3c35d-940e-4170-be7c-faa50000fac8" providerId="ADAL" clId="{8C9F3E52-8978-451A-B978-056C1ADA95D7}" dt="2023-05-29T17:02:17.305" v="25"/>
          <ac:spMkLst>
            <pc:docMk/>
            <pc:sldMk cId="2373119662" sldId="301"/>
            <ac:spMk id="24" creationId="{902FEDB7-4651-FE14-1706-86BBB5F6E191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25" creationId="{8FDAE72D-CE2D-0791-DB54-9AEA4A0F5722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26" creationId="{0740EC3D-FE7E-EDEC-8FA0-9699DE091FD1}"/>
          </ac:spMkLst>
        </pc:spChg>
        <pc:spChg chg="mod topLvl">
          <ac:chgData name="Lucas Akayama Vilhagra" userId="1cc3c35d-940e-4170-be7c-faa50000fac8" providerId="ADAL" clId="{8C9F3E52-8978-451A-B978-056C1ADA95D7}" dt="2023-05-29T17:04:40.728" v="64" actId="165"/>
          <ac:spMkLst>
            <pc:docMk/>
            <pc:sldMk cId="2373119662" sldId="301"/>
            <ac:spMk id="28" creationId="{EAB97B23-E836-4763-85FB-317D49428B39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1" creationId="{AFA76C35-8C7E-26D6-4949-868BF57FD3F3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2" creationId="{5CB82CF9-47E9-96D6-6C69-C96CDE94D388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3" creationId="{E09B3FD4-9C7D-DBA9-9D9F-D7519E2E0F17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4" creationId="{6F048A97-83F6-F4E5-12BF-7F7682742A01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5" creationId="{96AC9EF7-D6A6-75AF-9D78-13314B2C1148}"/>
          </ac:spMkLst>
        </pc:spChg>
        <pc:spChg chg="del">
          <ac:chgData name="Lucas Akayama Vilhagra" userId="1cc3c35d-940e-4170-be7c-faa50000fac8" providerId="ADAL" clId="{8C9F3E52-8978-451A-B978-056C1ADA95D7}" dt="2023-05-29T17:03:28.560" v="49" actId="478"/>
          <ac:spMkLst>
            <pc:docMk/>
            <pc:sldMk cId="2373119662" sldId="301"/>
            <ac:spMk id="36" creationId="{782E76CE-D890-4AB9-BAF1-10D8E08F9ADE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7" creationId="{B021AF8D-656C-C429-00E3-5BAF9DBC23BE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8" creationId="{FA55C834-7F0C-E0B9-F471-C988F231F7DB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39" creationId="{07E9D607-1603-83FE-F5E9-6B57A35A7EEE}"/>
          </ac:spMkLst>
        </pc:spChg>
        <pc:spChg chg="del">
          <ac:chgData name="Lucas Akayama Vilhagra" userId="1cc3c35d-940e-4170-be7c-faa50000fac8" providerId="ADAL" clId="{8C9F3E52-8978-451A-B978-056C1ADA95D7}" dt="2023-05-29T17:03:35.062" v="52" actId="478"/>
          <ac:spMkLst>
            <pc:docMk/>
            <pc:sldMk cId="2373119662" sldId="301"/>
            <ac:spMk id="40" creationId="{BD9CF014-19C3-4D32-8A1D-0C6A071BCACD}"/>
          </ac:spMkLst>
        </pc:spChg>
        <pc:spChg chg="add del mod">
          <ac:chgData name="Lucas Akayama Vilhagra" userId="1cc3c35d-940e-4170-be7c-faa50000fac8" providerId="ADAL" clId="{8C9F3E52-8978-451A-B978-056C1ADA95D7}" dt="2023-05-29T17:02:27.076" v="27"/>
          <ac:spMkLst>
            <pc:docMk/>
            <pc:sldMk cId="2373119662" sldId="301"/>
            <ac:spMk id="41" creationId="{DCD9160F-61BC-8068-52E4-742A96304805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42" creationId="{8333B9AD-B5C5-D7D4-2916-A1EF27946534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43" creationId="{1EE205B5-DB80-EED1-A949-1FE86A20FF8B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47" creationId="{B7039A6F-069B-3E99-6B2B-540107DEF654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48" creationId="{BC83F790-A5E8-D406-517E-FE5B7D257661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49" creationId="{C32560E7-1020-4B03-8F92-25EE77C080BB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50" creationId="{8E82E567-FA45-CD24-9CA5-6D1F637DBC5A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51" creationId="{FD96131F-0CEE-4678-99FE-DC995284FBAB}"/>
          </ac:spMkLst>
        </pc:spChg>
        <pc:spChg chg="del">
          <ac:chgData name="Lucas Akayama Vilhagra" userId="1cc3c35d-940e-4170-be7c-faa50000fac8" providerId="ADAL" clId="{8C9F3E52-8978-451A-B978-056C1ADA95D7}" dt="2023-05-29T17:03:30.805" v="50" actId="478"/>
          <ac:spMkLst>
            <pc:docMk/>
            <pc:sldMk cId="2373119662" sldId="301"/>
            <ac:spMk id="52" creationId="{6BDCB624-63C5-4C02-A087-305215973D78}"/>
          </ac:spMkLst>
        </pc:spChg>
        <pc:spChg chg="mod topLvl">
          <ac:chgData name="Lucas Akayama Vilhagra" userId="1cc3c35d-940e-4170-be7c-faa50000fac8" providerId="ADAL" clId="{8C9F3E52-8978-451A-B978-056C1ADA95D7}" dt="2023-05-29T17:10:27.271" v="298" actId="123"/>
          <ac:spMkLst>
            <pc:docMk/>
            <pc:sldMk cId="2373119662" sldId="301"/>
            <ac:spMk id="53" creationId="{F62115FB-A186-4372-B0EC-6BD306A42BB2}"/>
          </ac:spMkLst>
        </pc:spChg>
        <pc:spChg chg="del">
          <ac:chgData name="Lucas Akayama Vilhagra" userId="1cc3c35d-940e-4170-be7c-faa50000fac8" providerId="ADAL" clId="{8C9F3E52-8978-451A-B978-056C1ADA95D7}" dt="2023-05-29T17:03:34.425" v="51" actId="478"/>
          <ac:spMkLst>
            <pc:docMk/>
            <pc:sldMk cId="2373119662" sldId="301"/>
            <ac:spMk id="54" creationId="{0D339392-211F-4DE3-B9D2-D13132220058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55" creationId="{0A078E8D-9C3C-AB11-809A-D30889C2FB14}"/>
          </ac:spMkLst>
        </pc:spChg>
        <pc:spChg chg="del">
          <ac:chgData name="Lucas Akayama Vilhagra" userId="1cc3c35d-940e-4170-be7c-faa50000fac8" providerId="ADAL" clId="{8C9F3E52-8978-451A-B978-056C1ADA95D7}" dt="2023-05-29T17:03:26.757" v="47" actId="478"/>
          <ac:spMkLst>
            <pc:docMk/>
            <pc:sldMk cId="2373119662" sldId="301"/>
            <ac:spMk id="56" creationId="{75554513-8B11-429F-9E4E-0DD40E76845B}"/>
          </ac:spMkLst>
        </pc:spChg>
        <pc:spChg chg="mod topLvl">
          <ac:chgData name="Lucas Akayama Vilhagra" userId="1cc3c35d-940e-4170-be7c-faa50000fac8" providerId="ADAL" clId="{8C9F3E52-8978-451A-B978-056C1ADA95D7}" dt="2023-05-29T17:04:40.728" v="64" actId="165"/>
          <ac:spMkLst>
            <pc:docMk/>
            <pc:sldMk cId="2373119662" sldId="301"/>
            <ac:spMk id="57" creationId="{F703526E-3283-4B9A-9A55-9FD4B81428C8}"/>
          </ac:spMkLst>
        </pc:spChg>
        <pc:spChg chg="del">
          <ac:chgData name="Lucas Akayama Vilhagra" userId="1cc3c35d-940e-4170-be7c-faa50000fac8" providerId="ADAL" clId="{8C9F3E52-8978-451A-B978-056C1ADA95D7}" dt="2023-05-29T17:03:35.654" v="53" actId="478"/>
          <ac:spMkLst>
            <pc:docMk/>
            <pc:sldMk cId="2373119662" sldId="301"/>
            <ac:spMk id="58" creationId="{FB2446AE-8ED4-4546-BC83-802DC922A2DF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59" creationId="{E084EC3D-6F37-4267-445A-B8AB84DC1805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60" creationId="{E072CFD7-0C86-BCF5-5D14-04B677231DCF}"/>
          </ac:spMkLst>
        </pc:spChg>
        <pc:spChg chg="add del mod">
          <ac:chgData name="Lucas Akayama Vilhagra" userId="1cc3c35d-940e-4170-be7c-faa50000fac8" providerId="ADAL" clId="{8C9F3E52-8978-451A-B978-056C1ADA95D7}" dt="2023-05-29T17:02:34.661" v="29"/>
          <ac:spMkLst>
            <pc:docMk/>
            <pc:sldMk cId="2373119662" sldId="301"/>
            <ac:spMk id="61" creationId="{DAECB609-698C-B345-F8F3-347E59617FA3}"/>
          </ac:spMkLst>
        </pc:spChg>
        <pc:spChg chg="add mod topLvl">
          <ac:chgData name="Lucas Akayama Vilhagra" userId="1cc3c35d-940e-4170-be7c-faa50000fac8" providerId="ADAL" clId="{8C9F3E52-8978-451A-B978-056C1ADA95D7}" dt="2023-05-29T17:09:04.509" v="277" actId="165"/>
          <ac:spMkLst>
            <pc:docMk/>
            <pc:sldMk cId="2373119662" sldId="301"/>
            <ac:spMk id="62" creationId="{2E6AC8A1-157E-8ADB-215C-753048E1AA44}"/>
          </ac:spMkLst>
        </pc:spChg>
        <pc:spChg chg="add mod topLvl">
          <ac:chgData name="Lucas Akayama Vilhagra" userId="1cc3c35d-940e-4170-be7c-faa50000fac8" providerId="ADAL" clId="{8C9F3E52-8978-451A-B978-056C1ADA95D7}" dt="2023-05-29T17:09:34.406" v="288" actId="113"/>
          <ac:spMkLst>
            <pc:docMk/>
            <pc:sldMk cId="2373119662" sldId="301"/>
            <ac:spMk id="63" creationId="{D2E058DB-B2DA-CB5C-587B-DB46A4C545B9}"/>
          </ac:spMkLst>
        </pc:spChg>
        <pc:spChg chg="add del mod">
          <ac:chgData name="Lucas Akayama Vilhagra" userId="1cc3c35d-940e-4170-be7c-faa50000fac8" providerId="ADAL" clId="{8C9F3E52-8978-451A-B978-056C1ADA95D7}" dt="2023-05-29T17:06:56.657" v="203" actId="478"/>
          <ac:spMkLst>
            <pc:docMk/>
            <pc:sldMk cId="2373119662" sldId="301"/>
            <ac:spMk id="67" creationId="{72B73964-ECBF-131F-5228-56CF742EB814}"/>
          </ac:spMkLst>
        </pc:spChg>
        <pc:spChg chg="add mod topLvl">
          <ac:chgData name="Lucas Akayama Vilhagra" userId="1cc3c35d-940e-4170-be7c-faa50000fac8" providerId="ADAL" clId="{8C9F3E52-8978-451A-B978-056C1ADA95D7}" dt="2023-05-29T18:09:30.074" v="482" actId="1076"/>
          <ac:spMkLst>
            <pc:docMk/>
            <pc:sldMk cId="2373119662" sldId="301"/>
            <ac:spMk id="68" creationId="{88140AE0-E89E-DF49-6C2B-251CB08CCAE3}"/>
          </ac:spMkLst>
        </pc:spChg>
        <pc:spChg chg="add mod topLvl">
          <ac:chgData name="Lucas Akayama Vilhagra" userId="1cc3c35d-940e-4170-be7c-faa50000fac8" providerId="ADAL" clId="{8C9F3E52-8978-451A-B978-056C1ADA95D7}" dt="2023-05-29T17:18:44.894" v="324" actId="1076"/>
          <ac:spMkLst>
            <pc:docMk/>
            <pc:sldMk cId="2373119662" sldId="301"/>
            <ac:spMk id="69" creationId="{B8AAA2CF-E988-FA29-E078-1E76A5338834}"/>
          </ac:spMkLst>
        </pc:spChg>
        <pc:spChg chg="add mod topLvl">
          <ac:chgData name="Lucas Akayama Vilhagra" userId="1cc3c35d-940e-4170-be7c-faa50000fac8" providerId="ADAL" clId="{8C9F3E52-8978-451A-B978-056C1ADA95D7}" dt="2023-05-29T18:09:30.074" v="482" actId="1076"/>
          <ac:spMkLst>
            <pc:docMk/>
            <pc:sldMk cId="2373119662" sldId="301"/>
            <ac:spMk id="70" creationId="{7522F0F5-85CF-F484-0E05-1BA05A86346E}"/>
          </ac:spMkLst>
        </pc:spChg>
        <pc:spChg chg="add del mod">
          <ac:chgData name="Lucas Akayama Vilhagra" userId="1cc3c35d-940e-4170-be7c-faa50000fac8" providerId="ADAL" clId="{8C9F3E52-8978-451A-B978-056C1ADA95D7}" dt="2023-05-29T17:06:56.077" v="202" actId="478"/>
          <ac:spMkLst>
            <pc:docMk/>
            <pc:sldMk cId="2373119662" sldId="301"/>
            <ac:spMk id="71" creationId="{D1B1885F-1C26-EEE1-5770-6B78B0EA22FB}"/>
          </ac:spMkLst>
        </pc:spChg>
        <pc:spChg chg="add mod topLvl">
          <ac:chgData name="Lucas Akayama Vilhagra" userId="1cc3c35d-940e-4170-be7c-faa50000fac8" providerId="ADAL" clId="{8C9F3E52-8978-451A-B978-056C1ADA95D7}" dt="2023-05-29T17:18:44.894" v="324" actId="1076"/>
          <ac:spMkLst>
            <pc:docMk/>
            <pc:sldMk cId="2373119662" sldId="301"/>
            <ac:spMk id="72" creationId="{A9B07F9D-53CC-15F4-C859-6513998BC18B}"/>
          </ac:spMkLst>
        </pc:spChg>
        <pc:spChg chg="add mod topLvl">
          <ac:chgData name="Lucas Akayama Vilhagra" userId="1cc3c35d-940e-4170-be7c-faa50000fac8" providerId="ADAL" clId="{8C9F3E52-8978-451A-B978-056C1ADA95D7}" dt="2023-05-29T18:09:18.953" v="481" actId="1076"/>
          <ac:spMkLst>
            <pc:docMk/>
            <pc:sldMk cId="2373119662" sldId="301"/>
            <ac:spMk id="73" creationId="{8037C44D-891E-0D3A-56E4-ADF636C6E8AF}"/>
          </ac:spMkLst>
        </pc:spChg>
        <pc:spChg chg="add del mod">
          <ac:chgData name="Lucas Akayama Vilhagra" userId="1cc3c35d-940e-4170-be7c-faa50000fac8" providerId="ADAL" clId="{8C9F3E52-8978-451A-B978-056C1ADA95D7}" dt="2023-05-29T17:06:54.469" v="201" actId="478"/>
          <ac:spMkLst>
            <pc:docMk/>
            <pc:sldMk cId="2373119662" sldId="301"/>
            <ac:spMk id="74" creationId="{6B24FF45-2D00-BC76-70EF-D5F8C7B940B7}"/>
          </ac:spMkLst>
        </pc:spChg>
        <pc:spChg chg="add mod topLvl">
          <ac:chgData name="Lucas Akayama Vilhagra" userId="1cc3c35d-940e-4170-be7c-faa50000fac8" providerId="ADAL" clId="{8C9F3E52-8978-451A-B978-056C1ADA95D7}" dt="2023-05-29T17:18:44.894" v="324" actId="1076"/>
          <ac:spMkLst>
            <pc:docMk/>
            <pc:sldMk cId="2373119662" sldId="301"/>
            <ac:spMk id="75" creationId="{C7FC5946-A342-8574-F5B6-4962E738E957}"/>
          </ac:spMkLst>
        </pc:spChg>
        <pc:grpChg chg="add del mod">
          <ac:chgData name="Lucas Akayama Vilhagra" userId="1cc3c35d-940e-4170-be7c-faa50000fac8" providerId="ADAL" clId="{8C9F3E52-8978-451A-B978-056C1ADA95D7}" dt="2023-05-29T17:04:40.728" v="64" actId="165"/>
          <ac:grpSpMkLst>
            <pc:docMk/>
            <pc:sldMk cId="2373119662" sldId="301"/>
            <ac:grpSpMk id="76" creationId="{0DCA1D71-432B-DE11-CAA7-02724D443B5D}"/>
          </ac:grpSpMkLst>
        </pc:grpChg>
        <pc:grpChg chg="add del mod">
          <ac:chgData name="Lucas Akayama Vilhagra" userId="1cc3c35d-940e-4170-be7c-faa50000fac8" providerId="ADAL" clId="{8C9F3E52-8978-451A-B978-056C1ADA95D7}" dt="2023-05-29T17:09:04.509" v="277" actId="165"/>
          <ac:grpSpMkLst>
            <pc:docMk/>
            <pc:sldMk cId="2373119662" sldId="301"/>
            <ac:grpSpMk id="77" creationId="{AD4C151D-FAE4-102F-13B7-B49E9DE74B14}"/>
          </ac:grpSpMkLst>
        </pc:grpChg>
        <pc:picChg chg="add mod">
          <ac:chgData name="Lucas Akayama Vilhagra" userId="1cc3c35d-940e-4170-be7c-faa50000fac8" providerId="ADAL" clId="{8C9F3E52-8978-451A-B978-056C1ADA95D7}" dt="2023-05-29T18:13:11.511" v="484"/>
          <ac:picMkLst>
            <pc:docMk/>
            <pc:sldMk cId="2373119662" sldId="301"/>
            <ac:picMk id="94" creationId="{BAC7595F-27B1-D7D7-2183-BDA46D0AFBA6}"/>
          </ac:picMkLst>
        </pc:picChg>
        <pc:picChg chg="add mod">
          <ac:chgData name="Lucas Akayama Vilhagra" userId="1cc3c35d-940e-4170-be7c-faa50000fac8" providerId="ADAL" clId="{8C9F3E52-8978-451A-B978-056C1ADA95D7}" dt="2023-05-29T18:44:58.834" v="497" actId="1076"/>
          <ac:picMkLst>
            <pc:docMk/>
            <pc:sldMk cId="2373119662" sldId="301"/>
            <ac:picMk id="97" creationId="{15717678-6B4E-8A94-2CC6-B37C0B9C1E6A}"/>
          </ac:picMkLst>
        </pc:picChg>
        <pc:picChg chg="add del mod">
          <ac:chgData name="Lucas Akayama Vilhagra" userId="1cc3c35d-940e-4170-be7c-faa50000fac8" providerId="ADAL" clId="{8C9F3E52-8978-451A-B978-056C1ADA95D7}" dt="2023-05-29T19:16:28.050" v="733" actId="478"/>
          <ac:picMkLst>
            <pc:docMk/>
            <pc:sldMk cId="2373119662" sldId="301"/>
            <ac:picMk id="99" creationId="{D72A2BC8-2E6F-C0E9-4B09-7FAB17305B78}"/>
          </ac:picMkLst>
        </pc:picChg>
        <pc:picChg chg="add mod">
          <ac:chgData name="Lucas Akayama Vilhagra" userId="1cc3c35d-940e-4170-be7c-faa50000fac8" providerId="ADAL" clId="{8C9F3E52-8978-451A-B978-056C1ADA95D7}" dt="2023-05-29T19:16:20.449" v="732" actId="1076"/>
          <ac:picMkLst>
            <pc:docMk/>
            <pc:sldMk cId="2373119662" sldId="301"/>
            <ac:picMk id="101" creationId="{FB83EC35-72D3-AD5E-8C56-2F0812C82305}"/>
          </ac:picMkLst>
        </pc:picChg>
        <pc:picChg chg="add mod">
          <ac:chgData name="Lucas Akayama Vilhagra" userId="1cc3c35d-940e-4170-be7c-faa50000fac8" providerId="ADAL" clId="{8C9F3E52-8978-451A-B978-056C1ADA95D7}" dt="2023-05-29T19:17:47.923" v="742" actId="1076"/>
          <ac:picMkLst>
            <pc:docMk/>
            <pc:sldMk cId="2373119662" sldId="301"/>
            <ac:picMk id="103" creationId="{65B99996-E608-B2BE-469C-182A592BD378}"/>
          </ac:picMkLst>
        </pc:picChg>
        <pc:cxnChg chg="add del mod">
          <ac:chgData name="Lucas Akayama Vilhagra" userId="1cc3c35d-940e-4170-be7c-faa50000fac8" providerId="ADAL" clId="{8C9F3E52-8978-451A-B978-056C1ADA95D7}" dt="2023-05-29T17:02:17.305" v="25"/>
          <ac:cxnSpMkLst>
            <pc:docMk/>
            <pc:sldMk cId="2373119662" sldId="301"/>
            <ac:cxnSpMk id="5" creationId="{11A5BB17-3070-379F-812C-8261FBD99986}"/>
          </ac:cxnSpMkLst>
        </pc:cxnChg>
        <pc:cxnChg chg="add del mod">
          <ac:chgData name="Lucas Akayama Vilhagra" userId="1cc3c35d-940e-4170-be7c-faa50000fac8" providerId="ADAL" clId="{8C9F3E52-8978-451A-B978-056C1ADA95D7}" dt="2023-05-29T17:02:17.305" v="25"/>
          <ac:cxnSpMkLst>
            <pc:docMk/>
            <pc:sldMk cId="2373119662" sldId="301"/>
            <ac:cxnSpMk id="7" creationId="{F4B8A39E-B25A-C785-4B4D-B07C7826C277}"/>
          </ac:cxnSpMkLst>
        </pc:cxnChg>
        <pc:cxnChg chg="add del mod">
          <ac:chgData name="Lucas Akayama Vilhagra" userId="1cc3c35d-940e-4170-be7c-faa50000fac8" providerId="ADAL" clId="{8C9F3E52-8978-451A-B978-056C1ADA95D7}" dt="2023-05-29T17:02:17.305" v="25"/>
          <ac:cxnSpMkLst>
            <pc:docMk/>
            <pc:sldMk cId="2373119662" sldId="301"/>
            <ac:cxnSpMk id="9" creationId="{344A2FC7-97C0-E931-BF8A-C56E4E42D509}"/>
          </ac:cxnSpMkLst>
        </pc:cxnChg>
        <pc:cxnChg chg="del">
          <ac:chgData name="Lucas Akayama Vilhagra" userId="1cc3c35d-940e-4170-be7c-faa50000fac8" providerId="ADAL" clId="{8C9F3E52-8978-451A-B978-056C1ADA95D7}" dt="2023-05-29T17:03:27.545" v="48" actId="478"/>
          <ac:cxnSpMkLst>
            <pc:docMk/>
            <pc:sldMk cId="2373119662" sldId="301"/>
            <ac:cxnSpMk id="19" creationId="{197FEDE1-FC24-4C29-856A-257A80434310}"/>
          </ac:cxnSpMkLst>
        </pc:cxnChg>
        <pc:cxnChg chg="add del mod topLvl">
          <ac:chgData name="Lucas Akayama Vilhagra" userId="1cc3c35d-940e-4170-be7c-faa50000fac8" providerId="ADAL" clId="{8C9F3E52-8978-451A-B978-056C1ADA95D7}" dt="2023-05-29T19:24:41.431" v="766" actId="14100"/>
          <ac:cxnSpMkLst>
            <pc:docMk/>
            <pc:sldMk cId="2373119662" sldId="301"/>
            <ac:cxnSpMk id="20" creationId="{1590D023-9F96-4247-8923-2BF7B762AA36}"/>
          </ac:cxnSpMkLst>
        </pc:cxnChg>
        <pc:cxnChg chg="del">
          <ac:chgData name="Lucas Akayama Vilhagra" userId="1cc3c35d-940e-4170-be7c-faa50000fac8" providerId="ADAL" clId="{8C9F3E52-8978-451A-B978-056C1ADA95D7}" dt="2023-05-29T17:03:36.584" v="54" actId="478"/>
          <ac:cxnSpMkLst>
            <pc:docMk/>
            <pc:sldMk cId="2373119662" sldId="301"/>
            <ac:cxnSpMk id="23" creationId="{0BC60EA2-5B14-4235-B34F-F94C197C3D6F}"/>
          </ac:cxnSpMkLst>
        </pc:cxnChg>
        <pc:cxnChg chg="add del mod">
          <ac:chgData name="Lucas Akayama Vilhagra" userId="1cc3c35d-940e-4170-be7c-faa50000fac8" providerId="ADAL" clId="{8C9F3E52-8978-451A-B978-056C1ADA95D7}" dt="2023-05-29T17:02:27.076" v="27"/>
          <ac:cxnSpMkLst>
            <pc:docMk/>
            <pc:sldMk cId="2373119662" sldId="301"/>
            <ac:cxnSpMk id="27" creationId="{F5AB343B-DA5B-6AE2-95C3-69C37CB69A14}"/>
          </ac:cxnSpMkLst>
        </pc:cxnChg>
        <pc:cxnChg chg="add del mod">
          <ac:chgData name="Lucas Akayama Vilhagra" userId="1cc3c35d-940e-4170-be7c-faa50000fac8" providerId="ADAL" clId="{8C9F3E52-8978-451A-B978-056C1ADA95D7}" dt="2023-05-29T17:02:27.076" v="27"/>
          <ac:cxnSpMkLst>
            <pc:docMk/>
            <pc:sldMk cId="2373119662" sldId="301"/>
            <ac:cxnSpMk id="29" creationId="{E1E42A70-ABD7-41B6-5343-F6FAA64EB822}"/>
          </ac:cxnSpMkLst>
        </pc:cxnChg>
        <pc:cxnChg chg="add del mod">
          <ac:chgData name="Lucas Akayama Vilhagra" userId="1cc3c35d-940e-4170-be7c-faa50000fac8" providerId="ADAL" clId="{8C9F3E52-8978-451A-B978-056C1ADA95D7}" dt="2023-05-29T17:02:27.076" v="27"/>
          <ac:cxnSpMkLst>
            <pc:docMk/>
            <pc:sldMk cId="2373119662" sldId="301"/>
            <ac:cxnSpMk id="30" creationId="{1F0FA40A-3740-17A3-5CAD-F1F8ED1291E9}"/>
          </ac:cxnSpMkLst>
        </pc:cxnChg>
        <pc:cxnChg chg="add del mod">
          <ac:chgData name="Lucas Akayama Vilhagra" userId="1cc3c35d-940e-4170-be7c-faa50000fac8" providerId="ADAL" clId="{8C9F3E52-8978-451A-B978-056C1ADA95D7}" dt="2023-05-29T17:02:34.661" v="29"/>
          <ac:cxnSpMkLst>
            <pc:docMk/>
            <pc:sldMk cId="2373119662" sldId="301"/>
            <ac:cxnSpMk id="44" creationId="{F956C4E9-799F-CC02-85F0-D8A3C825543C}"/>
          </ac:cxnSpMkLst>
        </pc:cxnChg>
        <pc:cxnChg chg="add del mod">
          <ac:chgData name="Lucas Akayama Vilhagra" userId="1cc3c35d-940e-4170-be7c-faa50000fac8" providerId="ADAL" clId="{8C9F3E52-8978-451A-B978-056C1ADA95D7}" dt="2023-05-29T17:02:34.661" v="29"/>
          <ac:cxnSpMkLst>
            <pc:docMk/>
            <pc:sldMk cId="2373119662" sldId="301"/>
            <ac:cxnSpMk id="45" creationId="{2E774039-F5B5-66CE-D569-7D4D5F354356}"/>
          </ac:cxnSpMkLst>
        </pc:cxnChg>
        <pc:cxnChg chg="add del mod">
          <ac:chgData name="Lucas Akayama Vilhagra" userId="1cc3c35d-940e-4170-be7c-faa50000fac8" providerId="ADAL" clId="{8C9F3E52-8978-451A-B978-056C1ADA95D7}" dt="2023-05-29T17:02:34.661" v="29"/>
          <ac:cxnSpMkLst>
            <pc:docMk/>
            <pc:sldMk cId="2373119662" sldId="301"/>
            <ac:cxnSpMk id="46" creationId="{33BECF81-E2E7-1CF4-9D29-80A0DA12D326}"/>
          </ac:cxnSpMkLst>
        </pc:cxnChg>
        <pc:cxnChg chg="add mod topLvl">
          <ac:chgData name="Lucas Akayama Vilhagra" userId="1cc3c35d-940e-4170-be7c-faa50000fac8" providerId="ADAL" clId="{8C9F3E52-8978-451A-B978-056C1ADA95D7}" dt="2023-05-29T18:09:15.938" v="480" actId="14100"/>
          <ac:cxnSpMkLst>
            <pc:docMk/>
            <pc:sldMk cId="2373119662" sldId="301"/>
            <ac:cxnSpMk id="64" creationId="{280075E3-E620-5910-2E9D-724EF6110900}"/>
          </ac:cxnSpMkLst>
        </pc:cxnChg>
        <pc:cxnChg chg="add del mod">
          <ac:chgData name="Lucas Akayama Vilhagra" userId="1cc3c35d-940e-4170-be7c-faa50000fac8" providerId="ADAL" clId="{8C9F3E52-8978-451A-B978-056C1ADA95D7}" dt="2023-05-29T17:06:53.957" v="200" actId="478"/>
          <ac:cxnSpMkLst>
            <pc:docMk/>
            <pc:sldMk cId="2373119662" sldId="301"/>
            <ac:cxnSpMk id="65" creationId="{C39A3434-B53F-FB3E-E902-FF6038BC9DF2}"/>
          </ac:cxnSpMkLst>
        </pc:cxnChg>
        <pc:cxnChg chg="add mod topLvl">
          <ac:chgData name="Lucas Akayama Vilhagra" userId="1cc3c35d-940e-4170-be7c-faa50000fac8" providerId="ADAL" clId="{8C9F3E52-8978-451A-B978-056C1ADA95D7}" dt="2023-05-29T17:18:57.357" v="326" actId="14100"/>
          <ac:cxnSpMkLst>
            <pc:docMk/>
            <pc:sldMk cId="2373119662" sldId="301"/>
            <ac:cxnSpMk id="66" creationId="{0B8581DE-93E0-E194-B695-16ABC5A16871}"/>
          </ac:cxnSpMkLst>
        </pc:cxnChg>
        <pc:cxnChg chg="add del mod">
          <ac:chgData name="Lucas Akayama Vilhagra" userId="1cc3c35d-940e-4170-be7c-faa50000fac8" providerId="ADAL" clId="{8C9F3E52-8978-451A-B978-056C1ADA95D7}" dt="2023-05-29T17:19:17.430" v="330" actId="478"/>
          <ac:cxnSpMkLst>
            <pc:docMk/>
            <pc:sldMk cId="2373119662" sldId="301"/>
            <ac:cxnSpMk id="86" creationId="{69A740D4-4510-0C4C-E4EF-D2142BB34478}"/>
          </ac:cxnSpMkLst>
        </pc:cxnChg>
        <pc:cxnChg chg="add del mod">
          <ac:chgData name="Lucas Akayama Vilhagra" userId="1cc3c35d-940e-4170-be7c-faa50000fac8" providerId="ADAL" clId="{8C9F3E52-8978-451A-B978-056C1ADA95D7}" dt="2023-05-29T17:19:16.663" v="329" actId="478"/>
          <ac:cxnSpMkLst>
            <pc:docMk/>
            <pc:sldMk cId="2373119662" sldId="301"/>
            <ac:cxnSpMk id="92" creationId="{9AE38811-08FA-663B-8E2D-357BD5678FD4}"/>
          </ac:cxnSpMkLst>
        </pc:cxnChg>
      </pc:sldChg>
      <pc:sldChg chg="addSp delSp modSp add mod">
        <pc:chgData name="Lucas Akayama Vilhagra" userId="1cc3c35d-940e-4170-be7c-faa50000fac8" providerId="ADAL" clId="{8C9F3E52-8978-451A-B978-056C1ADA95D7}" dt="2023-05-29T18:16:24.932" v="485" actId="20577"/>
        <pc:sldMkLst>
          <pc:docMk/>
          <pc:sldMk cId="638217459" sldId="302"/>
        </pc:sldMkLst>
        <pc:spChg chg="mod">
          <ac:chgData name="Lucas Akayama Vilhagra" userId="1cc3c35d-940e-4170-be7c-faa50000fac8" providerId="ADAL" clId="{8C9F3E52-8978-451A-B978-056C1ADA95D7}" dt="2023-05-29T17:24:52.833" v="355" actId="20577"/>
          <ac:spMkLst>
            <pc:docMk/>
            <pc:sldMk cId="638217459" sldId="302"/>
            <ac:spMk id="2" creationId="{BD19E3D5-DD6D-9AB0-682B-3A07ACDD6E0B}"/>
          </ac:spMkLst>
        </pc:spChg>
        <pc:spChg chg="add mod">
          <ac:chgData name="Lucas Akayama Vilhagra" userId="1cc3c35d-940e-4170-be7c-faa50000fac8" providerId="ADAL" clId="{8C9F3E52-8978-451A-B978-056C1ADA95D7}" dt="2023-05-29T18:16:24.932" v="485" actId="20577"/>
          <ac:spMkLst>
            <pc:docMk/>
            <pc:sldMk cId="638217459" sldId="302"/>
            <ac:spMk id="5" creationId="{653398F3-06E4-9515-3DE5-FC9FD8E47A72}"/>
          </ac:spMkLst>
        </pc:spChg>
        <pc:picChg chg="del">
          <ac:chgData name="Lucas Akayama Vilhagra" userId="1cc3c35d-940e-4170-be7c-faa50000fac8" providerId="ADAL" clId="{8C9F3E52-8978-451A-B978-056C1ADA95D7}" dt="2023-05-29T17:24:56.414" v="356" actId="478"/>
          <ac:picMkLst>
            <pc:docMk/>
            <pc:sldMk cId="638217459" sldId="302"/>
            <ac:picMk id="18" creationId="{AE177E93-670D-7D32-6965-AD8C9EC35A6D}"/>
          </ac:picMkLst>
        </pc:picChg>
        <pc:picChg chg="add mod">
          <ac:chgData name="Lucas Akayama Vilhagra" userId="1cc3c35d-940e-4170-be7c-faa50000fac8" providerId="ADAL" clId="{8C9F3E52-8978-451A-B978-056C1ADA95D7}" dt="2023-05-29T18:06:35.527" v="468" actId="1076"/>
          <ac:picMkLst>
            <pc:docMk/>
            <pc:sldMk cId="638217459" sldId="302"/>
            <ac:picMk id="1026" creationId="{26128E6F-6575-096D-240F-654E13D76379}"/>
          </ac:picMkLst>
        </pc:picChg>
      </pc:sldChg>
    </pc:docChg>
  </pc:docChgLst>
  <pc:docChgLst>
    <pc:chgData name="Lucas" userId="1cc3c35d-940e-4170-be7c-faa50000fac8" providerId="ADAL" clId="{BD61EFBA-B17C-47E8-9714-52C0C21176FC}"/>
    <pc:docChg chg="undo custSel addSld modSld sldOrd">
      <pc:chgData name="Lucas" userId="1cc3c35d-940e-4170-be7c-faa50000fac8" providerId="ADAL" clId="{BD61EFBA-B17C-47E8-9714-52C0C21176FC}" dt="2023-05-26T02:56:00.307" v="741" actId="478"/>
      <pc:docMkLst>
        <pc:docMk/>
      </pc:docMkLst>
      <pc:sldChg chg="modSp mod">
        <pc:chgData name="Lucas" userId="1cc3c35d-940e-4170-be7c-faa50000fac8" providerId="ADAL" clId="{BD61EFBA-B17C-47E8-9714-52C0C21176FC}" dt="2023-05-26T01:51:26.250" v="158" actId="20577"/>
        <pc:sldMkLst>
          <pc:docMk/>
          <pc:sldMk cId="1136463413" sldId="268"/>
        </pc:sldMkLst>
        <pc:spChg chg="mod">
          <ac:chgData name="Lucas" userId="1cc3c35d-940e-4170-be7c-faa50000fac8" providerId="ADAL" clId="{BD61EFBA-B17C-47E8-9714-52C0C21176FC}" dt="2023-05-26T01:49:35.028" v="104" actId="255"/>
          <ac:spMkLst>
            <pc:docMk/>
            <pc:sldMk cId="1136463413" sldId="268"/>
            <ac:spMk id="12" creationId="{9B5CBA2E-DCC0-803B-2443-F9866C5EE006}"/>
          </ac:spMkLst>
        </pc:spChg>
        <pc:spChg chg="mod">
          <ac:chgData name="Lucas" userId="1cc3c35d-940e-4170-be7c-faa50000fac8" providerId="ADAL" clId="{BD61EFBA-B17C-47E8-9714-52C0C21176FC}" dt="2023-05-26T01:51:26.250" v="158" actId="20577"/>
          <ac:spMkLst>
            <pc:docMk/>
            <pc:sldMk cId="1136463413" sldId="268"/>
            <ac:spMk id="13" creationId="{73446356-5223-40A6-658E-532D64C166A6}"/>
          </ac:spMkLst>
        </pc:spChg>
      </pc:sldChg>
      <pc:sldChg chg="modSp mod">
        <pc:chgData name="Lucas" userId="1cc3c35d-940e-4170-be7c-faa50000fac8" providerId="ADAL" clId="{BD61EFBA-B17C-47E8-9714-52C0C21176FC}" dt="2023-05-26T02:34:03.316" v="294" actId="20577"/>
        <pc:sldMkLst>
          <pc:docMk/>
          <pc:sldMk cId="3549576851" sldId="289"/>
        </pc:sldMkLst>
        <pc:graphicFrameChg chg="mod">
          <ac:chgData name="Lucas" userId="1cc3c35d-940e-4170-be7c-faa50000fac8" providerId="ADAL" clId="{BD61EFBA-B17C-47E8-9714-52C0C21176FC}" dt="2023-05-26T02:34:03.316" v="294" actId="20577"/>
          <ac:graphicFrameMkLst>
            <pc:docMk/>
            <pc:sldMk cId="3549576851" sldId="289"/>
            <ac:graphicFrameMk id="6" creationId="{F2220B41-92B1-416E-A4F2-1B2FE6C96A8A}"/>
          </ac:graphicFrameMkLst>
        </pc:graphicFrameChg>
      </pc:sldChg>
      <pc:sldChg chg="addSp delSp modSp add mod ord modNotesTx">
        <pc:chgData name="Lucas" userId="1cc3c35d-940e-4170-be7c-faa50000fac8" providerId="ADAL" clId="{BD61EFBA-B17C-47E8-9714-52C0C21176FC}" dt="2023-05-26T02:56:00.307" v="741" actId="478"/>
        <pc:sldMkLst>
          <pc:docMk/>
          <pc:sldMk cId="2373119662" sldId="301"/>
        </pc:sldMkLst>
        <pc:spChg chg="mod">
          <ac:chgData name="Lucas" userId="1cc3c35d-940e-4170-be7c-faa50000fac8" providerId="ADAL" clId="{BD61EFBA-B17C-47E8-9714-52C0C21176FC}" dt="2023-05-26T02:46:49.805" v="687" actId="1076"/>
          <ac:spMkLst>
            <pc:docMk/>
            <pc:sldMk cId="2373119662" sldId="301"/>
            <ac:spMk id="2" creationId="{BD19E3D5-DD6D-9AB0-682B-3A07ACDD6E0B}"/>
          </ac:spMkLst>
        </pc:spChg>
        <pc:spChg chg="add del mod">
          <ac:chgData name="Lucas" userId="1cc3c35d-940e-4170-be7c-faa50000fac8" providerId="ADAL" clId="{BD61EFBA-B17C-47E8-9714-52C0C21176FC}" dt="2023-05-26T02:40:15.032" v="323" actId="478"/>
          <ac:spMkLst>
            <pc:docMk/>
            <pc:sldMk cId="2373119662" sldId="301"/>
            <ac:spMk id="4" creationId="{0BD89E02-D4ED-473B-B329-EFE7D1086AD9}"/>
          </ac:spMkLst>
        </pc:spChg>
        <pc:spChg chg="del mod">
          <ac:chgData name="Lucas" userId="1cc3c35d-940e-4170-be7c-faa50000fac8" providerId="ADAL" clId="{BD61EFBA-B17C-47E8-9714-52C0C21176FC}" dt="2023-05-26T02:04:14.086" v="206" actId="478"/>
          <ac:spMkLst>
            <pc:docMk/>
            <pc:sldMk cId="2373119662" sldId="301"/>
            <ac:spMk id="7" creationId="{1C337327-3743-397A-5C1D-7569C018EFCE}"/>
          </ac:spMkLst>
        </pc:spChg>
        <pc:spChg chg="add mod">
          <ac:chgData name="Lucas" userId="1cc3c35d-940e-4170-be7c-faa50000fac8" providerId="ADAL" clId="{BD61EFBA-B17C-47E8-9714-52C0C21176FC}" dt="2023-05-26T02:36:25.318" v="304" actId="1036"/>
          <ac:spMkLst>
            <pc:docMk/>
            <pc:sldMk cId="2373119662" sldId="301"/>
            <ac:spMk id="8" creationId="{C25D9312-37F4-4641-90C9-493525324B9C}"/>
          </ac:spMkLst>
        </pc:spChg>
        <pc:spChg chg="del">
          <ac:chgData name="Lucas" userId="1cc3c35d-940e-4170-be7c-faa50000fac8" providerId="ADAL" clId="{BD61EFBA-B17C-47E8-9714-52C0C21176FC}" dt="2023-05-26T02:34:54.732" v="295" actId="478"/>
          <ac:spMkLst>
            <pc:docMk/>
            <pc:sldMk cId="2373119662" sldId="301"/>
            <ac:spMk id="10" creationId="{D82739EF-403E-28FB-E13A-E6164A4D5DFF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16" creationId="{E23B9C18-6CA2-45AB-A420-C1162DC668F8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17" creationId="{3FE49A48-8CE5-402C-AAE9-821531018DA4}"/>
          </ac:spMkLst>
        </pc:spChg>
        <pc:spChg chg="add del mod">
          <ac:chgData name="Lucas" userId="1cc3c35d-940e-4170-be7c-faa50000fac8" providerId="ADAL" clId="{BD61EFBA-B17C-47E8-9714-52C0C21176FC}" dt="2023-05-26T02:39:58.487" v="315" actId="478"/>
          <ac:spMkLst>
            <pc:docMk/>
            <pc:sldMk cId="2373119662" sldId="301"/>
            <ac:spMk id="24" creationId="{9368DC09-65FC-4941-8543-E4960D709609}"/>
          </ac:spMkLst>
        </pc:spChg>
        <pc:spChg chg="add del mod">
          <ac:chgData name="Lucas" userId="1cc3c35d-940e-4170-be7c-faa50000fac8" providerId="ADAL" clId="{BD61EFBA-B17C-47E8-9714-52C0C21176FC}" dt="2023-05-26T02:40:08.054" v="321" actId="478"/>
          <ac:spMkLst>
            <pc:docMk/>
            <pc:sldMk cId="2373119662" sldId="301"/>
            <ac:spMk id="25" creationId="{5A120964-51AE-443A-8433-C44EC97DA678}"/>
          </ac:spMkLst>
        </pc:spChg>
        <pc:spChg chg="del mod topLvl">
          <ac:chgData name="Lucas" userId="1cc3c35d-940e-4170-be7c-faa50000fac8" providerId="ADAL" clId="{BD61EFBA-B17C-47E8-9714-52C0C21176FC}" dt="2023-05-26T02:47:09.828" v="691" actId="478"/>
          <ac:spMkLst>
            <pc:docMk/>
            <pc:sldMk cId="2373119662" sldId="301"/>
            <ac:spMk id="27" creationId="{3D96F86B-BE84-4422-8E13-FF747C87461D}"/>
          </ac:spMkLst>
        </pc:spChg>
        <pc:spChg chg="add del mod topLvl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28" creationId="{EAB97B23-E836-4763-85FB-317D49428B39}"/>
          </ac:spMkLst>
        </pc:spChg>
        <pc:spChg chg="del mod topLvl">
          <ac:chgData name="Lucas" userId="1cc3c35d-940e-4170-be7c-faa50000fac8" providerId="ADAL" clId="{BD61EFBA-B17C-47E8-9714-52C0C21176FC}" dt="2023-05-26T02:47:08.699" v="690" actId="478"/>
          <ac:spMkLst>
            <pc:docMk/>
            <pc:sldMk cId="2373119662" sldId="301"/>
            <ac:spMk id="29" creationId="{560642D9-792A-4BC9-AA8E-53684C8690FC}"/>
          </ac:spMkLst>
        </pc:spChg>
        <pc:spChg chg="mod">
          <ac:chgData name="Lucas" userId="1cc3c35d-940e-4170-be7c-faa50000fac8" providerId="ADAL" clId="{BD61EFBA-B17C-47E8-9714-52C0C21176FC}" dt="2023-05-26T02:39:13.352" v="308"/>
          <ac:spMkLst>
            <pc:docMk/>
            <pc:sldMk cId="2373119662" sldId="301"/>
            <ac:spMk id="31" creationId="{6DFA3FB5-8D49-47E8-BC77-59EDA21922D6}"/>
          </ac:spMkLst>
        </pc:spChg>
        <pc:spChg chg="mod">
          <ac:chgData name="Lucas" userId="1cc3c35d-940e-4170-be7c-faa50000fac8" providerId="ADAL" clId="{BD61EFBA-B17C-47E8-9714-52C0C21176FC}" dt="2023-05-26T02:39:13.352" v="308"/>
          <ac:spMkLst>
            <pc:docMk/>
            <pc:sldMk cId="2373119662" sldId="301"/>
            <ac:spMk id="32" creationId="{FAAB9B7B-EA87-4514-B99A-7ED5CDD18263}"/>
          </ac:spMkLst>
        </pc:spChg>
        <pc:spChg chg="mod">
          <ac:chgData name="Lucas" userId="1cc3c35d-940e-4170-be7c-faa50000fac8" providerId="ADAL" clId="{BD61EFBA-B17C-47E8-9714-52C0C21176FC}" dt="2023-05-26T02:39:13.352" v="308"/>
          <ac:spMkLst>
            <pc:docMk/>
            <pc:sldMk cId="2373119662" sldId="301"/>
            <ac:spMk id="33" creationId="{B61F091D-4070-4484-B779-1DAD36DE3E93}"/>
          </ac:spMkLst>
        </pc:spChg>
        <pc:spChg chg="del mod topLvl">
          <ac:chgData name="Lucas" userId="1cc3c35d-940e-4170-be7c-faa50000fac8" providerId="ADAL" clId="{BD61EFBA-B17C-47E8-9714-52C0C21176FC}" dt="2023-05-26T02:46:14.081" v="679" actId="478"/>
          <ac:spMkLst>
            <pc:docMk/>
            <pc:sldMk cId="2373119662" sldId="301"/>
            <ac:spMk id="35" creationId="{42C8A9D8-1778-49BF-84D4-AFFACD0CCC5A}"/>
          </ac:spMkLst>
        </pc:spChg>
        <pc:spChg chg="add del mod topLvl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36" creationId="{782E76CE-D890-4AB9-BAF1-10D8E08F9ADE}"/>
          </ac:spMkLst>
        </pc:spChg>
        <pc:spChg chg="del mod topLvl">
          <ac:chgData name="Lucas" userId="1cc3c35d-940e-4170-be7c-faa50000fac8" providerId="ADAL" clId="{BD61EFBA-B17C-47E8-9714-52C0C21176FC}" dt="2023-05-26T02:46:11.944" v="677" actId="478"/>
          <ac:spMkLst>
            <pc:docMk/>
            <pc:sldMk cId="2373119662" sldId="301"/>
            <ac:spMk id="37" creationId="{92AF1A8D-E04A-46C5-85BC-70EDF566CBF1}"/>
          </ac:spMkLst>
        </pc:spChg>
        <pc:spChg chg="del mod topLvl">
          <ac:chgData name="Lucas" userId="1cc3c35d-940e-4170-be7c-faa50000fac8" providerId="ADAL" clId="{BD61EFBA-B17C-47E8-9714-52C0C21176FC}" dt="2023-05-26T02:47:55.665" v="702" actId="478"/>
          <ac:spMkLst>
            <pc:docMk/>
            <pc:sldMk cId="2373119662" sldId="301"/>
            <ac:spMk id="39" creationId="{572DA46A-EFD7-4314-BB2D-A586500855EF}"/>
          </ac:spMkLst>
        </pc:spChg>
        <pc:spChg chg="add del mod topLvl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40" creationId="{BD9CF014-19C3-4D32-8A1D-0C6A071BCACD}"/>
          </ac:spMkLst>
        </pc:spChg>
        <pc:spChg chg="del mod topLvl">
          <ac:chgData name="Lucas" userId="1cc3c35d-940e-4170-be7c-faa50000fac8" providerId="ADAL" clId="{BD61EFBA-B17C-47E8-9714-52C0C21176FC}" dt="2023-05-26T02:47:54.811" v="701" actId="478"/>
          <ac:spMkLst>
            <pc:docMk/>
            <pc:sldMk cId="2373119662" sldId="301"/>
            <ac:spMk id="41" creationId="{05789DDA-59EF-4183-B066-DAB660CC4D3A}"/>
          </ac:spMkLst>
        </pc:spChg>
        <pc:spChg chg="mod">
          <ac:chgData name="Lucas" userId="1cc3c35d-940e-4170-be7c-faa50000fac8" providerId="ADAL" clId="{BD61EFBA-B17C-47E8-9714-52C0C21176FC}" dt="2023-05-26T02:39:13.352" v="308"/>
          <ac:spMkLst>
            <pc:docMk/>
            <pc:sldMk cId="2373119662" sldId="301"/>
            <ac:spMk id="43" creationId="{E1A3C641-48E8-4DBE-B684-3997282AB5E3}"/>
          </ac:spMkLst>
        </pc:spChg>
        <pc:spChg chg="mod">
          <ac:chgData name="Lucas" userId="1cc3c35d-940e-4170-be7c-faa50000fac8" providerId="ADAL" clId="{BD61EFBA-B17C-47E8-9714-52C0C21176FC}" dt="2023-05-26T02:39:13.352" v="308"/>
          <ac:spMkLst>
            <pc:docMk/>
            <pc:sldMk cId="2373119662" sldId="301"/>
            <ac:spMk id="44" creationId="{A32D5FD4-AE7D-4C58-ACA1-C8BD1581DF00}"/>
          </ac:spMkLst>
        </pc:spChg>
        <pc:spChg chg="mod">
          <ac:chgData name="Lucas" userId="1cc3c35d-940e-4170-be7c-faa50000fac8" providerId="ADAL" clId="{BD61EFBA-B17C-47E8-9714-52C0C21176FC}" dt="2023-05-26T02:39:13.352" v="308"/>
          <ac:spMkLst>
            <pc:docMk/>
            <pc:sldMk cId="2373119662" sldId="301"/>
            <ac:spMk id="45" creationId="{B5820814-E5BB-4444-A01F-BAE336C0B476}"/>
          </ac:spMkLst>
        </pc:spChg>
        <pc:spChg chg="add del mod">
          <ac:chgData name="Lucas" userId="1cc3c35d-940e-4170-be7c-faa50000fac8" providerId="ADAL" clId="{BD61EFBA-B17C-47E8-9714-52C0C21176FC}" dt="2023-05-26T02:40:02.098" v="316" actId="478"/>
          <ac:spMkLst>
            <pc:docMk/>
            <pc:sldMk cId="2373119662" sldId="301"/>
            <ac:spMk id="51" creationId="{6CEE7DC9-E96C-4385-9F54-976F43785DA5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52" creationId="{6BDCB624-63C5-4C02-A087-305215973D78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53" creationId="{F62115FB-A186-4372-B0EC-6BD306A42BB2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54" creationId="{0D339392-211F-4DE3-B9D2-D13132220058}"/>
          </ac:spMkLst>
        </pc:spChg>
        <pc:spChg chg="add del mod">
          <ac:chgData name="Lucas" userId="1cc3c35d-940e-4170-be7c-faa50000fac8" providerId="ADAL" clId="{BD61EFBA-B17C-47E8-9714-52C0C21176FC}" dt="2023-05-26T02:40:09.356" v="322" actId="478"/>
          <ac:spMkLst>
            <pc:docMk/>
            <pc:sldMk cId="2373119662" sldId="301"/>
            <ac:spMk id="55" creationId="{3E2CC781-698F-46C6-AFD2-194A9A6315D6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56" creationId="{75554513-8B11-429F-9E4E-0DD40E76845B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57" creationId="{F703526E-3283-4B9A-9A55-9FD4B81428C8}"/>
          </ac:spMkLst>
        </pc:spChg>
        <pc:spChg chg="add del mod">
          <ac:chgData name="Lucas" userId="1cc3c35d-940e-4170-be7c-faa50000fac8" providerId="ADAL" clId="{BD61EFBA-B17C-47E8-9714-52C0C21176FC}" dt="2023-05-26T02:56:00.307" v="741" actId="478"/>
          <ac:spMkLst>
            <pc:docMk/>
            <pc:sldMk cId="2373119662" sldId="301"/>
            <ac:spMk id="58" creationId="{FB2446AE-8ED4-4546-BC83-802DC922A2DF}"/>
          </ac:spMkLst>
        </pc:spChg>
        <pc:grpChg chg="add del mod">
          <ac:chgData name="Lucas" userId="1cc3c35d-940e-4170-be7c-faa50000fac8" providerId="ADAL" clId="{BD61EFBA-B17C-47E8-9714-52C0C21176FC}" dt="2023-05-26T02:44:46.301" v="672" actId="165"/>
          <ac:grpSpMkLst>
            <pc:docMk/>
            <pc:sldMk cId="2373119662" sldId="301"/>
            <ac:grpSpMk id="26" creationId="{1182AE57-D766-47B0-81F1-284380AB4027}"/>
          </ac:grpSpMkLst>
        </pc:grpChg>
        <pc:grpChg chg="add del mod">
          <ac:chgData name="Lucas" userId="1cc3c35d-940e-4170-be7c-faa50000fac8" providerId="ADAL" clId="{BD61EFBA-B17C-47E8-9714-52C0C21176FC}" dt="2023-05-26T02:39:50.878" v="313" actId="478"/>
          <ac:grpSpMkLst>
            <pc:docMk/>
            <pc:sldMk cId="2373119662" sldId="301"/>
            <ac:grpSpMk id="30" creationId="{C5FA8268-ECC1-4B5C-AA17-7256C6E04509}"/>
          </ac:grpSpMkLst>
        </pc:grpChg>
        <pc:grpChg chg="add del mod">
          <ac:chgData name="Lucas" userId="1cc3c35d-940e-4170-be7c-faa50000fac8" providerId="ADAL" clId="{BD61EFBA-B17C-47E8-9714-52C0C21176FC}" dt="2023-05-26T02:44:55.451" v="673" actId="165"/>
          <ac:grpSpMkLst>
            <pc:docMk/>
            <pc:sldMk cId="2373119662" sldId="301"/>
            <ac:grpSpMk id="34" creationId="{DBE3724B-A51E-45C7-B6E7-B4FA78C6688A}"/>
          </ac:grpSpMkLst>
        </pc:grpChg>
        <pc:grpChg chg="add del mod">
          <ac:chgData name="Lucas" userId="1cc3c35d-940e-4170-be7c-faa50000fac8" providerId="ADAL" clId="{BD61EFBA-B17C-47E8-9714-52C0C21176FC}" dt="2023-05-26T02:47:52.083" v="700" actId="165"/>
          <ac:grpSpMkLst>
            <pc:docMk/>
            <pc:sldMk cId="2373119662" sldId="301"/>
            <ac:grpSpMk id="38" creationId="{D0BCF7D4-443F-4CC8-8ADA-DB2F03E88F35}"/>
          </ac:grpSpMkLst>
        </pc:grpChg>
        <pc:grpChg chg="add del mod">
          <ac:chgData name="Lucas" userId="1cc3c35d-940e-4170-be7c-faa50000fac8" providerId="ADAL" clId="{BD61EFBA-B17C-47E8-9714-52C0C21176FC}" dt="2023-05-26T02:40:06.004" v="319" actId="478"/>
          <ac:grpSpMkLst>
            <pc:docMk/>
            <pc:sldMk cId="2373119662" sldId="301"/>
            <ac:grpSpMk id="42" creationId="{92F76CAB-BE8C-47F5-8CCE-C8FA4A9836C8}"/>
          </ac:grpSpMkLst>
        </pc:grpChg>
        <pc:picChg chg="add del">
          <ac:chgData name="Lucas" userId="1cc3c35d-940e-4170-be7c-faa50000fac8" providerId="ADAL" clId="{BD61EFBA-B17C-47E8-9714-52C0C21176FC}" dt="2023-05-26T02:55:59.923" v="740"/>
          <ac:picMkLst>
            <pc:docMk/>
            <pc:sldMk cId="2373119662" sldId="301"/>
            <ac:picMk id="5" creationId="{2837D22E-CCE6-49B1-A345-C03579E7814B}"/>
          </ac:picMkLst>
        </pc:picChg>
        <pc:picChg chg="add del mod">
          <ac:chgData name="Lucas" userId="1cc3c35d-940e-4170-be7c-faa50000fac8" providerId="ADAL" clId="{BD61EFBA-B17C-47E8-9714-52C0C21176FC}" dt="2023-05-26T02:51:05.806" v="735" actId="478"/>
          <ac:picMkLst>
            <pc:docMk/>
            <pc:sldMk cId="2373119662" sldId="301"/>
            <ac:picMk id="18" creationId="{2F37C248-B536-4CDB-B707-C94F7DE6C4F8}"/>
          </ac:picMkLst>
        </pc:picChg>
        <pc:picChg chg="add del mod">
          <ac:chgData name="Lucas" userId="1cc3c35d-940e-4170-be7c-faa50000fac8" providerId="ADAL" clId="{BD61EFBA-B17C-47E8-9714-52C0C21176FC}" dt="2023-05-26T02:39:49.441" v="311" actId="478"/>
          <ac:picMkLst>
            <pc:docMk/>
            <pc:sldMk cId="2373119662" sldId="301"/>
            <ac:picMk id="46" creationId="{E508A0A6-8F76-40B8-97A9-0EA92BA324D7}"/>
          </ac:picMkLst>
        </pc:picChg>
        <pc:picChg chg="add del mod">
          <ac:chgData name="Lucas" userId="1cc3c35d-940e-4170-be7c-faa50000fac8" providerId="ADAL" clId="{BD61EFBA-B17C-47E8-9714-52C0C21176FC}" dt="2023-05-26T02:45:55.933" v="674" actId="478"/>
          <ac:picMkLst>
            <pc:docMk/>
            <pc:sldMk cId="2373119662" sldId="301"/>
            <ac:picMk id="47" creationId="{8AC236FB-9065-423F-BC97-E90465F47C15}"/>
          </ac:picMkLst>
        </pc:picChg>
        <pc:picChg chg="add del mod">
          <ac:chgData name="Lucas" userId="1cc3c35d-940e-4170-be7c-faa50000fac8" providerId="ADAL" clId="{BD61EFBA-B17C-47E8-9714-52C0C21176FC}" dt="2023-05-26T02:47:41.403" v="696" actId="478"/>
          <ac:picMkLst>
            <pc:docMk/>
            <pc:sldMk cId="2373119662" sldId="301"/>
            <ac:picMk id="48" creationId="{4F98CBC5-7790-480E-8F5F-FA65CFD98E34}"/>
          </ac:picMkLst>
        </pc:picChg>
        <pc:picChg chg="add del mod">
          <ac:chgData name="Lucas" userId="1cc3c35d-940e-4170-be7c-faa50000fac8" providerId="ADAL" clId="{BD61EFBA-B17C-47E8-9714-52C0C21176FC}" dt="2023-05-26T02:40:07.005" v="320" actId="478"/>
          <ac:picMkLst>
            <pc:docMk/>
            <pc:sldMk cId="2373119662" sldId="301"/>
            <ac:picMk id="49" creationId="{55C4AD0E-BAE3-407A-97AC-7B328519CBFF}"/>
          </ac:picMkLst>
        </pc:picChg>
        <pc:picChg chg="add del mod">
          <ac:chgData name="Lucas" userId="1cc3c35d-940e-4170-be7c-faa50000fac8" providerId="ADAL" clId="{BD61EFBA-B17C-47E8-9714-52C0C21176FC}" dt="2023-05-26T02:47:07.674" v="689" actId="478"/>
          <ac:picMkLst>
            <pc:docMk/>
            <pc:sldMk cId="2373119662" sldId="301"/>
            <ac:picMk id="50" creationId="{B8224663-BA4D-4313-8EF7-FDBBC94AB75F}"/>
          </ac:picMkLst>
        </pc:picChg>
        <pc:picChg chg="add del">
          <ac:chgData name="Lucas" userId="1cc3c35d-940e-4170-be7c-faa50000fac8" providerId="ADAL" clId="{BD61EFBA-B17C-47E8-9714-52C0C21176FC}" dt="2023-05-26T02:38:40.244" v="307"/>
          <ac:picMkLst>
            <pc:docMk/>
            <pc:sldMk cId="2373119662" sldId="301"/>
            <ac:picMk id="1026" creationId="{9901E56B-228E-459B-A5D0-053FD6FCF414}"/>
          </ac:picMkLst>
        </pc:picChg>
        <pc:picChg chg="add del">
          <ac:chgData name="Lucas" userId="1cc3c35d-940e-4170-be7c-faa50000fac8" providerId="ADAL" clId="{BD61EFBA-B17C-47E8-9714-52C0C21176FC}" dt="2023-05-26T02:38:40.244" v="307"/>
          <ac:picMkLst>
            <pc:docMk/>
            <pc:sldMk cId="2373119662" sldId="301"/>
            <ac:picMk id="1027" creationId="{4CCA43B2-BD2F-4F32-8654-8FD9AA1DA5D8}"/>
          </ac:picMkLst>
        </pc:picChg>
        <pc:picChg chg="add del">
          <ac:chgData name="Lucas" userId="1cc3c35d-940e-4170-be7c-faa50000fac8" providerId="ADAL" clId="{BD61EFBA-B17C-47E8-9714-52C0C21176FC}" dt="2023-05-26T02:38:40.244" v="307"/>
          <ac:picMkLst>
            <pc:docMk/>
            <pc:sldMk cId="2373119662" sldId="301"/>
            <ac:picMk id="1028" creationId="{75B05A72-B92C-4D3B-A0FB-ED18498EB709}"/>
          </ac:picMkLst>
        </pc:picChg>
        <pc:picChg chg="add del">
          <ac:chgData name="Lucas" userId="1cc3c35d-940e-4170-be7c-faa50000fac8" providerId="ADAL" clId="{BD61EFBA-B17C-47E8-9714-52C0C21176FC}" dt="2023-05-26T02:38:40.244" v="307"/>
          <ac:picMkLst>
            <pc:docMk/>
            <pc:sldMk cId="2373119662" sldId="301"/>
            <ac:picMk id="1029" creationId="{D15D4406-46B8-4A0A-A0C6-FD20C9466534}"/>
          </ac:picMkLst>
        </pc:picChg>
        <pc:picChg chg="add del">
          <ac:chgData name="Lucas" userId="1cc3c35d-940e-4170-be7c-faa50000fac8" providerId="ADAL" clId="{BD61EFBA-B17C-47E8-9714-52C0C21176FC}" dt="2023-05-26T02:38:40.244" v="307"/>
          <ac:picMkLst>
            <pc:docMk/>
            <pc:sldMk cId="2373119662" sldId="301"/>
            <ac:picMk id="1030" creationId="{3C91104E-D45E-4B68-8B66-4F3AB8BEE78E}"/>
          </ac:picMkLst>
        </pc:picChg>
        <pc:picChg chg="add del">
          <ac:chgData name="Lucas" userId="1cc3c35d-940e-4170-be7c-faa50000fac8" providerId="ADAL" clId="{BD61EFBA-B17C-47E8-9714-52C0C21176FC}" dt="2023-05-26T02:38:40.244" v="307"/>
          <ac:picMkLst>
            <pc:docMk/>
            <pc:sldMk cId="2373119662" sldId="301"/>
            <ac:picMk id="1031" creationId="{3D52DDA7-643A-4708-9A2D-84797A46ED7F}"/>
          </ac:picMkLst>
        </pc:picChg>
        <pc:cxnChg chg="add del mod">
          <ac:chgData name="Lucas" userId="1cc3c35d-940e-4170-be7c-faa50000fac8" providerId="ADAL" clId="{BD61EFBA-B17C-47E8-9714-52C0C21176FC}" dt="2023-05-26T02:56:00.307" v="741" actId="478"/>
          <ac:cxnSpMkLst>
            <pc:docMk/>
            <pc:sldMk cId="2373119662" sldId="301"/>
            <ac:cxnSpMk id="19" creationId="{197FEDE1-FC24-4C29-856A-257A80434310}"/>
          </ac:cxnSpMkLst>
        </pc:cxnChg>
        <pc:cxnChg chg="add del mod">
          <ac:chgData name="Lucas" userId="1cc3c35d-940e-4170-be7c-faa50000fac8" providerId="ADAL" clId="{BD61EFBA-B17C-47E8-9714-52C0C21176FC}" dt="2023-05-26T02:56:00.307" v="741" actId="478"/>
          <ac:cxnSpMkLst>
            <pc:docMk/>
            <pc:sldMk cId="2373119662" sldId="301"/>
            <ac:cxnSpMk id="20" creationId="{1590D023-9F96-4247-8923-2BF7B762AA36}"/>
          </ac:cxnSpMkLst>
        </pc:cxnChg>
        <pc:cxnChg chg="add del mod">
          <ac:chgData name="Lucas" userId="1cc3c35d-940e-4170-be7c-faa50000fac8" providerId="ADAL" clId="{BD61EFBA-B17C-47E8-9714-52C0C21176FC}" dt="2023-05-26T02:40:04.567" v="317" actId="478"/>
          <ac:cxnSpMkLst>
            <pc:docMk/>
            <pc:sldMk cId="2373119662" sldId="301"/>
            <ac:cxnSpMk id="21" creationId="{881175F3-5BE0-4BAE-BC2A-E06D2C6F6145}"/>
          </ac:cxnSpMkLst>
        </pc:cxnChg>
        <pc:cxnChg chg="add del mod">
          <ac:chgData name="Lucas" userId="1cc3c35d-940e-4170-be7c-faa50000fac8" providerId="ADAL" clId="{BD61EFBA-B17C-47E8-9714-52C0C21176FC}" dt="2023-05-26T02:39:47.121" v="309" actId="478"/>
          <ac:cxnSpMkLst>
            <pc:docMk/>
            <pc:sldMk cId="2373119662" sldId="301"/>
            <ac:cxnSpMk id="22" creationId="{026721F0-E154-4C73-AC86-E732B8C6390D}"/>
          </ac:cxnSpMkLst>
        </pc:cxnChg>
        <pc:cxnChg chg="add del mod">
          <ac:chgData name="Lucas" userId="1cc3c35d-940e-4170-be7c-faa50000fac8" providerId="ADAL" clId="{BD61EFBA-B17C-47E8-9714-52C0C21176FC}" dt="2023-05-26T02:56:00.307" v="741" actId="478"/>
          <ac:cxnSpMkLst>
            <pc:docMk/>
            <pc:sldMk cId="2373119662" sldId="301"/>
            <ac:cxnSpMk id="23" creationId="{0BC60EA2-5B14-4235-B34F-F94C197C3D6F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3">
        <a:alpha val="0"/>
      </a:schemeClr>
    </dgm:fillClrLst>
    <dgm:linClrLst meth="repeat">
      <a:schemeClr val="accent3">
        <a:alpha val="0"/>
      </a:schemeClr>
    </dgm:linClrLst>
    <dgm:effectClrLst/>
    <dgm:txLinClrLst/>
    <dgm:txFillClrLst meth="repeat">
      <a:schemeClr val="accent3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BA838-04A6-4E2E-9A29-91A8A38343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3_2" csCatId="accent3" phldr="1"/>
      <dgm:spPr/>
      <dgm:t>
        <a:bodyPr/>
        <a:lstStyle/>
        <a:p>
          <a:endParaRPr lang="en-US"/>
        </a:p>
      </dgm:t>
    </dgm:pt>
    <dgm:pt modelId="{07AF6C56-1B79-4D52-9278-8B2F473676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2. Resultados</a:t>
          </a:r>
          <a:endParaRPr lang="en-US" dirty="0"/>
        </a:p>
      </dgm:t>
    </dgm:pt>
    <dgm:pt modelId="{E4BCA23B-88B4-47CA-8287-1921B90EDD23}" type="parTrans" cxnId="{720D48CD-C64D-4E02-B007-A21E6228CDDA}">
      <dgm:prSet/>
      <dgm:spPr/>
      <dgm:t>
        <a:bodyPr/>
        <a:lstStyle/>
        <a:p>
          <a:endParaRPr lang="en-US"/>
        </a:p>
      </dgm:t>
    </dgm:pt>
    <dgm:pt modelId="{B59E30CD-3114-4837-97F1-523F970C83FC}" type="sibTrans" cxnId="{720D48CD-C64D-4E02-B007-A21E6228CDDA}">
      <dgm:prSet/>
      <dgm:spPr/>
      <dgm:t>
        <a:bodyPr/>
        <a:lstStyle/>
        <a:p>
          <a:endParaRPr lang="en-US"/>
        </a:p>
      </dgm:t>
    </dgm:pt>
    <dgm:pt modelId="{FD6A2FFE-5EDC-4411-9F41-F25D36A567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4. Desafios</a:t>
          </a:r>
          <a:endParaRPr lang="en-US" dirty="0"/>
        </a:p>
      </dgm:t>
    </dgm:pt>
    <dgm:pt modelId="{38F6EB68-7415-468E-A63E-55C4370B4295}" type="parTrans" cxnId="{64B6BB2B-0DD0-4F50-B46D-3EA0A85B9D67}">
      <dgm:prSet/>
      <dgm:spPr/>
      <dgm:t>
        <a:bodyPr/>
        <a:lstStyle/>
        <a:p>
          <a:endParaRPr lang="en-US"/>
        </a:p>
      </dgm:t>
    </dgm:pt>
    <dgm:pt modelId="{3A979EFC-0156-43FF-A2D1-4D671FC52188}" type="sibTrans" cxnId="{64B6BB2B-0DD0-4F50-B46D-3EA0A85B9D67}">
      <dgm:prSet/>
      <dgm:spPr/>
      <dgm:t>
        <a:bodyPr/>
        <a:lstStyle/>
        <a:p>
          <a:endParaRPr lang="en-US"/>
        </a:p>
      </dgm:t>
    </dgm:pt>
    <dgm:pt modelId="{14DE826B-C99E-4CF3-B26F-07F73D1CF6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5. </a:t>
          </a:r>
          <a:r>
            <a:rPr lang="pt-BR" dirty="0">
              <a:latin typeface="Calibri Light" panose="020F0302020204030204"/>
            </a:rPr>
            <a:t>Próximos passos</a:t>
          </a:r>
          <a:endParaRPr lang="en-US" dirty="0"/>
        </a:p>
      </dgm:t>
    </dgm:pt>
    <dgm:pt modelId="{C25A3599-3E4A-4985-B0E3-54A4D6630B83}" type="parTrans" cxnId="{A6FBDB95-E64E-40F3-A021-0ED698534A30}">
      <dgm:prSet/>
      <dgm:spPr/>
      <dgm:t>
        <a:bodyPr/>
        <a:lstStyle/>
        <a:p>
          <a:endParaRPr lang="en-US"/>
        </a:p>
      </dgm:t>
    </dgm:pt>
    <dgm:pt modelId="{52315F42-10DD-4015-9888-5C65BEC248D5}" type="sibTrans" cxnId="{A6FBDB95-E64E-40F3-A021-0ED698534A30}">
      <dgm:prSet/>
      <dgm:spPr/>
      <dgm:t>
        <a:bodyPr/>
        <a:lstStyle/>
        <a:p>
          <a:endParaRPr lang="en-US"/>
        </a:p>
      </dgm:t>
    </dgm:pt>
    <dgm:pt modelId="{D7C2DC5D-93E6-4B76-A4BB-4F0BC8E895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1. Robô da Ficha </a:t>
          </a:r>
          <a:r>
            <a:rPr lang="pt-BR" dirty="0" err="1"/>
            <a:t>LImpa</a:t>
          </a:r>
          <a:endParaRPr lang="en-US" dirty="0"/>
        </a:p>
      </dgm:t>
    </dgm:pt>
    <dgm:pt modelId="{153FF747-1A24-4C43-8214-D823CA9133FA}" type="parTrans" cxnId="{A2372258-4470-4777-A6DF-EC369E0C1F47}">
      <dgm:prSet/>
      <dgm:spPr/>
      <dgm:t>
        <a:bodyPr/>
        <a:lstStyle/>
        <a:p>
          <a:endParaRPr lang="pt-BR"/>
        </a:p>
      </dgm:t>
    </dgm:pt>
    <dgm:pt modelId="{70F8C89D-E4F5-4638-A15E-896077912E62}" type="sibTrans" cxnId="{A2372258-4470-4777-A6DF-EC369E0C1F47}">
      <dgm:prSet/>
      <dgm:spPr/>
      <dgm:t>
        <a:bodyPr/>
        <a:lstStyle/>
        <a:p>
          <a:endParaRPr lang="pt-BR"/>
        </a:p>
      </dgm:t>
    </dgm:pt>
    <dgm:pt modelId="{677E47AA-C14A-430F-991B-458ADFE19C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3. </a:t>
          </a:r>
          <a:r>
            <a:rPr lang="en-US" dirty="0" err="1"/>
            <a:t>Detalhes</a:t>
          </a:r>
          <a:r>
            <a:rPr lang="en-US" dirty="0"/>
            <a:t> de </a:t>
          </a:r>
          <a:r>
            <a:rPr lang="en-US" dirty="0" err="1"/>
            <a:t>desenvolvimento</a:t>
          </a:r>
          <a:endParaRPr lang="en-US" dirty="0"/>
        </a:p>
      </dgm:t>
    </dgm:pt>
    <dgm:pt modelId="{92298492-FA21-4074-B50E-CD8826B4C2BC}" type="parTrans" cxnId="{526DD7B3-1B42-4435-8C15-6218D19CAE08}">
      <dgm:prSet/>
      <dgm:spPr/>
      <dgm:t>
        <a:bodyPr/>
        <a:lstStyle/>
        <a:p>
          <a:endParaRPr lang="pt-BR"/>
        </a:p>
      </dgm:t>
    </dgm:pt>
    <dgm:pt modelId="{78ACCB20-F4ED-496E-ACA8-099300EDA594}" type="sibTrans" cxnId="{526DD7B3-1B42-4435-8C15-6218D19CAE08}">
      <dgm:prSet/>
      <dgm:spPr/>
      <dgm:t>
        <a:bodyPr/>
        <a:lstStyle/>
        <a:p>
          <a:endParaRPr lang="pt-BR"/>
        </a:p>
      </dgm:t>
    </dgm:pt>
    <dgm:pt modelId="{7F307125-366B-488D-B491-4D7860DE6665}" type="pres">
      <dgm:prSet presAssocID="{9C6BA838-04A6-4E2E-9A29-91A8A383438D}" presName="root" presStyleCnt="0">
        <dgm:presLayoutVars>
          <dgm:dir/>
          <dgm:resizeHandles val="exact"/>
        </dgm:presLayoutVars>
      </dgm:prSet>
      <dgm:spPr/>
    </dgm:pt>
    <dgm:pt modelId="{7075D0EF-6753-44C2-B2F0-D49DC84ABCA9}" type="pres">
      <dgm:prSet presAssocID="{D7C2DC5D-93E6-4B76-A4BB-4F0BC8E89593}" presName="compNode" presStyleCnt="0"/>
      <dgm:spPr/>
    </dgm:pt>
    <dgm:pt modelId="{A4DC0040-D32E-4602-8E8B-09072CDF2FDB}" type="pres">
      <dgm:prSet presAssocID="{D7C2DC5D-93E6-4B76-A4BB-4F0BC8E89593}" presName="iconBgRect" presStyleLbl="bgShp" presStyleIdx="0" presStyleCnt="5"/>
      <dgm:spPr>
        <a:solidFill>
          <a:srgbClr val="3EB0E2"/>
        </a:solidFill>
        <a:ln>
          <a:solidFill>
            <a:srgbClr val="3EB0E2"/>
          </a:solidFill>
        </a:ln>
      </dgm:spPr>
    </dgm:pt>
    <dgm:pt modelId="{FD08A406-AB6A-4430-B728-4CC780AA3D3D}" type="pres">
      <dgm:prSet presAssocID="{D7C2DC5D-93E6-4B76-A4BB-4F0BC8E89593}" presName="iconRect" presStyleLbl="node1" presStyleIdx="0" presStyleCnt="5" custScaleX="121903" custScaleY="121903" custLinFactNeighborX="2182" custLinFactNeighborY="17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391FC1D-A199-4DFA-A5D6-CD408E80826C}" type="pres">
      <dgm:prSet presAssocID="{D7C2DC5D-93E6-4B76-A4BB-4F0BC8E89593}" presName="spaceRect" presStyleCnt="0"/>
      <dgm:spPr/>
    </dgm:pt>
    <dgm:pt modelId="{70CA8570-9857-4178-B45E-A3F45D634AD6}" type="pres">
      <dgm:prSet presAssocID="{D7C2DC5D-93E6-4B76-A4BB-4F0BC8E89593}" presName="textRect" presStyleLbl="revTx" presStyleIdx="0" presStyleCnt="5">
        <dgm:presLayoutVars>
          <dgm:chMax val="1"/>
          <dgm:chPref val="1"/>
        </dgm:presLayoutVars>
      </dgm:prSet>
      <dgm:spPr/>
    </dgm:pt>
    <dgm:pt modelId="{074CFAEC-BFF3-4C0D-A0FA-4FD0C857B4DF}" type="pres">
      <dgm:prSet presAssocID="{70F8C89D-E4F5-4638-A15E-896077912E62}" presName="sibTrans" presStyleCnt="0"/>
      <dgm:spPr/>
    </dgm:pt>
    <dgm:pt modelId="{C0F40795-A858-4670-ABE3-E68B0F1AC7D8}" type="pres">
      <dgm:prSet presAssocID="{07AF6C56-1B79-4D52-9278-8B2F473676DF}" presName="compNode" presStyleCnt="0"/>
      <dgm:spPr/>
    </dgm:pt>
    <dgm:pt modelId="{2BFFAEF0-8F5E-4FF6-B27D-0C1B6178E9B1}" type="pres">
      <dgm:prSet presAssocID="{07AF6C56-1B79-4D52-9278-8B2F473676DF}" presName="iconBgRect" presStyleLbl="bgShp" presStyleIdx="1" presStyleCnt="5"/>
      <dgm:spPr>
        <a:solidFill>
          <a:srgbClr val="3EB0E2"/>
        </a:solidFill>
      </dgm:spPr>
    </dgm:pt>
    <dgm:pt modelId="{277A4582-F9C6-4D48-8956-8B727B6E7355}" type="pres">
      <dgm:prSet presAssocID="{07AF6C56-1B79-4D52-9278-8B2F473676DF}" presName="iconRect" presStyleLbl="node1" presStyleIdx="1" presStyleCnt="5" custLinFactNeighborX="622" custLinFactNeighborY="-2616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AFCD6E88-73CB-4BD4-B6D4-58C851FD9DA1}" type="pres">
      <dgm:prSet presAssocID="{07AF6C56-1B79-4D52-9278-8B2F473676DF}" presName="spaceRect" presStyleCnt="0"/>
      <dgm:spPr/>
    </dgm:pt>
    <dgm:pt modelId="{4382559A-AE0A-49E3-8A9A-DB751FA6DF63}" type="pres">
      <dgm:prSet presAssocID="{07AF6C56-1B79-4D52-9278-8B2F473676DF}" presName="textRect" presStyleLbl="revTx" presStyleIdx="1" presStyleCnt="5" custScaleY="17125">
        <dgm:presLayoutVars>
          <dgm:chMax val="1"/>
          <dgm:chPref val="1"/>
        </dgm:presLayoutVars>
      </dgm:prSet>
      <dgm:spPr/>
    </dgm:pt>
    <dgm:pt modelId="{78977AA4-2B32-4742-9BBB-7A380B71DE24}" type="pres">
      <dgm:prSet presAssocID="{B59E30CD-3114-4837-97F1-523F970C83FC}" presName="sibTrans" presStyleCnt="0"/>
      <dgm:spPr/>
    </dgm:pt>
    <dgm:pt modelId="{18D4DE7B-DE07-4341-BAAE-2D7A5DD7F60C}" type="pres">
      <dgm:prSet presAssocID="{677E47AA-C14A-430F-991B-458ADFE19C7C}" presName="compNode" presStyleCnt="0"/>
      <dgm:spPr/>
    </dgm:pt>
    <dgm:pt modelId="{686D066A-9947-47EF-B847-BDD6D63ABFA0}" type="pres">
      <dgm:prSet presAssocID="{677E47AA-C14A-430F-991B-458ADFE19C7C}" presName="iconBgRect" presStyleLbl="bgShp" presStyleIdx="2" presStyleCnt="5"/>
      <dgm:spPr>
        <a:solidFill>
          <a:srgbClr val="3EB0E2"/>
        </a:solidFill>
        <a:ln>
          <a:solidFill>
            <a:srgbClr val="3EB0E2"/>
          </a:solidFill>
        </a:ln>
      </dgm:spPr>
    </dgm:pt>
    <dgm:pt modelId="{16FBF770-5581-497D-A825-A3F4BF48192B}" type="pres">
      <dgm:prSet presAssocID="{677E47AA-C14A-430F-991B-458ADFE19C7C}" presName="iconRect" presStyleLbl="node1" presStyleIdx="2" presStyleCnt="5" custLinFactNeighborX="2874" custLinFactNeighborY="3637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3AD616EF-D167-4BEE-8572-14126BA89BAC}" type="pres">
      <dgm:prSet presAssocID="{677E47AA-C14A-430F-991B-458ADFE19C7C}" presName="spaceRect" presStyleCnt="0"/>
      <dgm:spPr/>
    </dgm:pt>
    <dgm:pt modelId="{909FB13E-90A7-44BA-A0E9-B82E88363A81}" type="pres">
      <dgm:prSet presAssocID="{677E47AA-C14A-430F-991B-458ADFE19C7C}" presName="textRect" presStyleLbl="revTx" presStyleIdx="2" presStyleCnt="5">
        <dgm:presLayoutVars>
          <dgm:chMax val="1"/>
          <dgm:chPref val="1"/>
        </dgm:presLayoutVars>
      </dgm:prSet>
      <dgm:spPr/>
    </dgm:pt>
    <dgm:pt modelId="{E2AA21C9-DEAC-4D01-84A2-D19523C4A136}" type="pres">
      <dgm:prSet presAssocID="{78ACCB20-F4ED-496E-ACA8-099300EDA594}" presName="sibTrans" presStyleCnt="0"/>
      <dgm:spPr/>
    </dgm:pt>
    <dgm:pt modelId="{A3630E25-F432-4453-A4E4-D27BFE16CDBA}" type="pres">
      <dgm:prSet presAssocID="{FD6A2FFE-5EDC-4411-9F41-F25D36A567AC}" presName="compNode" presStyleCnt="0"/>
      <dgm:spPr/>
    </dgm:pt>
    <dgm:pt modelId="{B79E56CD-3E75-4E1D-B52A-3941B96D5416}" type="pres">
      <dgm:prSet presAssocID="{FD6A2FFE-5EDC-4411-9F41-F25D36A567AC}" presName="iconBgRect" presStyleLbl="bgShp" presStyleIdx="3" presStyleCnt="5"/>
      <dgm:spPr>
        <a:solidFill>
          <a:srgbClr val="3EB0E2"/>
        </a:solidFill>
      </dgm:spPr>
    </dgm:pt>
    <dgm:pt modelId="{B26423A8-05B1-46AD-BD0F-B698CF51417E}" type="pres">
      <dgm:prSet presAssocID="{FD6A2FFE-5EDC-4411-9F41-F25D36A567AC}" presName="iconRect" presStyleLbl="node1" presStyleIdx="3" presStyleCnt="5" custAng="54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pinismo com preenchimento sólido"/>
        </a:ext>
      </dgm:extLst>
    </dgm:pt>
    <dgm:pt modelId="{F196E25E-7383-4E75-AA36-C921188DD90C}" type="pres">
      <dgm:prSet presAssocID="{FD6A2FFE-5EDC-4411-9F41-F25D36A567AC}" presName="spaceRect" presStyleCnt="0"/>
      <dgm:spPr/>
    </dgm:pt>
    <dgm:pt modelId="{2958AB36-F895-4199-85E8-68845CDA1015}" type="pres">
      <dgm:prSet presAssocID="{FD6A2FFE-5EDC-4411-9F41-F25D36A567AC}" presName="textRect" presStyleLbl="revTx" presStyleIdx="3" presStyleCnt="5">
        <dgm:presLayoutVars>
          <dgm:chMax val="1"/>
          <dgm:chPref val="1"/>
        </dgm:presLayoutVars>
      </dgm:prSet>
      <dgm:spPr/>
    </dgm:pt>
    <dgm:pt modelId="{9F69F684-B928-4C21-8C64-A731AA1D966D}" type="pres">
      <dgm:prSet presAssocID="{3A979EFC-0156-43FF-A2D1-4D671FC52188}" presName="sibTrans" presStyleCnt="0"/>
      <dgm:spPr/>
    </dgm:pt>
    <dgm:pt modelId="{36C35C28-A356-49D8-BDA9-0C00B13775B9}" type="pres">
      <dgm:prSet presAssocID="{14DE826B-C99E-4CF3-B26F-07F73D1CF694}" presName="compNode" presStyleCnt="0"/>
      <dgm:spPr/>
    </dgm:pt>
    <dgm:pt modelId="{65470009-EBFB-41D4-9971-DB0C61959363}" type="pres">
      <dgm:prSet presAssocID="{14DE826B-C99E-4CF3-B26F-07F73D1CF694}" presName="iconBgRect" presStyleLbl="bgShp" presStyleIdx="4" presStyleCnt="5"/>
      <dgm:spPr>
        <a:solidFill>
          <a:srgbClr val="3EB0E2"/>
        </a:solidFill>
      </dgm:spPr>
    </dgm:pt>
    <dgm:pt modelId="{BB2AFC1C-A700-44DA-A9FA-1DBD8733E573}" type="pres">
      <dgm:prSet presAssocID="{14DE826B-C99E-4CF3-B26F-07F73D1CF694}" presName="iconRect" presStyleLbl="node1" presStyleIdx="4" presStyleCnt="5"/>
      <dgm:spPr>
        <a:blipFill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</dgm:spPr>
    </dgm:pt>
    <dgm:pt modelId="{390DCA3A-586C-4126-A2EC-9D8A5B082DBC}" type="pres">
      <dgm:prSet presAssocID="{14DE826B-C99E-4CF3-B26F-07F73D1CF694}" presName="spaceRect" presStyleCnt="0"/>
      <dgm:spPr/>
    </dgm:pt>
    <dgm:pt modelId="{B547390D-D174-4DCC-8822-1011BC3CC926}" type="pres">
      <dgm:prSet presAssocID="{14DE826B-C99E-4CF3-B26F-07F73D1CF69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4B6BB2B-0DD0-4F50-B46D-3EA0A85B9D67}" srcId="{9C6BA838-04A6-4E2E-9A29-91A8A383438D}" destId="{FD6A2FFE-5EDC-4411-9F41-F25D36A567AC}" srcOrd="3" destOrd="0" parTransId="{38F6EB68-7415-468E-A63E-55C4370B4295}" sibTransId="{3A979EFC-0156-43FF-A2D1-4D671FC52188}"/>
    <dgm:cxn modelId="{0CDF283D-DC73-4B89-B9F4-465D7F32D413}" type="presOf" srcId="{D7C2DC5D-93E6-4B76-A4BB-4F0BC8E89593}" destId="{70CA8570-9857-4178-B45E-A3F45D634AD6}" srcOrd="0" destOrd="0" presId="urn:microsoft.com/office/officeart/2018/5/layout/IconCircleLabelList"/>
    <dgm:cxn modelId="{A2372258-4470-4777-A6DF-EC369E0C1F47}" srcId="{9C6BA838-04A6-4E2E-9A29-91A8A383438D}" destId="{D7C2DC5D-93E6-4B76-A4BB-4F0BC8E89593}" srcOrd="0" destOrd="0" parTransId="{153FF747-1A24-4C43-8214-D823CA9133FA}" sibTransId="{70F8C89D-E4F5-4638-A15E-896077912E62}"/>
    <dgm:cxn modelId="{A6FBDB95-E64E-40F3-A021-0ED698534A30}" srcId="{9C6BA838-04A6-4E2E-9A29-91A8A383438D}" destId="{14DE826B-C99E-4CF3-B26F-07F73D1CF694}" srcOrd="4" destOrd="0" parTransId="{C25A3599-3E4A-4985-B0E3-54A4D6630B83}" sibTransId="{52315F42-10DD-4015-9888-5C65BEC248D5}"/>
    <dgm:cxn modelId="{B66F14A7-2CE5-4AE6-A4DA-4A12D20FF43A}" type="presOf" srcId="{677E47AA-C14A-430F-991B-458ADFE19C7C}" destId="{909FB13E-90A7-44BA-A0E9-B82E88363A81}" srcOrd="0" destOrd="0" presId="urn:microsoft.com/office/officeart/2018/5/layout/IconCircleLabelList"/>
    <dgm:cxn modelId="{526DD7B3-1B42-4435-8C15-6218D19CAE08}" srcId="{9C6BA838-04A6-4E2E-9A29-91A8A383438D}" destId="{677E47AA-C14A-430F-991B-458ADFE19C7C}" srcOrd="2" destOrd="0" parTransId="{92298492-FA21-4074-B50E-CD8826B4C2BC}" sibTransId="{78ACCB20-F4ED-496E-ACA8-099300EDA594}"/>
    <dgm:cxn modelId="{97DA0DB5-3272-450F-A343-05AEF6C76ECC}" type="presOf" srcId="{14DE826B-C99E-4CF3-B26F-07F73D1CF694}" destId="{B547390D-D174-4DCC-8822-1011BC3CC926}" srcOrd="0" destOrd="0" presId="urn:microsoft.com/office/officeart/2018/5/layout/IconCircleLabelList"/>
    <dgm:cxn modelId="{720D48CD-C64D-4E02-B007-A21E6228CDDA}" srcId="{9C6BA838-04A6-4E2E-9A29-91A8A383438D}" destId="{07AF6C56-1B79-4D52-9278-8B2F473676DF}" srcOrd="1" destOrd="0" parTransId="{E4BCA23B-88B4-47CA-8287-1921B90EDD23}" sibTransId="{B59E30CD-3114-4837-97F1-523F970C83FC}"/>
    <dgm:cxn modelId="{262E85DF-876D-4A86-8077-CB2E3B233D09}" type="presOf" srcId="{FD6A2FFE-5EDC-4411-9F41-F25D36A567AC}" destId="{2958AB36-F895-4199-85E8-68845CDA1015}" srcOrd="0" destOrd="0" presId="urn:microsoft.com/office/officeart/2018/5/layout/IconCircleLabelList"/>
    <dgm:cxn modelId="{7BDD0BEB-E2F2-43CD-9C9A-F08A6A118897}" type="presOf" srcId="{07AF6C56-1B79-4D52-9278-8B2F473676DF}" destId="{4382559A-AE0A-49E3-8A9A-DB751FA6DF63}" srcOrd="0" destOrd="0" presId="urn:microsoft.com/office/officeart/2018/5/layout/IconCircleLabelList"/>
    <dgm:cxn modelId="{D58A4BF6-093D-4182-B0BA-48ABF700E9FB}" type="presOf" srcId="{9C6BA838-04A6-4E2E-9A29-91A8A383438D}" destId="{7F307125-366B-488D-B491-4D7860DE6665}" srcOrd="0" destOrd="0" presId="urn:microsoft.com/office/officeart/2018/5/layout/IconCircleLabelList"/>
    <dgm:cxn modelId="{9EEAFC90-658B-43C9-9FBB-FFFB6C2E2C73}" type="presParOf" srcId="{7F307125-366B-488D-B491-4D7860DE6665}" destId="{7075D0EF-6753-44C2-B2F0-D49DC84ABCA9}" srcOrd="0" destOrd="0" presId="urn:microsoft.com/office/officeart/2018/5/layout/IconCircleLabelList"/>
    <dgm:cxn modelId="{B4432E32-8817-4C5F-BDCF-E3F847B1C060}" type="presParOf" srcId="{7075D0EF-6753-44C2-B2F0-D49DC84ABCA9}" destId="{A4DC0040-D32E-4602-8E8B-09072CDF2FDB}" srcOrd="0" destOrd="0" presId="urn:microsoft.com/office/officeart/2018/5/layout/IconCircleLabelList"/>
    <dgm:cxn modelId="{465EB4FC-6858-492B-8AC9-CD478FBC02C6}" type="presParOf" srcId="{7075D0EF-6753-44C2-B2F0-D49DC84ABCA9}" destId="{FD08A406-AB6A-4430-B728-4CC780AA3D3D}" srcOrd="1" destOrd="0" presId="urn:microsoft.com/office/officeart/2018/5/layout/IconCircleLabelList"/>
    <dgm:cxn modelId="{435B80DB-D17D-4D43-89EE-5210621EBD5C}" type="presParOf" srcId="{7075D0EF-6753-44C2-B2F0-D49DC84ABCA9}" destId="{A391FC1D-A199-4DFA-A5D6-CD408E80826C}" srcOrd="2" destOrd="0" presId="urn:microsoft.com/office/officeart/2018/5/layout/IconCircleLabelList"/>
    <dgm:cxn modelId="{2D927C5F-4A80-423F-A290-1496D920A58F}" type="presParOf" srcId="{7075D0EF-6753-44C2-B2F0-D49DC84ABCA9}" destId="{70CA8570-9857-4178-B45E-A3F45D634AD6}" srcOrd="3" destOrd="0" presId="urn:microsoft.com/office/officeart/2018/5/layout/IconCircleLabelList"/>
    <dgm:cxn modelId="{AE74244D-FF39-4083-9B1A-47D0171D3FE8}" type="presParOf" srcId="{7F307125-366B-488D-B491-4D7860DE6665}" destId="{074CFAEC-BFF3-4C0D-A0FA-4FD0C857B4DF}" srcOrd="1" destOrd="0" presId="urn:microsoft.com/office/officeart/2018/5/layout/IconCircleLabelList"/>
    <dgm:cxn modelId="{1FC510D2-76B5-4246-8A15-F31D1BA4F95B}" type="presParOf" srcId="{7F307125-366B-488D-B491-4D7860DE6665}" destId="{C0F40795-A858-4670-ABE3-E68B0F1AC7D8}" srcOrd="2" destOrd="0" presId="urn:microsoft.com/office/officeart/2018/5/layout/IconCircleLabelList"/>
    <dgm:cxn modelId="{066445D1-F518-4B91-94C2-0920C99CFED6}" type="presParOf" srcId="{C0F40795-A858-4670-ABE3-E68B0F1AC7D8}" destId="{2BFFAEF0-8F5E-4FF6-B27D-0C1B6178E9B1}" srcOrd="0" destOrd="0" presId="urn:microsoft.com/office/officeart/2018/5/layout/IconCircleLabelList"/>
    <dgm:cxn modelId="{8C0AB144-C88B-4C02-8E9C-0FB9593F51ED}" type="presParOf" srcId="{C0F40795-A858-4670-ABE3-E68B0F1AC7D8}" destId="{277A4582-F9C6-4D48-8956-8B727B6E7355}" srcOrd="1" destOrd="0" presId="urn:microsoft.com/office/officeart/2018/5/layout/IconCircleLabelList"/>
    <dgm:cxn modelId="{7EBB2666-2A61-49B6-9C54-5791AA52D351}" type="presParOf" srcId="{C0F40795-A858-4670-ABE3-E68B0F1AC7D8}" destId="{AFCD6E88-73CB-4BD4-B6D4-58C851FD9DA1}" srcOrd="2" destOrd="0" presId="urn:microsoft.com/office/officeart/2018/5/layout/IconCircleLabelList"/>
    <dgm:cxn modelId="{EC556236-ABCF-4B9B-97DD-ADF029468E38}" type="presParOf" srcId="{C0F40795-A858-4670-ABE3-E68B0F1AC7D8}" destId="{4382559A-AE0A-49E3-8A9A-DB751FA6DF63}" srcOrd="3" destOrd="0" presId="urn:microsoft.com/office/officeart/2018/5/layout/IconCircleLabelList"/>
    <dgm:cxn modelId="{0F797BF6-F63A-4BDF-8D2F-1AD7C4BC7F95}" type="presParOf" srcId="{7F307125-366B-488D-B491-4D7860DE6665}" destId="{78977AA4-2B32-4742-9BBB-7A380B71DE24}" srcOrd="3" destOrd="0" presId="urn:microsoft.com/office/officeart/2018/5/layout/IconCircleLabelList"/>
    <dgm:cxn modelId="{CDD78F57-3AA2-4F84-9DA4-81DF162A9BB0}" type="presParOf" srcId="{7F307125-366B-488D-B491-4D7860DE6665}" destId="{18D4DE7B-DE07-4341-BAAE-2D7A5DD7F60C}" srcOrd="4" destOrd="0" presId="urn:microsoft.com/office/officeart/2018/5/layout/IconCircleLabelList"/>
    <dgm:cxn modelId="{6CE617AD-1B60-4F98-BF0E-44F4FFABCC6D}" type="presParOf" srcId="{18D4DE7B-DE07-4341-BAAE-2D7A5DD7F60C}" destId="{686D066A-9947-47EF-B847-BDD6D63ABFA0}" srcOrd="0" destOrd="0" presId="urn:microsoft.com/office/officeart/2018/5/layout/IconCircleLabelList"/>
    <dgm:cxn modelId="{7D32CB95-39FC-436E-A6B5-75EF00ED1526}" type="presParOf" srcId="{18D4DE7B-DE07-4341-BAAE-2D7A5DD7F60C}" destId="{16FBF770-5581-497D-A825-A3F4BF48192B}" srcOrd="1" destOrd="0" presId="urn:microsoft.com/office/officeart/2018/5/layout/IconCircleLabelList"/>
    <dgm:cxn modelId="{7522B499-C6F3-427E-8947-F7A31E11F7B8}" type="presParOf" srcId="{18D4DE7B-DE07-4341-BAAE-2D7A5DD7F60C}" destId="{3AD616EF-D167-4BEE-8572-14126BA89BAC}" srcOrd="2" destOrd="0" presId="urn:microsoft.com/office/officeart/2018/5/layout/IconCircleLabelList"/>
    <dgm:cxn modelId="{093C0312-7FC3-4B45-A053-87CE15E72691}" type="presParOf" srcId="{18D4DE7B-DE07-4341-BAAE-2D7A5DD7F60C}" destId="{909FB13E-90A7-44BA-A0E9-B82E88363A81}" srcOrd="3" destOrd="0" presId="urn:microsoft.com/office/officeart/2018/5/layout/IconCircleLabelList"/>
    <dgm:cxn modelId="{2C6BF792-843D-446D-8E7D-6E98D5217D0A}" type="presParOf" srcId="{7F307125-366B-488D-B491-4D7860DE6665}" destId="{E2AA21C9-DEAC-4D01-84A2-D19523C4A136}" srcOrd="5" destOrd="0" presId="urn:microsoft.com/office/officeart/2018/5/layout/IconCircleLabelList"/>
    <dgm:cxn modelId="{8F42DC70-0052-4078-877F-4FE167662779}" type="presParOf" srcId="{7F307125-366B-488D-B491-4D7860DE6665}" destId="{A3630E25-F432-4453-A4E4-D27BFE16CDBA}" srcOrd="6" destOrd="0" presId="urn:microsoft.com/office/officeart/2018/5/layout/IconCircleLabelList"/>
    <dgm:cxn modelId="{E08E0E0F-43CE-46D6-8404-A9D9F7987F67}" type="presParOf" srcId="{A3630E25-F432-4453-A4E4-D27BFE16CDBA}" destId="{B79E56CD-3E75-4E1D-B52A-3941B96D5416}" srcOrd="0" destOrd="0" presId="urn:microsoft.com/office/officeart/2018/5/layout/IconCircleLabelList"/>
    <dgm:cxn modelId="{E279DFE1-D9B0-4420-9E08-47C0E5238FAC}" type="presParOf" srcId="{A3630E25-F432-4453-A4E4-D27BFE16CDBA}" destId="{B26423A8-05B1-46AD-BD0F-B698CF51417E}" srcOrd="1" destOrd="0" presId="urn:microsoft.com/office/officeart/2018/5/layout/IconCircleLabelList"/>
    <dgm:cxn modelId="{F03CE941-AF67-499A-8620-9513E8FB6370}" type="presParOf" srcId="{A3630E25-F432-4453-A4E4-D27BFE16CDBA}" destId="{F196E25E-7383-4E75-AA36-C921188DD90C}" srcOrd="2" destOrd="0" presId="urn:microsoft.com/office/officeart/2018/5/layout/IconCircleLabelList"/>
    <dgm:cxn modelId="{39D95458-E9E6-45B9-96F0-EE78A580D507}" type="presParOf" srcId="{A3630E25-F432-4453-A4E4-D27BFE16CDBA}" destId="{2958AB36-F895-4199-85E8-68845CDA1015}" srcOrd="3" destOrd="0" presId="urn:microsoft.com/office/officeart/2018/5/layout/IconCircleLabelList"/>
    <dgm:cxn modelId="{945D8A85-5663-4DD5-8B2D-2760BAD9F1DE}" type="presParOf" srcId="{7F307125-366B-488D-B491-4D7860DE6665}" destId="{9F69F684-B928-4C21-8C64-A731AA1D966D}" srcOrd="7" destOrd="0" presId="urn:microsoft.com/office/officeart/2018/5/layout/IconCircleLabelList"/>
    <dgm:cxn modelId="{194675D9-7939-4072-8E4A-5406B1C4E2A5}" type="presParOf" srcId="{7F307125-366B-488D-B491-4D7860DE6665}" destId="{36C35C28-A356-49D8-BDA9-0C00B13775B9}" srcOrd="8" destOrd="0" presId="urn:microsoft.com/office/officeart/2018/5/layout/IconCircleLabelList"/>
    <dgm:cxn modelId="{50EA836C-169A-4ACA-BD57-323B38C0E42E}" type="presParOf" srcId="{36C35C28-A356-49D8-BDA9-0C00B13775B9}" destId="{65470009-EBFB-41D4-9971-DB0C61959363}" srcOrd="0" destOrd="0" presId="urn:microsoft.com/office/officeart/2018/5/layout/IconCircleLabelList"/>
    <dgm:cxn modelId="{1FD2F7B8-9F32-4486-B10C-F83727525E5D}" type="presParOf" srcId="{36C35C28-A356-49D8-BDA9-0C00B13775B9}" destId="{BB2AFC1C-A700-44DA-A9FA-1DBD8733E573}" srcOrd="1" destOrd="0" presId="urn:microsoft.com/office/officeart/2018/5/layout/IconCircleLabelList"/>
    <dgm:cxn modelId="{342C5B41-2363-4A09-9086-58CE46545346}" type="presParOf" srcId="{36C35C28-A356-49D8-BDA9-0C00B13775B9}" destId="{390DCA3A-586C-4126-A2EC-9D8A5B082DBC}" srcOrd="2" destOrd="0" presId="urn:microsoft.com/office/officeart/2018/5/layout/IconCircleLabelList"/>
    <dgm:cxn modelId="{057963CA-5059-4DED-B6AA-6045BED9465A}" type="presParOf" srcId="{36C35C28-A356-49D8-BDA9-0C00B13775B9}" destId="{B547390D-D174-4DCC-8822-1011BC3CC92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2091C-9801-40E2-818B-6E1227612CB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CBFC9B-7D28-48E0-B610-AF7279A522F4}">
      <dgm:prSet/>
      <dgm:spPr>
        <a:solidFill>
          <a:srgbClr val="4FB995"/>
        </a:solidFill>
      </dgm:spPr>
      <dgm:t>
        <a:bodyPr/>
        <a:lstStyle/>
        <a:p>
          <a:r>
            <a:rPr lang="pt-BR" dirty="0"/>
            <a:t>Python</a:t>
          </a:r>
          <a:endParaRPr lang="en-US" dirty="0"/>
        </a:p>
      </dgm:t>
    </dgm:pt>
    <dgm:pt modelId="{1AB06654-A31C-4DD8-96BB-CC28AD602EEB}" type="parTrans" cxnId="{DB22ABF6-4409-4F16-9279-DA80FEA3F2DE}">
      <dgm:prSet/>
      <dgm:spPr/>
      <dgm:t>
        <a:bodyPr/>
        <a:lstStyle/>
        <a:p>
          <a:endParaRPr lang="en-US"/>
        </a:p>
      </dgm:t>
    </dgm:pt>
    <dgm:pt modelId="{8597C571-097E-4037-A9CD-1E80A32A81B9}" type="sibTrans" cxnId="{DB22ABF6-4409-4F16-9279-DA80FEA3F2DE}">
      <dgm:prSet/>
      <dgm:spPr/>
      <dgm:t>
        <a:bodyPr/>
        <a:lstStyle/>
        <a:p>
          <a:endParaRPr lang="en-US"/>
        </a:p>
      </dgm:t>
    </dgm:pt>
    <dgm:pt modelId="{A47C1047-8751-47CB-91FD-1387C56B2AF1}">
      <dgm:prSet/>
      <dgm:spPr>
        <a:ln>
          <a:solidFill>
            <a:srgbClr val="4FB995"/>
          </a:solidFill>
        </a:ln>
      </dgm:spPr>
      <dgm:t>
        <a:bodyPr/>
        <a:lstStyle/>
        <a:p>
          <a:r>
            <a:rPr lang="pt-BR" dirty="0" err="1"/>
            <a:t>Requests</a:t>
          </a:r>
          <a:endParaRPr lang="en-US" dirty="0"/>
        </a:p>
      </dgm:t>
    </dgm:pt>
    <dgm:pt modelId="{3789442B-9842-4A6C-AF33-8813436884F1}" type="parTrans" cxnId="{F630F451-A251-4303-B00B-92BE71421BCF}">
      <dgm:prSet/>
      <dgm:spPr/>
      <dgm:t>
        <a:bodyPr/>
        <a:lstStyle/>
        <a:p>
          <a:endParaRPr lang="en-US"/>
        </a:p>
      </dgm:t>
    </dgm:pt>
    <dgm:pt modelId="{9B64EB0E-FE20-4A39-A634-DF5D78ED47B9}" type="sibTrans" cxnId="{F630F451-A251-4303-B00B-92BE71421BCF}">
      <dgm:prSet/>
      <dgm:spPr/>
      <dgm:t>
        <a:bodyPr/>
        <a:lstStyle/>
        <a:p>
          <a:endParaRPr lang="en-US"/>
        </a:p>
      </dgm:t>
    </dgm:pt>
    <dgm:pt modelId="{E84D27F8-A233-482F-BA95-4DBE226E2E56}">
      <dgm:prSet/>
      <dgm:spPr>
        <a:solidFill>
          <a:srgbClr val="3EB0E2"/>
        </a:solidFill>
        <a:ln>
          <a:solidFill>
            <a:srgbClr val="3EB0E2"/>
          </a:solidFill>
        </a:ln>
      </dgm:spPr>
      <dgm:t>
        <a:bodyPr/>
        <a:lstStyle/>
        <a:p>
          <a:r>
            <a:rPr lang="pt-BR" dirty="0"/>
            <a:t>Java</a:t>
          </a:r>
          <a:endParaRPr lang="en-US" dirty="0"/>
        </a:p>
      </dgm:t>
    </dgm:pt>
    <dgm:pt modelId="{38BFB998-CBE3-412A-8C9B-E0ADAD70372C}" type="parTrans" cxnId="{B4B703D5-F485-4417-9DF5-2BF2D8B8CE92}">
      <dgm:prSet/>
      <dgm:spPr/>
      <dgm:t>
        <a:bodyPr/>
        <a:lstStyle/>
        <a:p>
          <a:endParaRPr lang="en-US"/>
        </a:p>
      </dgm:t>
    </dgm:pt>
    <dgm:pt modelId="{4360650A-DFC1-4313-8692-A88A0D76CECE}" type="sibTrans" cxnId="{B4B703D5-F485-4417-9DF5-2BF2D8B8CE92}">
      <dgm:prSet/>
      <dgm:spPr/>
      <dgm:t>
        <a:bodyPr/>
        <a:lstStyle/>
        <a:p>
          <a:endParaRPr lang="en-US"/>
        </a:p>
      </dgm:t>
    </dgm:pt>
    <dgm:pt modelId="{3E614F16-E7D1-42F6-A350-4206EDBCBEC7}">
      <dgm:prSet/>
      <dgm:spPr>
        <a:ln>
          <a:solidFill>
            <a:srgbClr val="3EB0E2"/>
          </a:solidFill>
        </a:ln>
      </dgm:spPr>
      <dgm:t>
        <a:bodyPr/>
        <a:lstStyle/>
        <a:p>
          <a:r>
            <a:rPr lang="pt-BR" dirty="0"/>
            <a:t>Java EE + </a:t>
          </a:r>
          <a:r>
            <a:rPr lang="pt-BR" dirty="0" err="1"/>
            <a:t>Vaadin</a:t>
          </a:r>
          <a:endParaRPr lang="en-US" dirty="0"/>
        </a:p>
      </dgm:t>
    </dgm:pt>
    <dgm:pt modelId="{BFEDE08B-09B2-4CD6-A17F-E995412BA662}" type="parTrans" cxnId="{6F6BE1AE-4A66-488B-80F9-4255BEE31233}">
      <dgm:prSet/>
      <dgm:spPr/>
      <dgm:t>
        <a:bodyPr/>
        <a:lstStyle/>
        <a:p>
          <a:endParaRPr lang="en-US"/>
        </a:p>
      </dgm:t>
    </dgm:pt>
    <dgm:pt modelId="{C40367B4-1C1F-418D-B130-01CAAD7DF92A}" type="sibTrans" cxnId="{6F6BE1AE-4A66-488B-80F9-4255BEE31233}">
      <dgm:prSet/>
      <dgm:spPr/>
      <dgm:t>
        <a:bodyPr/>
        <a:lstStyle/>
        <a:p>
          <a:endParaRPr lang="en-US"/>
        </a:p>
      </dgm:t>
    </dgm:pt>
    <dgm:pt modelId="{E00B1FC8-7E9C-492C-9CCC-15A730C55322}">
      <dgm:prSet/>
      <dgm:spPr>
        <a:ln>
          <a:solidFill>
            <a:srgbClr val="3EB0E2"/>
          </a:solidFill>
        </a:ln>
      </dgm:spPr>
      <dgm:t>
        <a:bodyPr/>
        <a:lstStyle/>
        <a:p>
          <a:r>
            <a:rPr lang="en-US" dirty="0" err="1"/>
            <a:t>Integrado</a:t>
          </a:r>
          <a:r>
            <a:rPr lang="en-US" dirty="0"/>
            <a:t> </a:t>
          </a:r>
          <a:r>
            <a:rPr lang="en-US" dirty="0" err="1"/>
            <a:t>ao</a:t>
          </a:r>
          <a:r>
            <a:rPr lang="en-US" dirty="0"/>
            <a:t> SIMP</a:t>
          </a:r>
        </a:p>
      </dgm:t>
    </dgm:pt>
    <dgm:pt modelId="{41922087-3AEE-447E-93CA-C11421018CEC}" type="parTrans" cxnId="{7CA00142-37E7-4F7C-9366-8C525C54DA39}">
      <dgm:prSet/>
      <dgm:spPr/>
      <dgm:t>
        <a:bodyPr/>
        <a:lstStyle/>
        <a:p>
          <a:endParaRPr lang="pt-BR"/>
        </a:p>
      </dgm:t>
    </dgm:pt>
    <dgm:pt modelId="{53BFE93A-FA96-4194-BD7A-C346BFF09096}" type="sibTrans" cxnId="{7CA00142-37E7-4F7C-9366-8C525C54DA39}">
      <dgm:prSet/>
      <dgm:spPr/>
      <dgm:t>
        <a:bodyPr/>
        <a:lstStyle/>
        <a:p>
          <a:endParaRPr lang="pt-BR"/>
        </a:p>
      </dgm:t>
    </dgm:pt>
    <dgm:pt modelId="{36174E37-A2D2-4706-8EC1-6F92AFFED951}">
      <dgm:prSet/>
      <dgm:spPr>
        <a:ln>
          <a:solidFill>
            <a:srgbClr val="4FB995"/>
          </a:solidFill>
        </a:ln>
      </dgm:spPr>
      <dgm:t>
        <a:bodyPr/>
        <a:lstStyle/>
        <a:p>
          <a:r>
            <a:rPr lang="pt-BR" dirty="0" err="1"/>
            <a:t>Selenium</a:t>
          </a:r>
          <a:endParaRPr lang="en-US" dirty="0"/>
        </a:p>
      </dgm:t>
    </dgm:pt>
    <dgm:pt modelId="{7A0970B0-64FD-4845-A793-844C46A13D31}" type="parTrans" cxnId="{EDD5AF86-EA43-4E47-8B4A-A532F5C295A0}">
      <dgm:prSet/>
      <dgm:spPr/>
      <dgm:t>
        <a:bodyPr/>
        <a:lstStyle/>
        <a:p>
          <a:endParaRPr lang="pt-BR"/>
        </a:p>
      </dgm:t>
    </dgm:pt>
    <dgm:pt modelId="{44D60EC6-7976-4381-A854-AFBC452F5A6F}" type="sibTrans" cxnId="{EDD5AF86-EA43-4E47-8B4A-A532F5C295A0}">
      <dgm:prSet/>
      <dgm:spPr/>
      <dgm:t>
        <a:bodyPr/>
        <a:lstStyle/>
        <a:p>
          <a:endParaRPr lang="pt-BR"/>
        </a:p>
      </dgm:t>
    </dgm:pt>
    <dgm:pt modelId="{AB332D18-13DD-4732-AF19-2824DDA6B473}">
      <dgm:prSet/>
      <dgm:spPr>
        <a:ln>
          <a:solidFill>
            <a:srgbClr val="4FB995"/>
          </a:solidFill>
        </a:ln>
      </dgm:spPr>
      <dgm:t>
        <a:bodyPr/>
        <a:lstStyle/>
        <a:p>
          <a:r>
            <a:rPr lang="en-US" dirty="0"/>
            <a:t>Scrapers </a:t>
          </a:r>
          <a:r>
            <a:rPr lang="en-US" dirty="0" err="1"/>
            <a:t>dentro</a:t>
          </a:r>
          <a:r>
            <a:rPr lang="en-US" dirty="0"/>
            <a:t> de containers Docker</a:t>
          </a:r>
        </a:p>
      </dgm:t>
    </dgm:pt>
    <dgm:pt modelId="{9A042AD5-BFD7-484A-8E1B-776E480D2D9C}" type="parTrans" cxnId="{53ED02F5-DA76-4DE3-8FE2-B4C18F067213}">
      <dgm:prSet/>
      <dgm:spPr/>
      <dgm:t>
        <a:bodyPr/>
        <a:lstStyle/>
        <a:p>
          <a:endParaRPr lang="pt-BR"/>
        </a:p>
      </dgm:t>
    </dgm:pt>
    <dgm:pt modelId="{9A356722-243E-4208-83FD-7CFDBF254555}" type="sibTrans" cxnId="{53ED02F5-DA76-4DE3-8FE2-B4C18F067213}">
      <dgm:prSet/>
      <dgm:spPr/>
      <dgm:t>
        <a:bodyPr/>
        <a:lstStyle/>
        <a:p>
          <a:endParaRPr lang="pt-BR"/>
        </a:p>
      </dgm:t>
    </dgm:pt>
    <dgm:pt modelId="{0B1725E3-CC9B-414C-A5A5-07431D809B24}">
      <dgm:prSet/>
      <dgm:spPr>
        <a:ln>
          <a:solidFill>
            <a:srgbClr val="4FB995"/>
          </a:solidFill>
        </a:ln>
      </dgm:spPr>
      <dgm:t>
        <a:bodyPr/>
        <a:lstStyle/>
        <a:p>
          <a:r>
            <a:rPr lang="en-US" dirty="0" err="1"/>
            <a:t>Implantação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Azure</a:t>
          </a:r>
        </a:p>
      </dgm:t>
    </dgm:pt>
    <dgm:pt modelId="{F1D7A812-5B23-43B3-8412-D0A32D721F7E}" type="parTrans" cxnId="{70CC347B-8C22-4061-AD68-722E39D9C5C1}">
      <dgm:prSet/>
      <dgm:spPr/>
      <dgm:t>
        <a:bodyPr/>
        <a:lstStyle/>
        <a:p>
          <a:endParaRPr lang="pt-BR"/>
        </a:p>
      </dgm:t>
    </dgm:pt>
    <dgm:pt modelId="{D6383317-A49C-4D9A-8365-3996AB42485E}" type="sibTrans" cxnId="{70CC347B-8C22-4061-AD68-722E39D9C5C1}">
      <dgm:prSet/>
      <dgm:spPr/>
      <dgm:t>
        <a:bodyPr/>
        <a:lstStyle/>
        <a:p>
          <a:endParaRPr lang="pt-BR"/>
        </a:p>
      </dgm:t>
    </dgm:pt>
    <dgm:pt modelId="{0F6DA494-301D-44D5-BA56-909A3454034A}" type="pres">
      <dgm:prSet presAssocID="{1C72091C-9801-40E2-818B-6E1227612CB7}" presName="linear" presStyleCnt="0">
        <dgm:presLayoutVars>
          <dgm:dir/>
          <dgm:animLvl val="lvl"/>
          <dgm:resizeHandles val="exact"/>
        </dgm:presLayoutVars>
      </dgm:prSet>
      <dgm:spPr/>
    </dgm:pt>
    <dgm:pt modelId="{FC26498D-30B2-4B4E-BC2F-0D89D20DBD9A}" type="pres">
      <dgm:prSet presAssocID="{0ECBFC9B-7D28-48E0-B610-AF7279A522F4}" presName="parentLin" presStyleCnt="0"/>
      <dgm:spPr/>
    </dgm:pt>
    <dgm:pt modelId="{D93DE5F3-196D-4D0C-A681-4E439D8B4B61}" type="pres">
      <dgm:prSet presAssocID="{0ECBFC9B-7D28-48E0-B610-AF7279A522F4}" presName="parentLeftMargin" presStyleLbl="node1" presStyleIdx="0" presStyleCnt="2"/>
      <dgm:spPr/>
    </dgm:pt>
    <dgm:pt modelId="{643C8D68-A313-4783-B43C-DC1DCA484502}" type="pres">
      <dgm:prSet presAssocID="{0ECBFC9B-7D28-48E0-B610-AF7279A522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F079E9-1C55-4B47-838D-06A814CEFE67}" type="pres">
      <dgm:prSet presAssocID="{0ECBFC9B-7D28-48E0-B610-AF7279A522F4}" presName="negativeSpace" presStyleCnt="0"/>
      <dgm:spPr/>
    </dgm:pt>
    <dgm:pt modelId="{FD9D7266-1F38-4602-BFF7-98E2C0A5CFE3}" type="pres">
      <dgm:prSet presAssocID="{0ECBFC9B-7D28-48E0-B610-AF7279A522F4}" presName="childText" presStyleLbl="conFgAcc1" presStyleIdx="0" presStyleCnt="2">
        <dgm:presLayoutVars>
          <dgm:bulletEnabled val="1"/>
        </dgm:presLayoutVars>
      </dgm:prSet>
      <dgm:spPr/>
    </dgm:pt>
    <dgm:pt modelId="{AC655D3C-9EFA-4A3F-914F-01A6E688AA16}" type="pres">
      <dgm:prSet presAssocID="{8597C571-097E-4037-A9CD-1E80A32A81B9}" presName="spaceBetweenRectangles" presStyleCnt="0"/>
      <dgm:spPr/>
    </dgm:pt>
    <dgm:pt modelId="{77DD45CC-3348-49AE-ABD3-AD877D22B4D7}" type="pres">
      <dgm:prSet presAssocID="{E84D27F8-A233-482F-BA95-4DBE226E2E56}" presName="parentLin" presStyleCnt="0"/>
      <dgm:spPr/>
    </dgm:pt>
    <dgm:pt modelId="{830D4B9B-E6E9-4F8D-9F68-1CE3B44DF8E1}" type="pres">
      <dgm:prSet presAssocID="{E84D27F8-A233-482F-BA95-4DBE226E2E56}" presName="parentLeftMargin" presStyleLbl="node1" presStyleIdx="0" presStyleCnt="2"/>
      <dgm:spPr/>
    </dgm:pt>
    <dgm:pt modelId="{2477BC87-6D53-47B6-846A-C00BB26EFDA3}" type="pres">
      <dgm:prSet presAssocID="{E84D27F8-A233-482F-BA95-4DBE226E2E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46E0D07-D4F0-425C-9622-EB36AC25BE18}" type="pres">
      <dgm:prSet presAssocID="{E84D27F8-A233-482F-BA95-4DBE226E2E56}" presName="negativeSpace" presStyleCnt="0"/>
      <dgm:spPr/>
    </dgm:pt>
    <dgm:pt modelId="{A3AAABFE-019E-49AF-B35A-D76D20E1D5DC}" type="pres">
      <dgm:prSet presAssocID="{E84D27F8-A233-482F-BA95-4DBE226E2E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6A7D00-CF3E-443C-BA1C-B8903CAA0966}" type="presOf" srcId="{3E614F16-E7D1-42F6-A350-4206EDBCBEC7}" destId="{A3AAABFE-019E-49AF-B35A-D76D20E1D5DC}" srcOrd="0" destOrd="0" presId="urn:microsoft.com/office/officeart/2005/8/layout/list1"/>
    <dgm:cxn modelId="{0BFEF11D-EF3C-40BD-AC14-A74F4EC1B43B}" type="presOf" srcId="{E84D27F8-A233-482F-BA95-4DBE226E2E56}" destId="{2477BC87-6D53-47B6-846A-C00BB26EFDA3}" srcOrd="1" destOrd="0" presId="urn:microsoft.com/office/officeart/2005/8/layout/list1"/>
    <dgm:cxn modelId="{7F14502C-0EBF-429E-9561-974553466A8C}" type="presOf" srcId="{A47C1047-8751-47CB-91FD-1387C56B2AF1}" destId="{FD9D7266-1F38-4602-BFF7-98E2C0A5CFE3}" srcOrd="0" destOrd="0" presId="urn:microsoft.com/office/officeart/2005/8/layout/list1"/>
    <dgm:cxn modelId="{7CA00142-37E7-4F7C-9366-8C525C54DA39}" srcId="{E84D27F8-A233-482F-BA95-4DBE226E2E56}" destId="{E00B1FC8-7E9C-492C-9CCC-15A730C55322}" srcOrd="1" destOrd="0" parTransId="{41922087-3AEE-447E-93CA-C11421018CEC}" sibTransId="{53BFE93A-FA96-4194-BD7A-C346BFF09096}"/>
    <dgm:cxn modelId="{F630F451-A251-4303-B00B-92BE71421BCF}" srcId="{0ECBFC9B-7D28-48E0-B610-AF7279A522F4}" destId="{A47C1047-8751-47CB-91FD-1387C56B2AF1}" srcOrd="0" destOrd="0" parTransId="{3789442B-9842-4A6C-AF33-8813436884F1}" sibTransId="{9B64EB0E-FE20-4A39-A634-DF5D78ED47B9}"/>
    <dgm:cxn modelId="{D7722D74-6131-4E24-9FF5-C413DE24672A}" type="presOf" srcId="{E00B1FC8-7E9C-492C-9CCC-15A730C55322}" destId="{A3AAABFE-019E-49AF-B35A-D76D20E1D5DC}" srcOrd="0" destOrd="1" presId="urn:microsoft.com/office/officeart/2005/8/layout/list1"/>
    <dgm:cxn modelId="{70CC347B-8C22-4061-AD68-722E39D9C5C1}" srcId="{0ECBFC9B-7D28-48E0-B610-AF7279A522F4}" destId="{0B1725E3-CC9B-414C-A5A5-07431D809B24}" srcOrd="3" destOrd="0" parTransId="{F1D7A812-5B23-43B3-8412-D0A32D721F7E}" sibTransId="{D6383317-A49C-4D9A-8365-3996AB42485E}"/>
    <dgm:cxn modelId="{7D212183-4C21-40A7-A9C0-D2309947CE2E}" type="presOf" srcId="{36174E37-A2D2-4706-8EC1-6F92AFFED951}" destId="{FD9D7266-1F38-4602-BFF7-98E2C0A5CFE3}" srcOrd="0" destOrd="1" presId="urn:microsoft.com/office/officeart/2005/8/layout/list1"/>
    <dgm:cxn modelId="{EDD5AF86-EA43-4E47-8B4A-A532F5C295A0}" srcId="{0ECBFC9B-7D28-48E0-B610-AF7279A522F4}" destId="{36174E37-A2D2-4706-8EC1-6F92AFFED951}" srcOrd="1" destOrd="0" parTransId="{7A0970B0-64FD-4845-A793-844C46A13D31}" sibTransId="{44D60EC6-7976-4381-A854-AFBC452F5A6F}"/>
    <dgm:cxn modelId="{08A9C694-B9E3-4228-A9FE-AD69086AAA4E}" type="presOf" srcId="{0ECBFC9B-7D28-48E0-B610-AF7279A522F4}" destId="{D93DE5F3-196D-4D0C-A681-4E439D8B4B61}" srcOrd="0" destOrd="0" presId="urn:microsoft.com/office/officeart/2005/8/layout/list1"/>
    <dgm:cxn modelId="{6F6BE1AE-4A66-488B-80F9-4255BEE31233}" srcId="{E84D27F8-A233-482F-BA95-4DBE226E2E56}" destId="{3E614F16-E7D1-42F6-A350-4206EDBCBEC7}" srcOrd="0" destOrd="0" parTransId="{BFEDE08B-09B2-4CD6-A17F-E995412BA662}" sibTransId="{C40367B4-1C1F-418D-B130-01CAAD7DF92A}"/>
    <dgm:cxn modelId="{D76D41B0-B903-4D56-9CFF-3C657ABCFBC8}" type="presOf" srcId="{0B1725E3-CC9B-414C-A5A5-07431D809B24}" destId="{FD9D7266-1F38-4602-BFF7-98E2C0A5CFE3}" srcOrd="0" destOrd="3" presId="urn:microsoft.com/office/officeart/2005/8/layout/list1"/>
    <dgm:cxn modelId="{504B9EB8-7979-46DD-B3F4-A46A9E0F7D95}" type="presOf" srcId="{1C72091C-9801-40E2-818B-6E1227612CB7}" destId="{0F6DA494-301D-44D5-BA56-909A3454034A}" srcOrd="0" destOrd="0" presId="urn:microsoft.com/office/officeart/2005/8/layout/list1"/>
    <dgm:cxn modelId="{A9666DD4-70F7-45D9-9B22-D0BCA26F15A5}" type="presOf" srcId="{E84D27F8-A233-482F-BA95-4DBE226E2E56}" destId="{830D4B9B-E6E9-4F8D-9F68-1CE3B44DF8E1}" srcOrd="0" destOrd="0" presId="urn:microsoft.com/office/officeart/2005/8/layout/list1"/>
    <dgm:cxn modelId="{B4B703D5-F485-4417-9DF5-2BF2D8B8CE92}" srcId="{1C72091C-9801-40E2-818B-6E1227612CB7}" destId="{E84D27F8-A233-482F-BA95-4DBE226E2E56}" srcOrd="1" destOrd="0" parTransId="{38BFB998-CBE3-412A-8C9B-E0ADAD70372C}" sibTransId="{4360650A-DFC1-4313-8692-A88A0D76CECE}"/>
    <dgm:cxn modelId="{BED93ED8-8E62-4778-A0A2-09DFF5468B85}" type="presOf" srcId="{AB332D18-13DD-4732-AF19-2824DDA6B473}" destId="{FD9D7266-1F38-4602-BFF7-98E2C0A5CFE3}" srcOrd="0" destOrd="2" presId="urn:microsoft.com/office/officeart/2005/8/layout/list1"/>
    <dgm:cxn modelId="{007050E2-B1B5-4083-9D95-072A36D9EB6B}" type="presOf" srcId="{0ECBFC9B-7D28-48E0-B610-AF7279A522F4}" destId="{643C8D68-A313-4783-B43C-DC1DCA484502}" srcOrd="1" destOrd="0" presId="urn:microsoft.com/office/officeart/2005/8/layout/list1"/>
    <dgm:cxn modelId="{53ED02F5-DA76-4DE3-8FE2-B4C18F067213}" srcId="{0ECBFC9B-7D28-48E0-B610-AF7279A522F4}" destId="{AB332D18-13DD-4732-AF19-2824DDA6B473}" srcOrd="2" destOrd="0" parTransId="{9A042AD5-BFD7-484A-8E1B-776E480D2D9C}" sibTransId="{9A356722-243E-4208-83FD-7CFDBF254555}"/>
    <dgm:cxn modelId="{DB22ABF6-4409-4F16-9279-DA80FEA3F2DE}" srcId="{1C72091C-9801-40E2-818B-6E1227612CB7}" destId="{0ECBFC9B-7D28-48E0-B610-AF7279A522F4}" srcOrd="0" destOrd="0" parTransId="{1AB06654-A31C-4DD8-96BB-CC28AD602EEB}" sibTransId="{8597C571-097E-4037-A9CD-1E80A32A81B9}"/>
    <dgm:cxn modelId="{C143B20B-70D1-4FB1-BAA3-6A0A5D03E11D}" type="presParOf" srcId="{0F6DA494-301D-44D5-BA56-909A3454034A}" destId="{FC26498D-30B2-4B4E-BC2F-0D89D20DBD9A}" srcOrd="0" destOrd="0" presId="urn:microsoft.com/office/officeart/2005/8/layout/list1"/>
    <dgm:cxn modelId="{223ED1DC-81C5-4F7F-A6EE-9ADF4AFC29FA}" type="presParOf" srcId="{FC26498D-30B2-4B4E-BC2F-0D89D20DBD9A}" destId="{D93DE5F3-196D-4D0C-A681-4E439D8B4B61}" srcOrd="0" destOrd="0" presId="urn:microsoft.com/office/officeart/2005/8/layout/list1"/>
    <dgm:cxn modelId="{E36AF3F9-B1B8-4A38-BA32-F2583F79A801}" type="presParOf" srcId="{FC26498D-30B2-4B4E-BC2F-0D89D20DBD9A}" destId="{643C8D68-A313-4783-B43C-DC1DCA484502}" srcOrd="1" destOrd="0" presId="urn:microsoft.com/office/officeart/2005/8/layout/list1"/>
    <dgm:cxn modelId="{A857CCCB-7F1A-4F86-88AC-C433119F2470}" type="presParOf" srcId="{0F6DA494-301D-44D5-BA56-909A3454034A}" destId="{2BF079E9-1C55-4B47-838D-06A814CEFE67}" srcOrd="1" destOrd="0" presId="urn:microsoft.com/office/officeart/2005/8/layout/list1"/>
    <dgm:cxn modelId="{23841D68-7219-4676-81CE-51310852CAE3}" type="presParOf" srcId="{0F6DA494-301D-44D5-BA56-909A3454034A}" destId="{FD9D7266-1F38-4602-BFF7-98E2C0A5CFE3}" srcOrd="2" destOrd="0" presId="urn:microsoft.com/office/officeart/2005/8/layout/list1"/>
    <dgm:cxn modelId="{4ACFA5C4-80D2-4A2A-BD29-E7E5E58407C2}" type="presParOf" srcId="{0F6DA494-301D-44D5-BA56-909A3454034A}" destId="{AC655D3C-9EFA-4A3F-914F-01A6E688AA16}" srcOrd="3" destOrd="0" presId="urn:microsoft.com/office/officeart/2005/8/layout/list1"/>
    <dgm:cxn modelId="{0C6C2817-55B8-432E-9C60-262AD9E1CD20}" type="presParOf" srcId="{0F6DA494-301D-44D5-BA56-909A3454034A}" destId="{77DD45CC-3348-49AE-ABD3-AD877D22B4D7}" srcOrd="4" destOrd="0" presId="urn:microsoft.com/office/officeart/2005/8/layout/list1"/>
    <dgm:cxn modelId="{56120335-6BC0-4C7D-8DFA-ED0993F15FD5}" type="presParOf" srcId="{77DD45CC-3348-49AE-ABD3-AD877D22B4D7}" destId="{830D4B9B-E6E9-4F8D-9F68-1CE3B44DF8E1}" srcOrd="0" destOrd="0" presId="urn:microsoft.com/office/officeart/2005/8/layout/list1"/>
    <dgm:cxn modelId="{1C04B60A-29E7-4D1A-90B8-42093220F514}" type="presParOf" srcId="{77DD45CC-3348-49AE-ABD3-AD877D22B4D7}" destId="{2477BC87-6D53-47B6-846A-C00BB26EFDA3}" srcOrd="1" destOrd="0" presId="urn:microsoft.com/office/officeart/2005/8/layout/list1"/>
    <dgm:cxn modelId="{E6E4D7AF-E905-4BF9-8A70-D2B6397CE0A4}" type="presParOf" srcId="{0F6DA494-301D-44D5-BA56-909A3454034A}" destId="{946E0D07-D4F0-425C-9622-EB36AC25BE18}" srcOrd="5" destOrd="0" presId="urn:microsoft.com/office/officeart/2005/8/layout/list1"/>
    <dgm:cxn modelId="{16189F33-C48C-47FB-8483-DEB4B80067CF}" type="presParOf" srcId="{0F6DA494-301D-44D5-BA56-909A3454034A}" destId="{A3AAABFE-019E-49AF-B35A-D76D20E1D5D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C0040-D32E-4602-8E8B-09072CDF2FDB}">
      <dsp:nvSpPr>
        <dsp:cNvPr id="0" name=""/>
        <dsp:cNvSpPr/>
      </dsp:nvSpPr>
      <dsp:spPr>
        <a:xfrm>
          <a:off x="927323" y="1236903"/>
          <a:ext cx="1098000" cy="1098000"/>
        </a:xfrm>
        <a:prstGeom prst="ellipse">
          <a:avLst/>
        </a:prstGeom>
        <a:solidFill>
          <a:srgbClr val="3EB0E2"/>
        </a:solidFill>
        <a:ln>
          <a:solidFill>
            <a:srgbClr val="3EB0E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8A406-AB6A-4430-B728-4CC780AA3D3D}">
      <dsp:nvSpPr>
        <dsp:cNvPr id="0" name=""/>
        <dsp:cNvSpPr/>
      </dsp:nvSpPr>
      <dsp:spPr>
        <a:xfrm>
          <a:off x="1106075" y="1412694"/>
          <a:ext cx="767988" cy="767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A8570-9857-4178-B45E-A3F45D634AD6}">
      <dsp:nvSpPr>
        <dsp:cNvPr id="0" name=""/>
        <dsp:cNvSpPr/>
      </dsp:nvSpPr>
      <dsp:spPr>
        <a:xfrm>
          <a:off x="576323" y="2676903"/>
          <a:ext cx="1800000" cy="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1. Robô da Ficha </a:t>
          </a:r>
          <a:r>
            <a:rPr lang="pt-BR" sz="1100" kern="1200" dirty="0" err="1"/>
            <a:t>LImpa</a:t>
          </a:r>
          <a:endParaRPr lang="en-US" sz="1100" kern="1200" dirty="0"/>
        </a:p>
      </dsp:txBody>
      <dsp:txXfrm>
        <a:off x="576323" y="2676903"/>
        <a:ext cx="1800000" cy="29870"/>
      </dsp:txXfrm>
    </dsp:sp>
    <dsp:sp modelId="{2BFFAEF0-8F5E-4FF6-B27D-0C1B6178E9B1}">
      <dsp:nvSpPr>
        <dsp:cNvPr id="0" name=""/>
        <dsp:cNvSpPr/>
      </dsp:nvSpPr>
      <dsp:spPr>
        <a:xfrm>
          <a:off x="3042323" y="1243092"/>
          <a:ext cx="1098000" cy="1098000"/>
        </a:xfrm>
        <a:prstGeom prst="ellipse">
          <a:avLst/>
        </a:prstGeom>
        <a:solidFill>
          <a:srgbClr val="3EB0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A4582-F9C6-4D48-8956-8B727B6E7355}">
      <dsp:nvSpPr>
        <dsp:cNvPr id="0" name=""/>
        <dsp:cNvSpPr/>
      </dsp:nvSpPr>
      <dsp:spPr>
        <a:xfrm>
          <a:off x="3280242" y="1460611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2559A-AE0A-49E3-8A9A-DB751FA6DF63}">
      <dsp:nvSpPr>
        <dsp:cNvPr id="0" name=""/>
        <dsp:cNvSpPr/>
      </dsp:nvSpPr>
      <dsp:spPr>
        <a:xfrm>
          <a:off x="2691323" y="2695469"/>
          <a:ext cx="1800000" cy="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2. Resultados</a:t>
          </a:r>
          <a:endParaRPr lang="en-US" sz="1100" kern="1200" dirty="0"/>
        </a:p>
      </dsp:txBody>
      <dsp:txXfrm>
        <a:off x="2691323" y="2695469"/>
        <a:ext cx="1800000" cy="5115"/>
      </dsp:txXfrm>
    </dsp:sp>
    <dsp:sp modelId="{686D066A-9947-47EF-B847-BDD6D63ABFA0}">
      <dsp:nvSpPr>
        <dsp:cNvPr id="0" name=""/>
        <dsp:cNvSpPr/>
      </dsp:nvSpPr>
      <dsp:spPr>
        <a:xfrm>
          <a:off x="5157323" y="1236903"/>
          <a:ext cx="1098000" cy="1098000"/>
        </a:xfrm>
        <a:prstGeom prst="ellipse">
          <a:avLst/>
        </a:prstGeom>
        <a:solidFill>
          <a:srgbClr val="3EB0E2"/>
        </a:solidFill>
        <a:ln>
          <a:solidFill>
            <a:srgbClr val="3EB0E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BF770-5581-497D-A825-A3F4BF48192B}">
      <dsp:nvSpPr>
        <dsp:cNvPr id="0" name=""/>
        <dsp:cNvSpPr/>
      </dsp:nvSpPr>
      <dsp:spPr>
        <a:xfrm>
          <a:off x="5409429" y="1493816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FB13E-90A7-44BA-A0E9-B82E88363A81}">
      <dsp:nvSpPr>
        <dsp:cNvPr id="0" name=""/>
        <dsp:cNvSpPr/>
      </dsp:nvSpPr>
      <dsp:spPr>
        <a:xfrm>
          <a:off x="4806323" y="2676903"/>
          <a:ext cx="1800000" cy="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3. </a:t>
          </a:r>
          <a:r>
            <a:rPr lang="en-US" sz="1100" kern="1200" dirty="0" err="1"/>
            <a:t>Detalhes</a:t>
          </a:r>
          <a:r>
            <a:rPr lang="en-US" sz="1100" kern="1200" dirty="0"/>
            <a:t> de </a:t>
          </a:r>
          <a:r>
            <a:rPr lang="en-US" sz="1100" kern="1200" dirty="0" err="1"/>
            <a:t>desenvolvimento</a:t>
          </a:r>
          <a:endParaRPr lang="en-US" sz="1100" kern="1200" dirty="0"/>
        </a:p>
      </dsp:txBody>
      <dsp:txXfrm>
        <a:off x="4806323" y="2676903"/>
        <a:ext cx="1800000" cy="29870"/>
      </dsp:txXfrm>
    </dsp:sp>
    <dsp:sp modelId="{B79E56CD-3E75-4E1D-B52A-3941B96D5416}">
      <dsp:nvSpPr>
        <dsp:cNvPr id="0" name=""/>
        <dsp:cNvSpPr/>
      </dsp:nvSpPr>
      <dsp:spPr>
        <a:xfrm>
          <a:off x="7272323" y="1236903"/>
          <a:ext cx="1098000" cy="1098000"/>
        </a:xfrm>
        <a:prstGeom prst="ellipse">
          <a:avLst/>
        </a:prstGeom>
        <a:solidFill>
          <a:srgbClr val="3EB0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423A8-05B1-46AD-BD0F-B698CF51417E}">
      <dsp:nvSpPr>
        <dsp:cNvPr id="0" name=""/>
        <dsp:cNvSpPr/>
      </dsp:nvSpPr>
      <dsp:spPr>
        <a:xfrm rot="5400000">
          <a:off x="7506323" y="147090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8AB36-F895-4199-85E8-68845CDA1015}">
      <dsp:nvSpPr>
        <dsp:cNvPr id="0" name=""/>
        <dsp:cNvSpPr/>
      </dsp:nvSpPr>
      <dsp:spPr>
        <a:xfrm>
          <a:off x="6921323" y="2676903"/>
          <a:ext cx="1800000" cy="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4. Desafios</a:t>
          </a:r>
          <a:endParaRPr lang="en-US" sz="1100" kern="1200" dirty="0"/>
        </a:p>
      </dsp:txBody>
      <dsp:txXfrm>
        <a:off x="6921323" y="2676903"/>
        <a:ext cx="1800000" cy="29870"/>
      </dsp:txXfrm>
    </dsp:sp>
    <dsp:sp modelId="{65470009-EBFB-41D4-9971-DB0C61959363}">
      <dsp:nvSpPr>
        <dsp:cNvPr id="0" name=""/>
        <dsp:cNvSpPr/>
      </dsp:nvSpPr>
      <dsp:spPr>
        <a:xfrm>
          <a:off x="9387323" y="1236903"/>
          <a:ext cx="1098000" cy="1098000"/>
        </a:xfrm>
        <a:prstGeom prst="ellipse">
          <a:avLst/>
        </a:prstGeom>
        <a:solidFill>
          <a:srgbClr val="3EB0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AFC1C-A700-44DA-A9FA-1DBD8733E573}">
      <dsp:nvSpPr>
        <dsp:cNvPr id="0" name=""/>
        <dsp:cNvSpPr/>
      </dsp:nvSpPr>
      <dsp:spPr>
        <a:xfrm>
          <a:off x="9621323" y="1470903"/>
          <a:ext cx="630000" cy="630000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7390D-D174-4DCC-8822-1011BC3CC926}">
      <dsp:nvSpPr>
        <dsp:cNvPr id="0" name=""/>
        <dsp:cNvSpPr/>
      </dsp:nvSpPr>
      <dsp:spPr>
        <a:xfrm>
          <a:off x="9036323" y="2676903"/>
          <a:ext cx="1800000" cy="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5. </a:t>
          </a:r>
          <a:r>
            <a:rPr lang="pt-BR" sz="1100" kern="1200" dirty="0">
              <a:latin typeface="Calibri Light" panose="020F0302020204030204"/>
            </a:rPr>
            <a:t>Próximos passos</a:t>
          </a:r>
          <a:endParaRPr lang="en-US" sz="1100" kern="1200" dirty="0"/>
        </a:p>
      </dsp:txBody>
      <dsp:txXfrm>
        <a:off x="9036323" y="2676903"/>
        <a:ext cx="1800000" cy="29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D7266-1F38-4602-BFF7-98E2C0A5CFE3}">
      <dsp:nvSpPr>
        <dsp:cNvPr id="0" name=""/>
        <dsp:cNvSpPr/>
      </dsp:nvSpPr>
      <dsp:spPr>
        <a:xfrm>
          <a:off x="0" y="392881"/>
          <a:ext cx="105156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B9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 err="1"/>
            <a:t>Requests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 err="1"/>
            <a:t>Selenium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Scrapers </a:t>
          </a:r>
          <a:r>
            <a:rPr lang="en-US" sz="2300" kern="1200" dirty="0" err="1"/>
            <a:t>dentro</a:t>
          </a:r>
          <a:r>
            <a:rPr lang="en-US" sz="2300" kern="1200" dirty="0"/>
            <a:t> de containers Docker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Implantação</a:t>
          </a:r>
          <a:r>
            <a:rPr lang="en-US" sz="2300" kern="1200" dirty="0"/>
            <a:t> </a:t>
          </a:r>
          <a:r>
            <a:rPr lang="en-US" sz="2300" kern="1200" dirty="0" err="1"/>
            <a:t>na</a:t>
          </a:r>
          <a:r>
            <a:rPr lang="en-US" sz="2300" kern="1200" dirty="0"/>
            <a:t> Azure</a:t>
          </a:r>
        </a:p>
      </dsp:txBody>
      <dsp:txXfrm>
        <a:off x="0" y="392881"/>
        <a:ext cx="10515600" cy="2101050"/>
      </dsp:txXfrm>
    </dsp:sp>
    <dsp:sp modelId="{643C8D68-A313-4783-B43C-DC1DCA484502}">
      <dsp:nvSpPr>
        <dsp:cNvPr id="0" name=""/>
        <dsp:cNvSpPr/>
      </dsp:nvSpPr>
      <dsp:spPr>
        <a:xfrm>
          <a:off x="525780" y="53401"/>
          <a:ext cx="7360920" cy="678960"/>
        </a:xfrm>
        <a:prstGeom prst="roundRect">
          <a:avLst/>
        </a:prstGeom>
        <a:solidFill>
          <a:srgbClr val="4FB9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Python</a:t>
          </a:r>
          <a:endParaRPr lang="en-US" sz="2300" kern="1200" dirty="0"/>
        </a:p>
      </dsp:txBody>
      <dsp:txXfrm>
        <a:off x="558924" y="86545"/>
        <a:ext cx="7294632" cy="612672"/>
      </dsp:txXfrm>
    </dsp:sp>
    <dsp:sp modelId="{A3AAABFE-019E-49AF-B35A-D76D20E1D5DC}">
      <dsp:nvSpPr>
        <dsp:cNvPr id="0" name=""/>
        <dsp:cNvSpPr/>
      </dsp:nvSpPr>
      <dsp:spPr>
        <a:xfrm>
          <a:off x="0" y="2957611"/>
          <a:ext cx="105156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B0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Java EE + </a:t>
          </a:r>
          <a:r>
            <a:rPr lang="pt-BR" sz="2300" kern="1200" dirty="0" err="1"/>
            <a:t>Vaadin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Integrado</a:t>
          </a:r>
          <a:r>
            <a:rPr lang="en-US" sz="2300" kern="1200" dirty="0"/>
            <a:t> </a:t>
          </a:r>
          <a:r>
            <a:rPr lang="en-US" sz="2300" kern="1200" dirty="0" err="1"/>
            <a:t>ao</a:t>
          </a:r>
          <a:r>
            <a:rPr lang="en-US" sz="2300" kern="1200" dirty="0"/>
            <a:t> SIMP</a:t>
          </a:r>
        </a:p>
      </dsp:txBody>
      <dsp:txXfrm>
        <a:off x="0" y="2957611"/>
        <a:ext cx="10515600" cy="1340325"/>
      </dsp:txXfrm>
    </dsp:sp>
    <dsp:sp modelId="{2477BC87-6D53-47B6-846A-C00BB26EFDA3}">
      <dsp:nvSpPr>
        <dsp:cNvPr id="0" name=""/>
        <dsp:cNvSpPr/>
      </dsp:nvSpPr>
      <dsp:spPr>
        <a:xfrm>
          <a:off x="525780" y="2618131"/>
          <a:ext cx="7360920" cy="678960"/>
        </a:xfrm>
        <a:prstGeom prst="roundRect">
          <a:avLst/>
        </a:prstGeom>
        <a:solidFill>
          <a:srgbClr val="3EB0E2"/>
        </a:solidFill>
        <a:ln w="12700" cap="flat" cmpd="sng" algn="ctr">
          <a:solidFill>
            <a:srgbClr val="3EB0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Java</a:t>
          </a:r>
          <a:endParaRPr lang="en-US" sz="2300" kern="1200" dirty="0"/>
        </a:p>
      </dsp:txBody>
      <dsp:txXfrm>
        <a:off x="558924" y="2651275"/>
        <a:ext cx="72946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8E44B-58B5-4487-B43E-A368A162456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B96B-FB4C-4A1B-A3A4-D217739682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39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8B96B-FB4C-4A1B-A3A4-D2177396822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70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pt-BR" dirty="0"/>
              <a:t>Órgãos estaduais transparência: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Assembleia Legislativa de Mato Grosso do Sul;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Tribunal de Contas de Mato Grosso do Sul;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Defensoria Pública de Mato Grosso do Sul;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overno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 Estado de Mato Grosso do Sul - Poder Executivo;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Tribunal de Justiça do Estado de Mato Grosso do Sul.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None/>
            </a:pPr>
            <a:br>
              <a:rPr lang="pt-BR" dirty="0"/>
            </a:br>
            <a:r>
              <a:rPr lang="pt-BR" dirty="0"/>
              <a:t>Cassações e sanções: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Consulta base contendo registros de cassações, rejeições de conta e renúncias de agentes políticos, demissões de servidores públicos, exclusões do exercício de profissão, bem como a exclusão de militares e declarações de indignidade para o oficialato, no Estado de Mato Grosso do Sul e em seus municípios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8B96B-FB4C-4A1B-A3A4-D2177396822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04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8B96B-FB4C-4A1B-A3A4-D2177396822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22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8B96B-FB4C-4A1B-A3A4-D2177396822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00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Pergunta: Como podemos levar o Robô da Ficha Limpa para auxiliar nas eleições em todos os Ministérios Públicos do país?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8B96B-FB4C-4A1B-A3A4-D2177396822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1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FCC8D-D1CB-AEF5-1ECD-1467FCA16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FAA637-79F1-AB1F-28A0-BDFB81CFA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D56416-6F42-04F4-7892-79E60665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268B93-EEE7-4378-83FD-2D48B6FF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4A60C7-8B6F-8E99-4966-95517EC8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42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4E1D8-A87F-B195-15CF-012B2C73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136AF0-5CB6-2B7B-4B01-0E4D847DB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C23A5A-9713-C931-53CD-D2D25943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D3581F-5C27-FD4B-ACA6-36ED6328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C8CF9-0230-183B-7959-7BE334FD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45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7A055B-7284-FDF3-1781-C96A30026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8A2919-11A9-4534-4C01-3355877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13C72B-D7CE-C367-6C56-CB8276AA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543E74-C6E5-1D7E-219F-6A72A245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1FBE8D-CE5F-FAB3-1365-C9DA192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54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AB29F-D65F-4F9F-8520-A92A1ED9A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4B580A-6D86-4A2E-B2FA-999F79A4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7104C8-2EDC-42AB-AB42-ACEC07C5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95366F-B381-4FA9-859D-3C929FF0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4F43C5-8809-4E75-A13E-14BF0AFC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29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528E4-9359-4FA2-9F1B-38A5B9B0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0923E-6F73-4CC1-8EF2-4CB4CF99E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374AE4-8CF5-4D2B-B6AF-1AC4C7D2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5B65C9-D911-404D-B52B-309E3BD8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B81667-C821-4094-BFD9-9F01C0CD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81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1B6A0-CE89-4837-BF3D-326573E0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783138-E20E-4005-ADDD-E676A9E8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E2D11-5DE3-46DA-8794-27DCC63F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061DF5-13B5-4D0A-9A1E-67CE4DE4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23B54-49C4-4501-9D21-6F7414DE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91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09CD-205F-4902-A628-7C7C2CA3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D2B8CB-C888-48D3-A5B7-1ADB9A848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81C0E9-D4A7-4C34-B320-57D8CF98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591EEB-6A5B-440A-A120-A895290B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018C92-D53D-4864-890C-12F40DD5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F1B4FC-9B79-46FA-8EAB-C295DD9C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1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023C4-AFC6-40F2-B127-3469FA2E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ECF751-9DB2-4307-9190-040349BA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525DE1-8D1E-4DAC-8251-DD5428C8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764672-7268-44CE-B24C-BB5EC5FA4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8D64A1-53EA-4AA4-A2C2-F073699A4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79FAEA-DB69-4F68-99B5-F603F257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04062D-B9CA-408D-B740-43C476C1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D6897F-B658-4623-BF58-85F9F7D6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80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A28EE-1B61-402E-93AE-300896B7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33055-148C-4311-B0A7-BC925A7C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47F2774-591A-4F99-B0E3-B4B62418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8A45AA-F4B4-4983-99D0-C4C917D4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0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2148A6-B07C-4E3E-98BF-9B896BBB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B8200A-B83D-4D2A-AFC8-036B7AA3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F1AE22-09D9-42CA-A2BD-507F7BF3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08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7BE80-D89F-4B1C-9149-1A1A4D94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72AB3-A412-47B9-A267-E523CDC1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2CDFD5-773E-4E22-BDBA-C530E977E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1A168C-070D-4A15-A47E-C81FD2C5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F9BBC4-DF59-4942-99BB-0821824C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84DD27-B806-4EBB-8A49-484688A7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26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364DE-5240-3C3E-F189-D64D2984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9A4CFA-324A-1392-D004-FA398A2C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734338-4069-7D48-6614-1FB57090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9CB168-5F3E-A23F-B613-CAD402DA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27503-BF77-D4E6-90F8-3C5DDB36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27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CB953-62C1-4850-9F45-066E7F66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7D575A-BCE2-4F57-9FA9-A604B8ACB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2AC1A1-A9C8-4178-B934-78B7BE47F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D17CEB-63DF-44EA-ABA0-30E3B674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5DB397-4021-4C24-B1CB-B6E77B1F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7066AA-F1D7-447B-823A-EDE3F602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161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2BDA0-B6E9-4780-863F-38A17404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A938EC-FC35-4498-8292-72EC12292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45B18F-9B1D-4554-BD70-49AF02FE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F92F6B-943A-47F4-8F9F-391C1B27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40FC2A-8818-420D-8307-FB4C6961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33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4AA71E-1264-42B8-A9C5-038E386BE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8FD1EE-57D3-43E1-9E92-7F2586D77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477CE4-9C05-422A-BDCA-7C37F673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7E0303-CF2D-4995-B250-D80A2D4C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C0F6A-CE6A-4464-9CFA-6214D328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71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7CC1A-0120-3F8A-BBDB-43D8CEE9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FB7ECC-49FF-A295-6BC5-9DF445C2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DB8587-9138-D6AD-E96E-1EB37526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48776D-4439-8A8E-2E91-217F85FC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E96CEF-90CF-9E28-6574-87A249B6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6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BB4C3-8BD9-62AD-3AB4-7770EE7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0E6611-771A-D9F3-03FB-24AC32D7B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D2A984-512A-440C-D5B5-E95CDC556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5C1980-B2DB-6AF5-516D-89B0CC86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051713-FEE3-DA14-5D96-2BEFCC95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304C60-8D0A-3959-C29E-80993945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F8AAB-9B98-6A49-394C-80707C0A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428CF5-6DE9-0971-2508-763CBECB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A2FBB4-3D8D-095F-67E5-F0514D02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986876-CA1D-9D47-561B-9FC38326D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636051-8909-4058-5E72-FE40B166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C15012-8820-2B53-6826-8FF7072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079C72-76F5-F261-DBBD-312687C6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7CC27A-E3AC-6527-7E41-D2E90B5E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22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40A79-AB2B-C03B-5A9A-C03165D3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38037C-6643-224E-477C-793741C7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CD88E6-A801-8E48-A049-3E6EE533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CFB8CC-929A-98AA-8603-4A45D776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61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1BC9E5-DB9D-F427-C4BA-FA8DCDCC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40D54B-8D3E-3EEB-7A0F-0F84CC78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ECD92B-FF3C-A48A-C542-D60A66D7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0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09E44-1A0A-21C7-05A1-CA69F8BA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03DF15-F3B3-E119-62A8-CA6D81154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AEDDDD-EB17-4B1B-1597-323814B26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98B730-675D-04A1-3730-FA8DB879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498939-4CF1-B4E0-DB18-FE05619D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516336-AF15-15B8-7BE2-0EB77C1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81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4E19A-04FE-565E-B757-24A06CD3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F4E89E-A6DE-0DA2-CC00-E4995523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98FC5E-4ECD-8D58-79CA-C58915B16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C9541A-B3F7-03BF-82B8-BDA47644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D99DB6-472E-5632-10C3-04FC2827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19116E-DD30-DCC5-8CBD-F895D92A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88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E28EB37-14A4-F211-B95F-FA2BCE41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73EA4-4FBE-9E00-755A-D1BAF2F7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C29F59-3C53-627D-6F1A-F9D93A2CA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C3DA-E77C-4D6B-AA3A-6986E428271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377FEF-48D9-E320-4F43-DFF0BAA07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A26919-093C-2196-0232-F43E2859C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7BD35-6275-47CC-B556-1EA660F1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89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389657-6D38-46CD-8AA6-409380E0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5810DA-AC95-4B2E-9F05-ECA9D6BD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0BA135-9B9A-4D8E-9685-BBDD2C91A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136D-5617-44E9-AE3D-BCBD27578F87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3A8ECB-BE4C-4898-98F4-624051CDF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828E01-2F45-4B78-95E4-A4BC1856B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4FF8-02B6-45D1-A150-AA49E954BA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91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learn.microsoft.com/en-us/azure/virtual-machines/sizes-b-series-burstable" TargetMode="Externa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ms.mp.br/seplange/mapa-estrategico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C678C74-AE34-23B9-11ED-228C93270EC2}"/>
              </a:ext>
            </a:extLst>
          </p:cNvPr>
          <p:cNvGrpSpPr/>
          <p:nvPr/>
        </p:nvGrpSpPr>
        <p:grpSpPr>
          <a:xfrm>
            <a:off x="9162085" y="-4629859"/>
            <a:ext cx="7482228" cy="7482228"/>
            <a:chOff x="-3690314" y="3294686"/>
            <a:chExt cx="7482228" cy="7482228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31B051D-E2EE-9F27-1E1B-AF19BBC8FC5E}"/>
                </a:ext>
              </a:extLst>
            </p:cNvPr>
            <p:cNvSpPr/>
            <p:nvPr/>
          </p:nvSpPr>
          <p:spPr>
            <a:xfrm>
              <a:off x="-3690314" y="3294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E79A2710-70C3-1076-2C9C-C9C7584F921D}"/>
                </a:ext>
              </a:extLst>
            </p:cNvPr>
            <p:cNvSpPr/>
            <p:nvPr/>
          </p:nvSpPr>
          <p:spPr>
            <a:xfrm>
              <a:off x="-3537914" y="3447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061D0C7F-3B5F-9F77-0BED-50E85FE56665}"/>
                </a:ext>
              </a:extLst>
            </p:cNvPr>
            <p:cNvSpPr/>
            <p:nvPr/>
          </p:nvSpPr>
          <p:spPr>
            <a:xfrm>
              <a:off x="-3385514" y="3599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140F40F-8592-C068-D974-A2310E82815D}"/>
                </a:ext>
              </a:extLst>
            </p:cNvPr>
            <p:cNvSpPr/>
            <p:nvPr/>
          </p:nvSpPr>
          <p:spPr>
            <a:xfrm>
              <a:off x="-3233114" y="3751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712F461D-6CDC-8458-18E4-52195D03E224}"/>
                </a:ext>
              </a:extLst>
            </p:cNvPr>
            <p:cNvSpPr/>
            <p:nvPr/>
          </p:nvSpPr>
          <p:spPr>
            <a:xfrm>
              <a:off x="-3080714" y="3904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04D70EA-D3E5-038B-B8C0-D1097BE3FD01}"/>
                </a:ext>
              </a:extLst>
            </p:cNvPr>
            <p:cNvSpPr/>
            <p:nvPr/>
          </p:nvSpPr>
          <p:spPr>
            <a:xfrm>
              <a:off x="-2928314" y="4056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9EDC66F-0205-79C6-FFA2-CA8C0C277C8F}"/>
                </a:ext>
              </a:extLst>
            </p:cNvPr>
            <p:cNvSpPr/>
            <p:nvPr/>
          </p:nvSpPr>
          <p:spPr>
            <a:xfrm>
              <a:off x="-2775914" y="4209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3619D7D5-1FFC-0FD4-1D9B-DD83F15C59D6}"/>
                </a:ext>
              </a:extLst>
            </p:cNvPr>
            <p:cNvSpPr/>
            <p:nvPr/>
          </p:nvSpPr>
          <p:spPr>
            <a:xfrm>
              <a:off x="-2623514" y="4361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655AC03-25C7-66D4-A8B9-D423FA635344}"/>
                </a:ext>
              </a:extLst>
            </p:cNvPr>
            <p:cNvSpPr/>
            <p:nvPr/>
          </p:nvSpPr>
          <p:spPr>
            <a:xfrm>
              <a:off x="-2471114" y="4513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517E8FAD-DB38-CAD9-5AE3-5ECC2295E0CC}"/>
                </a:ext>
              </a:extLst>
            </p:cNvPr>
            <p:cNvSpPr/>
            <p:nvPr/>
          </p:nvSpPr>
          <p:spPr>
            <a:xfrm>
              <a:off x="-2318714" y="4666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685A817-5960-B4CC-2450-B58CA7B1B275}"/>
                </a:ext>
              </a:extLst>
            </p:cNvPr>
            <p:cNvSpPr/>
            <p:nvPr/>
          </p:nvSpPr>
          <p:spPr>
            <a:xfrm>
              <a:off x="-2166314" y="4818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F69B627B-2543-CA59-50D1-A2EBD516355F}"/>
                </a:ext>
              </a:extLst>
            </p:cNvPr>
            <p:cNvSpPr/>
            <p:nvPr/>
          </p:nvSpPr>
          <p:spPr>
            <a:xfrm>
              <a:off x="-2013914" y="4971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DCE2D535-3818-B89E-5727-A6A31D79FA74}"/>
                </a:ext>
              </a:extLst>
            </p:cNvPr>
            <p:cNvSpPr/>
            <p:nvPr/>
          </p:nvSpPr>
          <p:spPr>
            <a:xfrm>
              <a:off x="-1861514" y="5123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CD4196F-91F5-6FD3-BE52-274D18B9B561}"/>
              </a:ext>
            </a:extLst>
          </p:cNvPr>
          <p:cNvGrpSpPr/>
          <p:nvPr/>
        </p:nvGrpSpPr>
        <p:grpSpPr>
          <a:xfrm>
            <a:off x="-4452314" y="4060973"/>
            <a:ext cx="7482228" cy="7482228"/>
            <a:chOff x="-3690314" y="3294686"/>
            <a:chExt cx="7482228" cy="7482228"/>
          </a:xfrm>
          <a:noFill/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C26035F-552D-6095-C80F-EB3F8DC274AE}"/>
                </a:ext>
              </a:extLst>
            </p:cNvPr>
            <p:cNvSpPr/>
            <p:nvPr/>
          </p:nvSpPr>
          <p:spPr>
            <a:xfrm>
              <a:off x="-3690314" y="3294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8A2FBAA-DB80-1A22-89EC-E3A56D65DF20}"/>
                </a:ext>
              </a:extLst>
            </p:cNvPr>
            <p:cNvSpPr/>
            <p:nvPr/>
          </p:nvSpPr>
          <p:spPr>
            <a:xfrm>
              <a:off x="-3537914" y="3447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8F36487-0179-DF36-CC43-2FF21AC5F063}"/>
                </a:ext>
              </a:extLst>
            </p:cNvPr>
            <p:cNvSpPr/>
            <p:nvPr/>
          </p:nvSpPr>
          <p:spPr>
            <a:xfrm>
              <a:off x="-3385514" y="3599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976E5B4-8354-F3EC-6CA6-08267E6A2C10}"/>
                </a:ext>
              </a:extLst>
            </p:cNvPr>
            <p:cNvSpPr/>
            <p:nvPr/>
          </p:nvSpPr>
          <p:spPr>
            <a:xfrm>
              <a:off x="-3233114" y="3751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E34757F-AB92-AA19-CABF-23EA6D50FAA0}"/>
                </a:ext>
              </a:extLst>
            </p:cNvPr>
            <p:cNvSpPr/>
            <p:nvPr/>
          </p:nvSpPr>
          <p:spPr>
            <a:xfrm>
              <a:off x="-3080714" y="3904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61C74A3-4BAA-DD8D-0C9A-4144BD1E32E5}"/>
                </a:ext>
              </a:extLst>
            </p:cNvPr>
            <p:cNvSpPr/>
            <p:nvPr/>
          </p:nvSpPr>
          <p:spPr>
            <a:xfrm>
              <a:off x="-2928314" y="4056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8C7C903-BD71-B02D-E0F7-0EE09581B70F}"/>
                </a:ext>
              </a:extLst>
            </p:cNvPr>
            <p:cNvSpPr/>
            <p:nvPr/>
          </p:nvSpPr>
          <p:spPr>
            <a:xfrm>
              <a:off x="-2775914" y="4209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B6A1F67-72D1-48E4-D270-29DDF2EF79B3}"/>
                </a:ext>
              </a:extLst>
            </p:cNvPr>
            <p:cNvSpPr/>
            <p:nvPr/>
          </p:nvSpPr>
          <p:spPr>
            <a:xfrm>
              <a:off x="-2623514" y="4361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EFBE652-D204-C7C6-193C-0B7A5BB4128E}"/>
                </a:ext>
              </a:extLst>
            </p:cNvPr>
            <p:cNvSpPr/>
            <p:nvPr/>
          </p:nvSpPr>
          <p:spPr>
            <a:xfrm>
              <a:off x="-2471114" y="4513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F123ED70-A008-618E-3E99-A770C6CEDDBD}"/>
                </a:ext>
              </a:extLst>
            </p:cNvPr>
            <p:cNvSpPr/>
            <p:nvPr/>
          </p:nvSpPr>
          <p:spPr>
            <a:xfrm>
              <a:off x="-2318714" y="4666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A0A8DF3-0FBC-55E6-C0B9-3614D30C34B6}"/>
                </a:ext>
              </a:extLst>
            </p:cNvPr>
            <p:cNvSpPr/>
            <p:nvPr/>
          </p:nvSpPr>
          <p:spPr>
            <a:xfrm>
              <a:off x="-2166314" y="4818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052454E-F171-5A6A-EB75-FE045E4C99B9}"/>
                </a:ext>
              </a:extLst>
            </p:cNvPr>
            <p:cNvSpPr/>
            <p:nvPr/>
          </p:nvSpPr>
          <p:spPr>
            <a:xfrm>
              <a:off x="-2013914" y="4971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8886B96-84B9-1869-8339-770883A3F918}"/>
                </a:ext>
              </a:extLst>
            </p:cNvPr>
            <p:cNvSpPr/>
            <p:nvPr/>
          </p:nvSpPr>
          <p:spPr>
            <a:xfrm>
              <a:off x="-1861514" y="5123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9B5CBA2E-DCC0-803B-2443-F9866C5EE006}"/>
              </a:ext>
            </a:extLst>
          </p:cNvPr>
          <p:cNvSpPr txBox="1">
            <a:spLocks/>
          </p:cNvSpPr>
          <p:nvPr/>
        </p:nvSpPr>
        <p:spPr>
          <a:xfrm>
            <a:off x="755903" y="2615746"/>
            <a:ext cx="10640754" cy="1559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/>
              <a:t>Robô da Ficha Limpa</a:t>
            </a:r>
          </a:p>
        </p:txBody>
      </p:sp>
      <p:pic>
        <p:nvPicPr>
          <p:cNvPr id="14" name="Imagem 13" descr="Texto&#10;&#10;Descrição gerada automaticamente">
            <a:extLst>
              <a:ext uri="{FF2B5EF4-FFF2-40B4-BE49-F238E27FC236}">
                <a16:creationId xmlns:a16="http://schemas.microsoft.com/office/drawing/2014/main" id="{AB5D7E29-2413-D76C-F422-94A42BB3D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2" y="398632"/>
            <a:ext cx="11525864" cy="2679764"/>
          </a:xfrm>
          <a:prstGeom prst="rect">
            <a:avLst/>
          </a:prstGeom>
        </p:spPr>
      </p:pic>
      <p:cxnSp>
        <p:nvCxnSpPr>
          <p:cNvPr id="3" name="Conector reto 2" hidden="1">
            <a:extLst>
              <a:ext uri="{FF2B5EF4-FFF2-40B4-BE49-F238E27FC236}">
                <a16:creationId xmlns:a16="http://schemas.microsoft.com/office/drawing/2014/main" id="{819EC29E-E093-125E-41B5-0484E2E7677C}"/>
              </a:ext>
            </a:extLst>
          </p:cNvPr>
          <p:cNvCxnSpPr>
            <a:cxnSpLocks/>
          </p:cNvCxnSpPr>
          <p:nvPr/>
        </p:nvCxnSpPr>
        <p:spPr>
          <a:xfrm>
            <a:off x="6096000" y="5590439"/>
            <a:ext cx="0" cy="45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ítulo 2">
            <a:extLst>
              <a:ext uri="{FF2B5EF4-FFF2-40B4-BE49-F238E27FC236}">
                <a16:creationId xmlns:a16="http://schemas.microsoft.com/office/drawing/2014/main" id="{C0E1B4E9-B266-E5C7-EE90-C012907AE355}"/>
              </a:ext>
            </a:extLst>
          </p:cNvPr>
          <p:cNvSpPr txBox="1">
            <a:spLocks/>
          </p:cNvSpPr>
          <p:nvPr/>
        </p:nvSpPr>
        <p:spPr>
          <a:xfrm>
            <a:off x="1505914" y="5508773"/>
            <a:ext cx="960431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Laboratório de Inovação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BFE2920-6A01-E437-3F01-9C41E53C5C5D}"/>
              </a:ext>
            </a:extLst>
          </p:cNvPr>
          <p:cNvCxnSpPr>
            <a:cxnSpLocks/>
          </p:cNvCxnSpPr>
          <p:nvPr/>
        </p:nvCxnSpPr>
        <p:spPr>
          <a:xfrm>
            <a:off x="1590413" y="5432573"/>
            <a:ext cx="9020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37A3DC8D-3839-D17F-2D6A-7D1A436C6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30" y="5560566"/>
            <a:ext cx="701131" cy="3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6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Robô da Ficha Limpa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FF2193F-198F-B38D-3E15-E2DC60AC289D}"/>
              </a:ext>
            </a:extLst>
          </p:cNvPr>
          <p:cNvGrpSpPr/>
          <p:nvPr/>
        </p:nvGrpSpPr>
        <p:grpSpPr>
          <a:xfrm>
            <a:off x="1412081" y="1932666"/>
            <a:ext cx="8971076" cy="4008668"/>
            <a:chOff x="1412081" y="1932666"/>
            <a:chExt cx="8971076" cy="4008668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F66C80DE-DB94-6F6A-4C93-CF29E48B3119}"/>
                </a:ext>
              </a:extLst>
            </p:cNvPr>
            <p:cNvSpPr/>
            <p:nvPr/>
          </p:nvSpPr>
          <p:spPr>
            <a:xfrm>
              <a:off x="2059486" y="2139539"/>
              <a:ext cx="2551611" cy="2551611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4FB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6C2AA63A-3F24-08F6-70DA-06F37088C1CB}"/>
                </a:ext>
              </a:extLst>
            </p:cNvPr>
            <p:cNvSpPr/>
            <p:nvPr/>
          </p:nvSpPr>
          <p:spPr>
            <a:xfrm>
              <a:off x="2438400" y="4336252"/>
              <a:ext cx="1819275" cy="147638"/>
            </a:xfrm>
            <a:prstGeom prst="rect">
              <a:avLst/>
            </a:prstGeom>
            <a:solidFill>
              <a:srgbClr val="EDEDED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C469E35-E9F9-37D4-768D-F9E895844F59}"/>
                </a:ext>
              </a:extLst>
            </p:cNvPr>
            <p:cNvSpPr/>
            <p:nvPr/>
          </p:nvSpPr>
          <p:spPr>
            <a:xfrm>
              <a:off x="1412081" y="4353701"/>
              <a:ext cx="440532" cy="70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70D7C01-0219-420D-4374-C2932F068F43}"/>
                </a:ext>
              </a:extLst>
            </p:cNvPr>
            <p:cNvSpPr/>
            <p:nvPr/>
          </p:nvSpPr>
          <p:spPr>
            <a:xfrm>
              <a:off x="1985962" y="4353701"/>
              <a:ext cx="235744" cy="70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D09DE7D9-5010-7BE3-79EF-78F6B0753D24}"/>
                </a:ext>
              </a:extLst>
            </p:cNvPr>
            <p:cNvSpPr/>
            <p:nvPr/>
          </p:nvSpPr>
          <p:spPr>
            <a:xfrm>
              <a:off x="1852613" y="1932666"/>
              <a:ext cx="2965356" cy="2965356"/>
            </a:xfrm>
            <a:custGeom>
              <a:avLst/>
              <a:gdLst>
                <a:gd name="connsiteX0" fmla="*/ 1468814 w 2965356"/>
                <a:gd name="connsiteY0" fmla="*/ 230007 h 2965356"/>
                <a:gd name="connsiteX1" fmla="*/ 208814 w 2965356"/>
                <a:gd name="connsiteY1" fmla="*/ 1490007 h 2965356"/>
                <a:gd name="connsiteX2" fmla="*/ 1468814 w 2965356"/>
                <a:gd name="connsiteY2" fmla="*/ 2750007 h 2965356"/>
                <a:gd name="connsiteX3" fmla="*/ 2728814 w 2965356"/>
                <a:gd name="connsiteY3" fmla="*/ 1490007 h 2965356"/>
                <a:gd name="connsiteX4" fmla="*/ 1468814 w 2965356"/>
                <a:gd name="connsiteY4" fmla="*/ 230007 h 2965356"/>
                <a:gd name="connsiteX5" fmla="*/ 1482678 w 2965356"/>
                <a:gd name="connsiteY5" fmla="*/ 0 h 2965356"/>
                <a:gd name="connsiteX6" fmla="*/ 2965356 w 2965356"/>
                <a:gd name="connsiteY6" fmla="*/ 1482678 h 2965356"/>
                <a:gd name="connsiteX7" fmla="*/ 1482678 w 2965356"/>
                <a:gd name="connsiteY7" fmla="*/ 2965356 h 2965356"/>
                <a:gd name="connsiteX8" fmla="*/ 0 w 2965356"/>
                <a:gd name="connsiteY8" fmla="*/ 1482678 h 2965356"/>
                <a:gd name="connsiteX9" fmla="*/ 1482678 w 2965356"/>
                <a:gd name="connsiteY9" fmla="*/ 0 h 296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5356" h="2965356">
                  <a:moveTo>
                    <a:pt x="1468814" y="230007"/>
                  </a:moveTo>
                  <a:cubicBezTo>
                    <a:pt x="772935" y="230007"/>
                    <a:pt x="208814" y="794128"/>
                    <a:pt x="208814" y="1490007"/>
                  </a:cubicBezTo>
                  <a:cubicBezTo>
                    <a:pt x="208814" y="2185886"/>
                    <a:pt x="772935" y="2750007"/>
                    <a:pt x="1468814" y="2750007"/>
                  </a:cubicBezTo>
                  <a:cubicBezTo>
                    <a:pt x="2164693" y="2750007"/>
                    <a:pt x="2728814" y="2185886"/>
                    <a:pt x="2728814" y="1490007"/>
                  </a:cubicBezTo>
                  <a:cubicBezTo>
                    <a:pt x="2728814" y="794128"/>
                    <a:pt x="2164693" y="230007"/>
                    <a:pt x="1468814" y="230007"/>
                  </a:cubicBezTo>
                  <a:close/>
                  <a:moveTo>
                    <a:pt x="1482678" y="0"/>
                  </a:moveTo>
                  <a:cubicBezTo>
                    <a:pt x="2301538" y="0"/>
                    <a:pt x="2965356" y="663818"/>
                    <a:pt x="2965356" y="1482678"/>
                  </a:cubicBezTo>
                  <a:cubicBezTo>
                    <a:pt x="2965356" y="2301538"/>
                    <a:pt x="2301538" y="2965356"/>
                    <a:pt x="1482678" y="2965356"/>
                  </a:cubicBezTo>
                  <a:cubicBezTo>
                    <a:pt x="663818" y="2965356"/>
                    <a:pt x="0" y="2301538"/>
                    <a:pt x="0" y="1482678"/>
                  </a:cubicBezTo>
                  <a:cubicBezTo>
                    <a:pt x="0" y="663818"/>
                    <a:pt x="663818" y="0"/>
                    <a:pt x="1482678" y="0"/>
                  </a:cubicBezTo>
                  <a:close/>
                </a:path>
              </a:pathLst>
            </a:custGeom>
            <a:solidFill>
              <a:srgbClr val="4FB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dirty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FF62EDFB-8A7E-4314-AF34-FE7664C6F316}"/>
                </a:ext>
              </a:extLst>
            </p:cNvPr>
            <p:cNvSpPr/>
            <p:nvPr/>
          </p:nvSpPr>
          <p:spPr>
            <a:xfrm>
              <a:off x="2016148" y="5018004"/>
              <a:ext cx="2638286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30475E"/>
                </a:buClr>
              </a:pPr>
              <a:r>
                <a:rPr lang="pt-BR" b="1" dirty="0">
                  <a:latin typeface="Fira Sans Medium"/>
                  <a:ea typeface="Fira Sans Medium"/>
                  <a:cs typeface="Fira Sans Medium"/>
                  <a:sym typeface="Fira Sans Medium"/>
                </a:rPr>
                <a:t>Prêmio CNMP 2021</a:t>
              </a:r>
            </a:p>
            <a:p>
              <a:pPr algn="ctr">
                <a:buClr>
                  <a:srgbClr val="30475E"/>
                </a:buClr>
              </a:pPr>
              <a:r>
                <a:rPr lang="pt-BR" dirty="0">
                  <a:latin typeface="Fira Sans Medium"/>
                  <a:ea typeface="Fira Sans Medium"/>
                  <a:cs typeface="Fira Sans Medium"/>
                  <a:sym typeface="Fira Sans Medium"/>
                </a:rPr>
                <a:t>1º Lugar na categoria </a:t>
              </a:r>
            </a:p>
            <a:p>
              <a:pPr algn="ctr">
                <a:buClr>
                  <a:srgbClr val="30475E"/>
                </a:buClr>
              </a:pPr>
              <a:r>
                <a:rPr lang="pt-BR" dirty="0">
                  <a:latin typeface="Fira Sans Medium"/>
                  <a:ea typeface="Fira Sans Medium"/>
                  <a:cs typeface="Fira Sans Medium"/>
                  <a:sym typeface="Fira Sans Medium"/>
                </a:rPr>
                <a:t>Investigação e Inteligência</a:t>
              </a: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4882678C-1358-2171-9C53-E37E36856D8C}"/>
                </a:ext>
              </a:extLst>
            </p:cNvPr>
            <p:cNvSpPr/>
            <p:nvPr/>
          </p:nvSpPr>
          <p:spPr>
            <a:xfrm>
              <a:off x="7123871" y="1932666"/>
              <a:ext cx="2965356" cy="2965356"/>
            </a:xfrm>
            <a:custGeom>
              <a:avLst/>
              <a:gdLst>
                <a:gd name="connsiteX0" fmla="*/ 1468814 w 2965356"/>
                <a:gd name="connsiteY0" fmla="*/ 230007 h 2965356"/>
                <a:gd name="connsiteX1" fmla="*/ 208814 w 2965356"/>
                <a:gd name="connsiteY1" fmla="*/ 1490007 h 2965356"/>
                <a:gd name="connsiteX2" fmla="*/ 1468814 w 2965356"/>
                <a:gd name="connsiteY2" fmla="*/ 2750007 h 2965356"/>
                <a:gd name="connsiteX3" fmla="*/ 2728814 w 2965356"/>
                <a:gd name="connsiteY3" fmla="*/ 1490007 h 2965356"/>
                <a:gd name="connsiteX4" fmla="*/ 1468814 w 2965356"/>
                <a:gd name="connsiteY4" fmla="*/ 230007 h 2965356"/>
                <a:gd name="connsiteX5" fmla="*/ 1482678 w 2965356"/>
                <a:gd name="connsiteY5" fmla="*/ 0 h 2965356"/>
                <a:gd name="connsiteX6" fmla="*/ 2965356 w 2965356"/>
                <a:gd name="connsiteY6" fmla="*/ 1482678 h 2965356"/>
                <a:gd name="connsiteX7" fmla="*/ 1482678 w 2965356"/>
                <a:gd name="connsiteY7" fmla="*/ 2965356 h 2965356"/>
                <a:gd name="connsiteX8" fmla="*/ 0 w 2965356"/>
                <a:gd name="connsiteY8" fmla="*/ 1482678 h 2965356"/>
                <a:gd name="connsiteX9" fmla="*/ 1482678 w 2965356"/>
                <a:gd name="connsiteY9" fmla="*/ 0 h 296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5356" h="2965356">
                  <a:moveTo>
                    <a:pt x="1468814" y="230007"/>
                  </a:moveTo>
                  <a:cubicBezTo>
                    <a:pt x="772935" y="230007"/>
                    <a:pt x="208814" y="794128"/>
                    <a:pt x="208814" y="1490007"/>
                  </a:cubicBezTo>
                  <a:cubicBezTo>
                    <a:pt x="208814" y="2185886"/>
                    <a:pt x="772935" y="2750007"/>
                    <a:pt x="1468814" y="2750007"/>
                  </a:cubicBezTo>
                  <a:cubicBezTo>
                    <a:pt x="2164693" y="2750007"/>
                    <a:pt x="2728814" y="2185886"/>
                    <a:pt x="2728814" y="1490007"/>
                  </a:cubicBezTo>
                  <a:cubicBezTo>
                    <a:pt x="2728814" y="794128"/>
                    <a:pt x="2164693" y="230007"/>
                    <a:pt x="1468814" y="230007"/>
                  </a:cubicBezTo>
                  <a:close/>
                  <a:moveTo>
                    <a:pt x="1482678" y="0"/>
                  </a:moveTo>
                  <a:cubicBezTo>
                    <a:pt x="2301538" y="0"/>
                    <a:pt x="2965356" y="663818"/>
                    <a:pt x="2965356" y="1482678"/>
                  </a:cubicBezTo>
                  <a:cubicBezTo>
                    <a:pt x="2965356" y="2301538"/>
                    <a:pt x="2301538" y="2965356"/>
                    <a:pt x="1482678" y="2965356"/>
                  </a:cubicBezTo>
                  <a:cubicBezTo>
                    <a:pt x="663818" y="2965356"/>
                    <a:pt x="0" y="2301538"/>
                    <a:pt x="0" y="1482678"/>
                  </a:cubicBezTo>
                  <a:cubicBezTo>
                    <a:pt x="0" y="663818"/>
                    <a:pt x="663818" y="0"/>
                    <a:pt x="1482678" y="0"/>
                  </a:cubicBezTo>
                  <a:close/>
                </a:path>
              </a:pathLst>
            </a:custGeom>
            <a:solidFill>
              <a:srgbClr val="4FB995"/>
            </a:solidFill>
            <a:ln>
              <a:solidFill>
                <a:srgbClr val="4FB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D55308-16E4-2CA1-A7BB-E18330F7CEF2}"/>
                </a:ext>
              </a:extLst>
            </p:cNvPr>
            <p:cNvSpPr/>
            <p:nvPr/>
          </p:nvSpPr>
          <p:spPr>
            <a:xfrm>
              <a:off x="7330744" y="2139539"/>
              <a:ext cx="2551611" cy="2551611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4FB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E0ADC6F-1887-315F-7A79-EC0C7B320C1D}"/>
                </a:ext>
              </a:extLst>
            </p:cNvPr>
            <p:cNvSpPr/>
            <p:nvPr/>
          </p:nvSpPr>
          <p:spPr>
            <a:xfrm>
              <a:off x="6829941" y="5018004"/>
              <a:ext cx="3553216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30475E"/>
                </a:buClr>
              </a:pPr>
              <a:r>
                <a:rPr lang="pt-BR" b="1" dirty="0">
                  <a:latin typeface="Fira Sans Medium"/>
                  <a:ea typeface="Fira Sans Medium"/>
                  <a:cs typeface="Fira Sans Medium"/>
                  <a:sym typeface="Fira Sans Medium"/>
                </a:rPr>
                <a:t>Prêmio Judiciário Exponencial 2021</a:t>
              </a:r>
            </a:p>
            <a:p>
              <a:pPr algn="ctr">
                <a:buClr>
                  <a:srgbClr val="30475E"/>
                </a:buClr>
              </a:pPr>
              <a:r>
                <a:rPr lang="pt-BR" dirty="0">
                  <a:latin typeface="Fira Sans Medium"/>
                  <a:ea typeface="Fira Sans Medium"/>
                  <a:cs typeface="Fira Sans Medium"/>
                  <a:sym typeface="Fira Sans Medium"/>
                </a:rPr>
                <a:t>Menção honrosa pelo impacto </a:t>
              </a:r>
            </a:p>
            <a:p>
              <a:pPr algn="ctr">
                <a:buClr>
                  <a:srgbClr val="30475E"/>
                </a:buClr>
              </a:pPr>
              <a:r>
                <a:rPr lang="pt-BR" dirty="0">
                  <a:latin typeface="Fira Sans Medium"/>
                  <a:ea typeface="Fira Sans Medium"/>
                  <a:cs typeface="Fira Sans Medium"/>
                  <a:sym typeface="Fira Sans Medium"/>
                </a:rPr>
                <a:t>do projeto para a sociedade</a:t>
              </a:r>
            </a:p>
          </p:txBody>
        </p:sp>
      </p:grpSp>
      <p:sp>
        <p:nvSpPr>
          <p:cNvPr id="35" name="Elipse 34">
            <a:extLst>
              <a:ext uri="{FF2B5EF4-FFF2-40B4-BE49-F238E27FC236}">
                <a16:creationId xmlns:a16="http://schemas.microsoft.com/office/drawing/2014/main" id="{BF9374AD-44C4-9692-8DDF-31D88E34EBBD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17F71A06-AF78-A404-377B-7958FEF93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6" y="701587"/>
            <a:ext cx="681015" cy="6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5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Desenvolvimento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 descr="Programador com preenchimento sólido">
            <a:extLst>
              <a:ext uri="{FF2B5EF4-FFF2-40B4-BE49-F238E27FC236}">
                <a16:creationId xmlns:a16="http://schemas.microsoft.com/office/drawing/2014/main" id="{55F8B288-709C-4B9F-6564-EE551B79CF05}"/>
              </a:ext>
            </a:extLst>
          </p:cNvPr>
          <p:cNvSpPr/>
          <p:nvPr/>
        </p:nvSpPr>
        <p:spPr>
          <a:xfrm>
            <a:off x="937230" y="660422"/>
            <a:ext cx="727827" cy="72782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1218C25B-58B8-65C9-FF76-68E60F6D1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114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290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Diagrama da arquitetura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 descr="Programador com preenchimento sólido">
            <a:extLst>
              <a:ext uri="{FF2B5EF4-FFF2-40B4-BE49-F238E27FC236}">
                <a16:creationId xmlns:a16="http://schemas.microsoft.com/office/drawing/2014/main" id="{55F8B288-709C-4B9F-6564-EE551B79CF05}"/>
              </a:ext>
            </a:extLst>
          </p:cNvPr>
          <p:cNvSpPr/>
          <p:nvPr/>
        </p:nvSpPr>
        <p:spPr>
          <a:xfrm>
            <a:off x="937230" y="660422"/>
            <a:ext cx="727827" cy="72782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Espaço Reservado para Conteúdo 17" descr="Diagrama&#10;&#10;Descrição gerada automaticamente">
            <a:extLst>
              <a:ext uri="{FF2B5EF4-FFF2-40B4-BE49-F238E27FC236}">
                <a16:creationId xmlns:a16="http://schemas.microsoft.com/office/drawing/2014/main" id="{AE177E93-670D-7D32-6965-AD8C9EC35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0986"/>
            <a:ext cx="10515600" cy="4080616"/>
          </a:xfrm>
        </p:spPr>
      </p:pic>
    </p:spTree>
    <p:extLst>
      <p:ext uri="{BB962C8B-B14F-4D97-AF65-F5344CB8AC3E}">
        <p14:creationId xmlns:p14="http://schemas.microsoft.com/office/powerpoint/2010/main" val="145431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Implantação no AKS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 descr="Programador com preenchimento sólido">
            <a:extLst>
              <a:ext uri="{FF2B5EF4-FFF2-40B4-BE49-F238E27FC236}">
                <a16:creationId xmlns:a16="http://schemas.microsoft.com/office/drawing/2014/main" id="{55F8B288-709C-4B9F-6564-EE551B79CF05}"/>
              </a:ext>
            </a:extLst>
          </p:cNvPr>
          <p:cNvSpPr/>
          <p:nvPr/>
        </p:nvSpPr>
        <p:spPr>
          <a:xfrm>
            <a:off x="937230" y="660422"/>
            <a:ext cx="727827" cy="727827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53398F3-06E4-9515-3DE5-FC9FD8E47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Cluster AKS</a:t>
            </a:r>
          </a:p>
          <a:p>
            <a:pPr lvl="1"/>
            <a:r>
              <a:rPr lang="pt-BR" dirty="0"/>
              <a:t>3 máquinas Standard_B2ms</a:t>
            </a:r>
          </a:p>
          <a:p>
            <a:pPr lvl="1"/>
            <a:r>
              <a:rPr lang="pt-BR" dirty="0"/>
              <a:t>2 </a:t>
            </a:r>
            <a:r>
              <a:rPr lang="pt-BR" dirty="0" err="1"/>
              <a:t>vCPU</a:t>
            </a:r>
            <a:endParaRPr lang="pt-BR" dirty="0"/>
          </a:p>
          <a:p>
            <a:pPr lvl="1"/>
            <a:r>
              <a:rPr lang="pt-BR" dirty="0"/>
              <a:t>8 </a:t>
            </a:r>
            <a:r>
              <a:rPr lang="pt-BR" dirty="0" err="1"/>
              <a:t>GiB</a:t>
            </a:r>
            <a:r>
              <a:rPr lang="pt-BR" dirty="0"/>
              <a:t> de memória RAM</a:t>
            </a:r>
          </a:p>
          <a:p>
            <a:pPr lvl="1"/>
            <a:r>
              <a:rPr lang="pt-BR" dirty="0"/>
              <a:t> A série B é executada nos processadores de terceira geração Intel® Xeon® Platinum 8370C, Intel® Xeon® Platinum 8272CL, Intel® Xeon® 8171M 2.1 GHz, Intel® Xeon® E5-2673 v4 2.3 GHz ou Intel® Xeon® E5-2673 v3 2.4 GHz</a:t>
            </a:r>
            <a:r>
              <a:rPr lang="pt-BR" dirty="0">
                <a:hlinkClick r:id="rId5"/>
              </a:rPr>
              <a:t>¹</a:t>
            </a: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128E6F-6575-096D-240F-654E13D76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0" b="11694"/>
          <a:stretch/>
        </p:blipFill>
        <p:spPr bwMode="auto">
          <a:xfrm>
            <a:off x="516664" y="4491500"/>
            <a:ext cx="11515537" cy="16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1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34" y="365762"/>
            <a:ext cx="10515600" cy="1325563"/>
          </a:xfrm>
        </p:spPr>
        <p:txBody>
          <a:bodyPr/>
          <a:lstStyle/>
          <a:p>
            <a:r>
              <a:rPr lang="pt-BR" b="1" dirty="0"/>
              <a:t>Desafios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E4016E8-B828-4A1D-D346-E07F747DD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29350" cy="4351338"/>
          </a:xfrm>
        </p:spPr>
        <p:txBody>
          <a:bodyPr/>
          <a:lstStyle/>
          <a:p>
            <a:r>
              <a:rPr lang="pt-BR" dirty="0"/>
              <a:t>Manutenção dos scrapers;</a:t>
            </a:r>
          </a:p>
          <a:p>
            <a:r>
              <a:rPr lang="pt-BR" dirty="0"/>
              <a:t>Atualização da base de dados de cassações e sanções;</a:t>
            </a:r>
          </a:p>
          <a:p>
            <a:r>
              <a:rPr lang="pt-BR" dirty="0"/>
              <a:t>Dificuldade de compartilhamento:</a:t>
            </a:r>
          </a:p>
          <a:p>
            <a:pPr lvl="1"/>
            <a:r>
              <a:rPr lang="pt-BR" dirty="0"/>
              <a:t>Fontes de consulta regionais;</a:t>
            </a:r>
          </a:p>
          <a:p>
            <a:pPr lvl="1"/>
            <a:r>
              <a:rPr lang="pt-BR" dirty="0"/>
              <a:t>Forte dependência com sistemas internos.</a:t>
            </a:r>
          </a:p>
          <a:p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Retângulo 3" descr="Alpinismo com preenchimento sólido">
            <a:extLst>
              <a:ext uri="{FF2B5EF4-FFF2-40B4-BE49-F238E27FC236}">
                <a16:creationId xmlns:a16="http://schemas.microsoft.com/office/drawing/2014/main" id="{675D3460-E116-8C1C-DDC8-506421AAEF23}"/>
              </a:ext>
            </a:extLst>
          </p:cNvPr>
          <p:cNvSpPr/>
          <p:nvPr/>
        </p:nvSpPr>
        <p:spPr>
          <a:xfrm rot="5400000">
            <a:off x="937230" y="664631"/>
            <a:ext cx="727827" cy="727827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Espaço Reservado para Conteúdo 16" descr="Ícone&#10;&#10;Descrição gerada automaticamente">
            <a:extLst>
              <a:ext uri="{FF2B5EF4-FFF2-40B4-BE49-F238E27FC236}">
                <a16:creationId xmlns:a16="http://schemas.microsoft.com/office/drawing/2014/main" id="{BB5F8BAC-DDA1-519D-3CC3-145E52702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31" y="66463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244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34" y="365762"/>
            <a:ext cx="10515600" cy="1325563"/>
          </a:xfrm>
        </p:spPr>
        <p:txBody>
          <a:bodyPr/>
          <a:lstStyle/>
          <a:p>
            <a:r>
              <a:rPr lang="pt-BR" b="1" dirty="0"/>
              <a:t>Próximos passos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E4016E8-B828-4A1D-D346-E07F747DD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29350" cy="4351338"/>
          </a:xfrm>
        </p:spPr>
        <p:txBody>
          <a:bodyPr/>
          <a:lstStyle/>
          <a:p>
            <a:r>
              <a:rPr lang="pt-BR" dirty="0"/>
              <a:t>Desacoplamento dos sistemas internos;</a:t>
            </a:r>
          </a:p>
          <a:p>
            <a:r>
              <a:rPr lang="pt-BR" dirty="0"/>
              <a:t>Dividir para conquistar!</a:t>
            </a:r>
          </a:p>
          <a:p>
            <a:pPr lvl="1"/>
            <a:r>
              <a:rPr lang="pt-BR" dirty="0"/>
              <a:t>Interface para cadastro dos scrapers;</a:t>
            </a:r>
          </a:p>
          <a:p>
            <a:r>
              <a:rPr lang="pt-BR" dirty="0"/>
              <a:t>Implementação de mensageria;</a:t>
            </a:r>
          </a:p>
          <a:p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B0E1E3B-33CF-E6BE-531B-D83C61B01855}"/>
              </a:ext>
            </a:extLst>
          </p:cNvPr>
          <p:cNvSpPr/>
          <p:nvPr/>
        </p:nvSpPr>
        <p:spPr>
          <a:xfrm>
            <a:off x="937230" y="653899"/>
            <a:ext cx="727827" cy="727827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Espaço Reservado para Conteúdo 9" descr="Ícone&#10;&#10;Descrição gerada automaticamente">
            <a:extLst>
              <a:ext uri="{FF2B5EF4-FFF2-40B4-BE49-F238E27FC236}">
                <a16:creationId xmlns:a16="http://schemas.microsoft.com/office/drawing/2014/main" id="{D370BCDF-A49F-28BA-5E3F-37A7C63CE0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38" y="57198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7635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Espaço Reservado para Conteúdo 2" descr="Interface gráfica do usuário, Diagrama, Aplicativo&#10;&#10;Descrição gerada automaticamente">
            <a:extLst>
              <a:ext uri="{FF2B5EF4-FFF2-40B4-BE49-F238E27FC236}">
                <a16:creationId xmlns:a16="http://schemas.microsoft.com/office/drawing/2014/main" id="{6FDAFCEC-ABC0-6910-5126-C28C43584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9787"/>
            <a:ext cx="11488476" cy="4956659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26AF191-1883-0B6F-765A-C84B543B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34" y="365762"/>
            <a:ext cx="10515600" cy="1325563"/>
          </a:xfrm>
        </p:spPr>
        <p:txBody>
          <a:bodyPr/>
          <a:lstStyle/>
          <a:p>
            <a:r>
              <a:rPr lang="pt-BR" b="1" dirty="0"/>
              <a:t>Diagrama da nova arquitetura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A47EDF7-1421-24C2-A036-9FB90432A541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03DBEAB-5B83-66BC-0363-B2382B9CBD7A}"/>
              </a:ext>
            </a:extLst>
          </p:cNvPr>
          <p:cNvSpPr/>
          <p:nvPr/>
        </p:nvSpPr>
        <p:spPr>
          <a:xfrm>
            <a:off x="937230" y="653899"/>
            <a:ext cx="727827" cy="727827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9833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9B5CBA2E-DCC0-803B-2443-F9866C5EE006}"/>
              </a:ext>
            </a:extLst>
          </p:cNvPr>
          <p:cNvSpPr txBox="1">
            <a:spLocks/>
          </p:cNvSpPr>
          <p:nvPr/>
        </p:nvSpPr>
        <p:spPr>
          <a:xfrm>
            <a:off x="1421482" y="4213373"/>
            <a:ext cx="4051575" cy="12803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b="1" dirty="0"/>
              <a:t>Obrigado</a:t>
            </a:r>
          </a:p>
        </p:txBody>
      </p:sp>
      <p:cxnSp>
        <p:nvCxnSpPr>
          <p:cNvPr id="3" name="Conector reto 2" hidden="1">
            <a:extLst>
              <a:ext uri="{FF2B5EF4-FFF2-40B4-BE49-F238E27FC236}">
                <a16:creationId xmlns:a16="http://schemas.microsoft.com/office/drawing/2014/main" id="{819EC29E-E093-125E-41B5-0484E2E7677C}"/>
              </a:ext>
            </a:extLst>
          </p:cNvPr>
          <p:cNvCxnSpPr>
            <a:cxnSpLocks/>
          </p:cNvCxnSpPr>
          <p:nvPr/>
        </p:nvCxnSpPr>
        <p:spPr>
          <a:xfrm>
            <a:off x="6096000" y="5590439"/>
            <a:ext cx="0" cy="45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32C205E-597E-A113-DC06-FF2903E2917B}"/>
              </a:ext>
            </a:extLst>
          </p:cNvPr>
          <p:cNvGrpSpPr/>
          <p:nvPr/>
        </p:nvGrpSpPr>
        <p:grpSpPr>
          <a:xfrm>
            <a:off x="-4452314" y="4060973"/>
            <a:ext cx="7482228" cy="7482228"/>
            <a:chOff x="-3690314" y="3294686"/>
            <a:chExt cx="7482228" cy="7482228"/>
          </a:xfrm>
          <a:noFill/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3790E38-9646-6F1A-A7FA-7CE7CBE915E6}"/>
                </a:ext>
              </a:extLst>
            </p:cNvPr>
            <p:cNvSpPr/>
            <p:nvPr/>
          </p:nvSpPr>
          <p:spPr>
            <a:xfrm>
              <a:off x="-3690314" y="3294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8AF557F-41E4-EBA8-D776-16F93D325F24}"/>
                </a:ext>
              </a:extLst>
            </p:cNvPr>
            <p:cNvSpPr/>
            <p:nvPr/>
          </p:nvSpPr>
          <p:spPr>
            <a:xfrm>
              <a:off x="-3537914" y="3447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5EE90BC-F0AE-1AF5-F66B-FA4002B0B6A5}"/>
                </a:ext>
              </a:extLst>
            </p:cNvPr>
            <p:cNvSpPr/>
            <p:nvPr/>
          </p:nvSpPr>
          <p:spPr>
            <a:xfrm>
              <a:off x="-3385514" y="3599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AADB183-93CF-4EE4-5DBC-71FCE571FEFA}"/>
                </a:ext>
              </a:extLst>
            </p:cNvPr>
            <p:cNvSpPr/>
            <p:nvPr/>
          </p:nvSpPr>
          <p:spPr>
            <a:xfrm>
              <a:off x="-3233114" y="3751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72B7D558-EDAA-81A8-9938-4AC6E9742731}"/>
                </a:ext>
              </a:extLst>
            </p:cNvPr>
            <p:cNvSpPr/>
            <p:nvPr/>
          </p:nvSpPr>
          <p:spPr>
            <a:xfrm>
              <a:off x="-3080714" y="3904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8A17ABE-E675-92F7-8E8B-7AD4E4651EE3}"/>
                </a:ext>
              </a:extLst>
            </p:cNvPr>
            <p:cNvSpPr/>
            <p:nvPr/>
          </p:nvSpPr>
          <p:spPr>
            <a:xfrm>
              <a:off x="-2928314" y="4056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45A6910-CBAC-6BA4-FC4F-8E5A464F09E3}"/>
                </a:ext>
              </a:extLst>
            </p:cNvPr>
            <p:cNvSpPr/>
            <p:nvPr/>
          </p:nvSpPr>
          <p:spPr>
            <a:xfrm>
              <a:off x="-2775914" y="4209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974F45FC-88F7-E5F4-BEFB-2A475B40CA14}"/>
                </a:ext>
              </a:extLst>
            </p:cNvPr>
            <p:cNvSpPr/>
            <p:nvPr/>
          </p:nvSpPr>
          <p:spPr>
            <a:xfrm>
              <a:off x="-2623514" y="4361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CA356FEE-C1AC-1EE8-BDC5-E6051895DD11}"/>
                </a:ext>
              </a:extLst>
            </p:cNvPr>
            <p:cNvSpPr/>
            <p:nvPr/>
          </p:nvSpPr>
          <p:spPr>
            <a:xfrm>
              <a:off x="-2471114" y="4513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7E64F9E4-53E2-C217-5A9F-1F48BC343720}"/>
                </a:ext>
              </a:extLst>
            </p:cNvPr>
            <p:cNvSpPr/>
            <p:nvPr/>
          </p:nvSpPr>
          <p:spPr>
            <a:xfrm>
              <a:off x="-2318714" y="4666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CBB2E84F-A76A-A64E-EFE3-0BCF7D9DD6CB}"/>
                </a:ext>
              </a:extLst>
            </p:cNvPr>
            <p:cNvSpPr/>
            <p:nvPr/>
          </p:nvSpPr>
          <p:spPr>
            <a:xfrm>
              <a:off x="-2166314" y="4818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AC511669-E0CF-FB8B-0181-16D2E0670C36}"/>
                </a:ext>
              </a:extLst>
            </p:cNvPr>
            <p:cNvSpPr/>
            <p:nvPr/>
          </p:nvSpPr>
          <p:spPr>
            <a:xfrm>
              <a:off x="-2013914" y="4971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057C9961-196B-64D4-0242-73FE778C4B4F}"/>
                </a:ext>
              </a:extLst>
            </p:cNvPr>
            <p:cNvSpPr/>
            <p:nvPr/>
          </p:nvSpPr>
          <p:spPr>
            <a:xfrm>
              <a:off x="-1861514" y="5123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24E7336D-E3D9-CE5B-07E7-B1D8FE22AC64}"/>
              </a:ext>
            </a:extLst>
          </p:cNvPr>
          <p:cNvGrpSpPr/>
          <p:nvPr/>
        </p:nvGrpSpPr>
        <p:grpSpPr>
          <a:xfrm>
            <a:off x="9162085" y="-4629859"/>
            <a:ext cx="7482228" cy="7482228"/>
            <a:chOff x="-3690314" y="3294686"/>
            <a:chExt cx="7482228" cy="7482228"/>
          </a:xfrm>
          <a:noFill/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3D5A2317-B5D0-6459-48CF-930D80BC274B}"/>
                </a:ext>
              </a:extLst>
            </p:cNvPr>
            <p:cNvSpPr/>
            <p:nvPr/>
          </p:nvSpPr>
          <p:spPr>
            <a:xfrm>
              <a:off x="-3690314" y="3294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8A5D7384-E46A-32E4-9983-C8BCCAA97EE6}"/>
                </a:ext>
              </a:extLst>
            </p:cNvPr>
            <p:cNvSpPr/>
            <p:nvPr/>
          </p:nvSpPr>
          <p:spPr>
            <a:xfrm>
              <a:off x="-3537914" y="3447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9033E6B2-BEAF-DC63-7FFC-7261DD0AEF54}"/>
                </a:ext>
              </a:extLst>
            </p:cNvPr>
            <p:cNvSpPr/>
            <p:nvPr/>
          </p:nvSpPr>
          <p:spPr>
            <a:xfrm>
              <a:off x="-3385514" y="3599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590A1CF3-DF1B-39E3-8890-C77570538460}"/>
                </a:ext>
              </a:extLst>
            </p:cNvPr>
            <p:cNvSpPr/>
            <p:nvPr/>
          </p:nvSpPr>
          <p:spPr>
            <a:xfrm>
              <a:off x="-3233114" y="3751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BA91B76E-1737-B3B6-CA3A-6C86C92D9A54}"/>
                </a:ext>
              </a:extLst>
            </p:cNvPr>
            <p:cNvSpPr/>
            <p:nvPr/>
          </p:nvSpPr>
          <p:spPr>
            <a:xfrm>
              <a:off x="-3080714" y="3904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F4CD7748-B180-6607-0986-EBA29E9F2972}"/>
                </a:ext>
              </a:extLst>
            </p:cNvPr>
            <p:cNvSpPr/>
            <p:nvPr/>
          </p:nvSpPr>
          <p:spPr>
            <a:xfrm>
              <a:off x="-2928314" y="4056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43EB2729-31FE-EC14-DAD4-B8D962EB98F3}"/>
                </a:ext>
              </a:extLst>
            </p:cNvPr>
            <p:cNvSpPr/>
            <p:nvPr/>
          </p:nvSpPr>
          <p:spPr>
            <a:xfrm>
              <a:off x="-2775914" y="4209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12B7418E-210B-9A10-F015-6400DBC80E95}"/>
                </a:ext>
              </a:extLst>
            </p:cNvPr>
            <p:cNvSpPr/>
            <p:nvPr/>
          </p:nvSpPr>
          <p:spPr>
            <a:xfrm>
              <a:off x="-2623514" y="4361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BEF2AE22-805C-9425-0F95-DC72D492DBCA}"/>
                </a:ext>
              </a:extLst>
            </p:cNvPr>
            <p:cNvSpPr/>
            <p:nvPr/>
          </p:nvSpPr>
          <p:spPr>
            <a:xfrm>
              <a:off x="-2471114" y="4513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9DD2CFD4-463A-B49A-080A-AFDEBA4A5D45}"/>
                </a:ext>
              </a:extLst>
            </p:cNvPr>
            <p:cNvSpPr/>
            <p:nvPr/>
          </p:nvSpPr>
          <p:spPr>
            <a:xfrm>
              <a:off x="-2318714" y="4666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D0787661-F5E5-FFAE-4CE2-295C58450E7E}"/>
                </a:ext>
              </a:extLst>
            </p:cNvPr>
            <p:cNvSpPr/>
            <p:nvPr/>
          </p:nvSpPr>
          <p:spPr>
            <a:xfrm>
              <a:off x="-2166314" y="4818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C8B5D219-C201-EA0A-BBA0-34ABECC69737}"/>
                </a:ext>
              </a:extLst>
            </p:cNvPr>
            <p:cNvSpPr/>
            <p:nvPr/>
          </p:nvSpPr>
          <p:spPr>
            <a:xfrm>
              <a:off x="-2013914" y="4971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E1181518-8CEE-4503-872E-8979FFC8A0E5}"/>
                </a:ext>
              </a:extLst>
            </p:cNvPr>
            <p:cNvSpPr/>
            <p:nvPr/>
          </p:nvSpPr>
          <p:spPr>
            <a:xfrm>
              <a:off x="-1861514" y="5123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Subtítulo 2">
            <a:extLst>
              <a:ext uri="{FF2B5EF4-FFF2-40B4-BE49-F238E27FC236}">
                <a16:creationId xmlns:a16="http://schemas.microsoft.com/office/drawing/2014/main" id="{465A0EF3-7969-E50C-F860-6FC7DB2FFD7D}"/>
              </a:ext>
            </a:extLst>
          </p:cNvPr>
          <p:cNvSpPr txBox="1">
            <a:spLocks/>
          </p:cNvSpPr>
          <p:nvPr/>
        </p:nvSpPr>
        <p:spPr>
          <a:xfrm>
            <a:off x="1505914" y="5508773"/>
            <a:ext cx="960431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Laboratório de Inovação</a:t>
            </a:r>
          </a:p>
        </p:txBody>
      </p:sp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BC9E229E-EA48-11A8-E944-84303A51D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64" y="5280173"/>
            <a:ext cx="3788729" cy="880880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A6CC121-DA6B-67A0-4D96-15011343F89D}"/>
              </a:ext>
            </a:extLst>
          </p:cNvPr>
          <p:cNvCxnSpPr>
            <a:cxnSpLocks/>
          </p:cNvCxnSpPr>
          <p:nvPr/>
        </p:nvCxnSpPr>
        <p:spPr>
          <a:xfrm>
            <a:off x="1590413" y="5432573"/>
            <a:ext cx="9020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D00CB9D-2728-5FE3-D54C-2866E94B0838}"/>
              </a:ext>
            </a:extLst>
          </p:cNvPr>
          <p:cNvSpPr txBox="1"/>
          <p:nvPr/>
        </p:nvSpPr>
        <p:spPr>
          <a:xfrm>
            <a:off x="1590413" y="890040"/>
            <a:ext cx="3289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Paulo César Zeni</a:t>
            </a:r>
          </a:p>
          <a:p>
            <a:r>
              <a:rPr lang="pt-BR" i="1" dirty="0"/>
              <a:t>Promotor de Justiça</a:t>
            </a:r>
          </a:p>
          <a:p>
            <a:endParaRPr lang="pt-BR" i="1" dirty="0"/>
          </a:p>
          <a:p>
            <a:r>
              <a:rPr lang="pt-BR" sz="1600" dirty="0"/>
              <a:t>paulozeni@mpms.mp.br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99050C7-25B2-141E-EDFC-AD280E5EF16E}"/>
              </a:ext>
            </a:extLst>
          </p:cNvPr>
          <p:cNvSpPr txBox="1"/>
          <p:nvPr/>
        </p:nvSpPr>
        <p:spPr>
          <a:xfrm>
            <a:off x="1590413" y="2545089"/>
            <a:ext cx="379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Lucas Akayama Vilhagra</a:t>
            </a:r>
          </a:p>
          <a:p>
            <a:r>
              <a:rPr lang="pt-BR" i="1" dirty="0"/>
              <a:t>Assessor Técnico em Desenvolvimento</a:t>
            </a:r>
          </a:p>
          <a:p>
            <a:endParaRPr lang="pt-BR" i="1" dirty="0"/>
          </a:p>
          <a:p>
            <a:r>
              <a:rPr lang="pt-BR" sz="1600" dirty="0"/>
              <a:t>lucasvilhagra@mpms.mp.br</a:t>
            </a:r>
          </a:p>
        </p:txBody>
      </p:sp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7DD3DE3B-B2D6-F6F1-9518-D9B299C3D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87" y="890040"/>
            <a:ext cx="3495278" cy="34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FBA522-AC63-4072-885E-59C7D12B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pt-BR" b="1" dirty="0"/>
              <a:t>Conteúdo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F2220B41-92B1-416E-A4F2-1B2FE6C96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29583"/>
              </p:ext>
            </p:extLst>
          </p:nvPr>
        </p:nvGraphicFramePr>
        <p:xfrm>
          <a:off x="388151" y="1462470"/>
          <a:ext cx="11412647" cy="394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E280E06-EF83-FB28-DF17-57351F3D5A22}"/>
              </a:ext>
            </a:extLst>
          </p:cNvPr>
          <p:cNvGrpSpPr/>
          <p:nvPr/>
        </p:nvGrpSpPr>
        <p:grpSpPr>
          <a:xfrm>
            <a:off x="9162085" y="-4629859"/>
            <a:ext cx="7482228" cy="7482228"/>
            <a:chOff x="-3690314" y="3294686"/>
            <a:chExt cx="7482228" cy="7482228"/>
          </a:xfrm>
          <a:noFill/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2570724-406D-CAD9-6F57-6C5D8FC381D7}"/>
                </a:ext>
              </a:extLst>
            </p:cNvPr>
            <p:cNvSpPr/>
            <p:nvPr/>
          </p:nvSpPr>
          <p:spPr>
            <a:xfrm>
              <a:off x="-3690314" y="3294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826E054-C2BA-5611-0BA4-A6F191600B94}"/>
                </a:ext>
              </a:extLst>
            </p:cNvPr>
            <p:cNvSpPr/>
            <p:nvPr/>
          </p:nvSpPr>
          <p:spPr>
            <a:xfrm>
              <a:off x="-3537914" y="3447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2C1E32F-2D6B-A712-BD40-213165ED250D}"/>
                </a:ext>
              </a:extLst>
            </p:cNvPr>
            <p:cNvSpPr/>
            <p:nvPr/>
          </p:nvSpPr>
          <p:spPr>
            <a:xfrm>
              <a:off x="-3385514" y="3599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16E4649-A7D5-8957-7DF8-CA115DF9FDA6}"/>
                </a:ext>
              </a:extLst>
            </p:cNvPr>
            <p:cNvSpPr/>
            <p:nvPr/>
          </p:nvSpPr>
          <p:spPr>
            <a:xfrm>
              <a:off x="-3233114" y="3751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F8111B0-92FC-4164-402A-C142BF6E5384}"/>
                </a:ext>
              </a:extLst>
            </p:cNvPr>
            <p:cNvSpPr/>
            <p:nvPr/>
          </p:nvSpPr>
          <p:spPr>
            <a:xfrm>
              <a:off x="-3080714" y="3904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62BEDA1-FCDD-7509-4ABE-193B85E35BAA}"/>
                </a:ext>
              </a:extLst>
            </p:cNvPr>
            <p:cNvSpPr/>
            <p:nvPr/>
          </p:nvSpPr>
          <p:spPr>
            <a:xfrm>
              <a:off x="-2928314" y="4056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5E2498A-7689-63F0-BB4D-D72147100C61}"/>
                </a:ext>
              </a:extLst>
            </p:cNvPr>
            <p:cNvSpPr/>
            <p:nvPr/>
          </p:nvSpPr>
          <p:spPr>
            <a:xfrm>
              <a:off x="-2775914" y="4209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2BEAFE08-7BB5-EEB0-092E-F88E3B06D201}"/>
                </a:ext>
              </a:extLst>
            </p:cNvPr>
            <p:cNvSpPr/>
            <p:nvPr/>
          </p:nvSpPr>
          <p:spPr>
            <a:xfrm>
              <a:off x="-2623514" y="4361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917B2D6-40B8-AE3F-3269-117EF69965C6}"/>
                </a:ext>
              </a:extLst>
            </p:cNvPr>
            <p:cNvSpPr/>
            <p:nvPr/>
          </p:nvSpPr>
          <p:spPr>
            <a:xfrm>
              <a:off x="-2471114" y="4513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333A150D-8CA0-923D-88CD-D30CF8333601}"/>
                </a:ext>
              </a:extLst>
            </p:cNvPr>
            <p:cNvSpPr/>
            <p:nvPr/>
          </p:nvSpPr>
          <p:spPr>
            <a:xfrm>
              <a:off x="-2318714" y="4666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3F387360-B847-CE98-7B53-0D134502A309}"/>
                </a:ext>
              </a:extLst>
            </p:cNvPr>
            <p:cNvSpPr/>
            <p:nvPr/>
          </p:nvSpPr>
          <p:spPr>
            <a:xfrm>
              <a:off x="-2166314" y="4818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7109D5C1-E218-B9C5-02EC-265B3AD4747D}"/>
                </a:ext>
              </a:extLst>
            </p:cNvPr>
            <p:cNvSpPr/>
            <p:nvPr/>
          </p:nvSpPr>
          <p:spPr>
            <a:xfrm>
              <a:off x="-2013914" y="4971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D2EDBF8D-4FC3-ABA0-F111-39C4874BC7D9}"/>
                </a:ext>
              </a:extLst>
            </p:cNvPr>
            <p:cNvSpPr/>
            <p:nvPr/>
          </p:nvSpPr>
          <p:spPr>
            <a:xfrm>
              <a:off x="-1861514" y="5123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/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17000">
                    <a:schemeClr val="accent1">
                      <a:lumMod val="45000"/>
                      <a:lumOff val="55000"/>
                    </a:schemeClr>
                  </a:gs>
                  <a:gs pos="85000">
                    <a:srgbClr val="00A160">
                      <a:alpha val="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E85C240-B668-1A43-F9C2-F5F429AB6CED}"/>
              </a:ext>
            </a:extLst>
          </p:cNvPr>
          <p:cNvGrpSpPr/>
          <p:nvPr/>
        </p:nvGrpSpPr>
        <p:grpSpPr>
          <a:xfrm>
            <a:off x="-4452314" y="4060973"/>
            <a:ext cx="7482228" cy="7482228"/>
            <a:chOff x="-3690314" y="3294686"/>
            <a:chExt cx="7482228" cy="7482228"/>
          </a:xfrm>
          <a:noFill/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C45984A-26C8-98E7-355F-BCD82ED33D36}"/>
                </a:ext>
              </a:extLst>
            </p:cNvPr>
            <p:cNvSpPr/>
            <p:nvPr/>
          </p:nvSpPr>
          <p:spPr>
            <a:xfrm>
              <a:off x="-3690314" y="3294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64D247C2-DB34-333F-DBE6-CFD8147A041B}"/>
                </a:ext>
              </a:extLst>
            </p:cNvPr>
            <p:cNvSpPr/>
            <p:nvPr/>
          </p:nvSpPr>
          <p:spPr>
            <a:xfrm>
              <a:off x="-3537914" y="3447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65EF1573-EC53-2D17-5B2B-9F635F11525D}"/>
                </a:ext>
              </a:extLst>
            </p:cNvPr>
            <p:cNvSpPr/>
            <p:nvPr/>
          </p:nvSpPr>
          <p:spPr>
            <a:xfrm>
              <a:off x="-3385514" y="3599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F517CA7A-55A2-242C-820E-E304D0913B34}"/>
                </a:ext>
              </a:extLst>
            </p:cNvPr>
            <p:cNvSpPr/>
            <p:nvPr/>
          </p:nvSpPr>
          <p:spPr>
            <a:xfrm>
              <a:off x="-3233114" y="3751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68B7B2D6-E465-0469-AA8F-F4CCC3440EF9}"/>
                </a:ext>
              </a:extLst>
            </p:cNvPr>
            <p:cNvSpPr/>
            <p:nvPr/>
          </p:nvSpPr>
          <p:spPr>
            <a:xfrm>
              <a:off x="-3080714" y="3904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FFAB26C-3D0A-B984-5531-CAF46F8B9F11}"/>
                </a:ext>
              </a:extLst>
            </p:cNvPr>
            <p:cNvSpPr/>
            <p:nvPr/>
          </p:nvSpPr>
          <p:spPr>
            <a:xfrm>
              <a:off x="-2928314" y="4056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BF817A98-233E-1010-4571-2FB71156753B}"/>
                </a:ext>
              </a:extLst>
            </p:cNvPr>
            <p:cNvSpPr/>
            <p:nvPr/>
          </p:nvSpPr>
          <p:spPr>
            <a:xfrm>
              <a:off x="-2775914" y="4209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7AC336C9-BB6E-68A5-CE74-F1DD696AFB0C}"/>
                </a:ext>
              </a:extLst>
            </p:cNvPr>
            <p:cNvSpPr/>
            <p:nvPr/>
          </p:nvSpPr>
          <p:spPr>
            <a:xfrm>
              <a:off x="-2623514" y="4361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2AF4985D-DCFF-1FA0-13FE-F2E9A6263CB0}"/>
                </a:ext>
              </a:extLst>
            </p:cNvPr>
            <p:cNvSpPr/>
            <p:nvPr/>
          </p:nvSpPr>
          <p:spPr>
            <a:xfrm>
              <a:off x="-2471114" y="45138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19DD5402-F8D0-8567-8306-121F6535F0FA}"/>
                </a:ext>
              </a:extLst>
            </p:cNvPr>
            <p:cNvSpPr/>
            <p:nvPr/>
          </p:nvSpPr>
          <p:spPr>
            <a:xfrm>
              <a:off x="-2318714" y="46662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87AC9072-D3FA-CF8C-6275-81679A883F66}"/>
                </a:ext>
              </a:extLst>
            </p:cNvPr>
            <p:cNvSpPr/>
            <p:nvPr/>
          </p:nvSpPr>
          <p:spPr>
            <a:xfrm>
              <a:off x="-2166314" y="48186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FD82306C-36E4-10F9-454D-A94E8001EE2D}"/>
                </a:ext>
              </a:extLst>
            </p:cNvPr>
            <p:cNvSpPr/>
            <p:nvPr/>
          </p:nvSpPr>
          <p:spPr>
            <a:xfrm>
              <a:off x="-2013914" y="49710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6919CFD-A470-D208-3C8C-DD79DE8B5647}"/>
                </a:ext>
              </a:extLst>
            </p:cNvPr>
            <p:cNvSpPr/>
            <p:nvPr/>
          </p:nvSpPr>
          <p:spPr>
            <a:xfrm>
              <a:off x="-1861514" y="5123486"/>
              <a:ext cx="5653428" cy="5653428"/>
            </a:xfrm>
            <a:prstGeom prst="ellipse">
              <a:avLst/>
            </a:prstGeom>
            <a:grpFill/>
            <a:ln w="381000">
              <a:gradFill>
                <a:gsLst>
                  <a:gs pos="0">
                    <a:srgbClr val="009DDC">
                      <a:alpha val="500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A16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4957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Robô da Ficha Limpa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337327-3743-397A-5C1D-7569C018EFCE}"/>
              </a:ext>
            </a:extLst>
          </p:cNvPr>
          <p:cNvSpPr>
            <a:spLocks/>
          </p:cNvSpPr>
          <p:nvPr/>
        </p:nvSpPr>
        <p:spPr>
          <a:xfrm>
            <a:off x="1046113" y="758714"/>
            <a:ext cx="531247" cy="531247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D82739EF-403E-28FB-E13A-E6164A4D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</a:rPr>
              <a:t>Aplicação web que possibilita realizar consultas de maneira simplificada em 91 fontes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</a:rPr>
              <a:t>Desenvolvimento de scrapers e criação de bases de dados: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lvl="1" fontAlgn="base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8 scrapers que realizam as consultas em tempo real (TCU, CNJ, TCE, TRF3, JFSP, TJMS, TRE, MPF)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1" fontAlgn="base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Dados de servidores públicos encontrados nos portais da transparência dos municípios e órgãos estaduais (18 scrapers agendados)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​;</a:t>
            </a:r>
          </a:p>
          <a:p>
            <a:pPr lvl="1" fontAlgn="base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CGU (scraper agendado)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1" fontAlgn="base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TCU contas irregulares para o eleitoral (scraper agendado)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1" fontAlgn="base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Dados de cassações e sanções ocorridas em MS e seus municípios (construção manual)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1" fontAlgn="base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Dados do SAJMP (serviço)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801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Robô da Ficha Limpa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337327-3743-397A-5C1D-7569C018EFCE}"/>
              </a:ext>
            </a:extLst>
          </p:cNvPr>
          <p:cNvSpPr>
            <a:spLocks/>
          </p:cNvSpPr>
          <p:nvPr/>
        </p:nvSpPr>
        <p:spPr>
          <a:xfrm>
            <a:off x="1046113" y="758714"/>
            <a:ext cx="531247" cy="531247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1AD2F5B-0D4B-D3C3-6B80-317E4D861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845" y="1807984"/>
            <a:ext cx="11493379" cy="1858694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BE1E691-093B-5C60-D61C-88AEEC63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1" y="4063835"/>
            <a:ext cx="11515537" cy="63450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25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Robô da Ficha Limpa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337327-3743-397A-5C1D-7569C018EFCE}"/>
              </a:ext>
            </a:extLst>
          </p:cNvPr>
          <p:cNvSpPr>
            <a:spLocks/>
          </p:cNvSpPr>
          <p:nvPr/>
        </p:nvSpPr>
        <p:spPr>
          <a:xfrm>
            <a:off x="1046113" y="758714"/>
            <a:ext cx="531247" cy="531247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FA7B39E-6BC5-B10D-30C4-2B3A5F6C8FF1}"/>
              </a:ext>
            </a:extLst>
          </p:cNvPr>
          <p:cNvSpPr/>
          <p:nvPr/>
        </p:nvSpPr>
        <p:spPr>
          <a:xfrm>
            <a:off x="739036" y="2266950"/>
            <a:ext cx="792108" cy="14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EAC6FC1-2F99-6B60-14A7-78A18F29AD45}"/>
              </a:ext>
            </a:extLst>
          </p:cNvPr>
          <p:cNvSpPr/>
          <p:nvPr/>
        </p:nvSpPr>
        <p:spPr>
          <a:xfrm>
            <a:off x="400899" y="2846782"/>
            <a:ext cx="792108" cy="14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AF3A15-3BD0-CE73-2AB4-B699ABF2E804}"/>
              </a:ext>
            </a:extLst>
          </p:cNvPr>
          <p:cNvSpPr/>
          <p:nvPr/>
        </p:nvSpPr>
        <p:spPr>
          <a:xfrm>
            <a:off x="165155" y="2973659"/>
            <a:ext cx="399201" cy="14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Espaço Reservado para Conteúdo 21">
            <a:extLst>
              <a:ext uri="{FF2B5EF4-FFF2-40B4-BE49-F238E27FC236}">
                <a16:creationId xmlns:a16="http://schemas.microsoft.com/office/drawing/2014/main" id="{8849937F-C524-8F24-4A0F-5913FF291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083" y="2411260"/>
            <a:ext cx="11768611" cy="3218015"/>
          </a:xfr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C14BC524-DF35-4D71-78E4-153D72794A7A}"/>
              </a:ext>
            </a:extLst>
          </p:cNvPr>
          <p:cNvSpPr/>
          <p:nvPr/>
        </p:nvSpPr>
        <p:spPr>
          <a:xfrm>
            <a:off x="871670" y="2422037"/>
            <a:ext cx="792108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9902929-FD90-7654-C838-CD1347A32F7E}"/>
              </a:ext>
            </a:extLst>
          </p:cNvPr>
          <p:cNvSpPr/>
          <p:nvPr/>
        </p:nvSpPr>
        <p:spPr>
          <a:xfrm>
            <a:off x="559594" y="3014380"/>
            <a:ext cx="792108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5210C9C-CB45-2ECD-C8A7-3D1DB661562B}"/>
              </a:ext>
            </a:extLst>
          </p:cNvPr>
          <p:cNvSpPr/>
          <p:nvPr/>
        </p:nvSpPr>
        <p:spPr>
          <a:xfrm>
            <a:off x="264788" y="3132117"/>
            <a:ext cx="440532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0A295C3-1E4B-643E-D0C1-F0A0E697BAC7}"/>
              </a:ext>
            </a:extLst>
          </p:cNvPr>
          <p:cNvSpPr/>
          <p:nvPr/>
        </p:nvSpPr>
        <p:spPr>
          <a:xfrm>
            <a:off x="592328" y="4619799"/>
            <a:ext cx="792108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E7BF5A8-F3E6-C100-9BB8-8F781214F0BE}"/>
              </a:ext>
            </a:extLst>
          </p:cNvPr>
          <p:cNvSpPr/>
          <p:nvPr/>
        </p:nvSpPr>
        <p:spPr>
          <a:xfrm>
            <a:off x="369094" y="4754585"/>
            <a:ext cx="389334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E0BCF16-B8BE-49F4-B45C-19F205402278}"/>
              </a:ext>
            </a:extLst>
          </p:cNvPr>
          <p:cNvSpPr/>
          <p:nvPr/>
        </p:nvSpPr>
        <p:spPr>
          <a:xfrm>
            <a:off x="4362450" y="4745148"/>
            <a:ext cx="276225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A7BF7AC-E3C3-4C0E-5540-4A27EC65391E}"/>
              </a:ext>
            </a:extLst>
          </p:cNvPr>
          <p:cNvSpPr/>
          <p:nvPr/>
        </p:nvSpPr>
        <p:spPr>
          <a:xfrm>
            <a:off x="8453342" y="4745147"/>
            <a:ext cx="704946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59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/>
              <a:t>Robô da Ficha Limpa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337327-3743-397A-5C1D-7569C018EFCE}"/>
              </a:ext>
            </a:extLst>
          </p:cNvPr>
          <p:cNvSpPr>
            <a:spLocks/>
          </p:cNvSpPr>
          <p:nvPr/>
        </p:nvSpPr>
        <p:spPr>
          <a:xfrm>
            <a:off x="1046113" y="758714"/>
            <a:ext cx="531247" cy="531247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FA7B39E-6BC5-B10D-30C4-2B3A5F6C8FF1}"/>
              </a:ext>
            </a:extLst>
          </p:cNvPr>
          <p:cNvSpPr/>
          <p:nvPr/>
        </p:nvSpPr>
        <p:spPr>
          <a:xfrm>
            <a:off x="739036" y="2266950"/>
            <a:ext cx="792108" cy="14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EAC6FC1-2F99-6B60-14A7-78A18F29AD45}"/>
              </a:ext>
            </a:extLst>
          </p:cNvPr>
          <p:cNvSpPr/>
          <p:nvPr/>
        </p:nvSpPr>
        <p:spPr>
          <a:xfrm>
            <a:off x="400899" y="2846782"/>
            <a:ext cx="792108" cy="14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AF3A15-3BD0-CE73-2AB4-B699ABF2E804}"/>
              </a:ext>
            </a:extLst>
          </p:cNvPr>
          <p:cNvSpPr/>
          <p:nvPr/>
        </p:nvSpPr>
        <p:spPr>
          <a:xfrm>
            <a:off x="165155" y="2973659"/>
            <a:ext cx="399201" cy="14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14BC524-DF35-4D71-78E4-153D72794A7A}"/>
              </a:ext>
            </a:extLst>
          </p:cNvPr>
          <p:cNvSpPr/>
          <p:nvPr/>
        </p:nvSpPr>
        <p:spPr>
          <a:xfrm>
            <a:off x="871670" y="2422037"/>
            <a:ext cx="792108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9902929-FD90-7654-C838-CD1347A32F7E}"/>
              </a:ext>
            </a:extLst>
          </p:cNvPr>
          <p:cNvSpPr/>
          <p:nvPr/>
        </p:nvSpPr>
        <p:spPr>
          <a:xfrm>
            <a:off x="559594" y="3014380"/>
            <a:ext cx="792108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5210C9C-CB45-2ECD-C8A7-3D1DB661562B}"/>
              </a:ext>
            </a:extLst>
          </p:cNvPr>
          <p:cNvSpPr/>
          <p:nvPr/>
        </p:nvSpPr>
        <p:spPr>
          <a:xfrm>
            <a:off x="264788" y="3132117"/>
            <a:ext cx="440532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0A295C3-1E4B-643E-D0C1-F0A0E697BAC7}"/>
              </a:ext>
            </a:extLst>
          </p:cNvPr>
          <p:cNvSpPr/>
          <p:nvPr/>
        </p:nvSpPr>
        <p:spPr>
          <a:xfrm>
            <a:off x="592328" y="4619799"/>
            <a:ext cx="792108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E7BF5A8-F3E6-C100-9BB8-8F781214F0BE}"/>
              </a:ext>
            </a:extLst>
          </p:cNvPr>
          <p:cNvSpPr/>
          <p:nvPr/>
        </p:nvSpPr>
        <p:spPr>
          <a:xfrm>
            <a:off x="369094" y="4754585"/>
            <a:ext cx="389334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E0BCF16-B8BE-49F4-B45C-19F205402278}"/>
              </a:ext>
            </a:extLst>
          </p:cNvPr>
          <p:cNvSpPr/>
          <p:nvPr/>
        </p:nvSpPr>
        <p:spPr>
          <a:xfrm>
            <a:off x="4362450" y="4745148"/>
            <a:ext cx="276225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A7BF7AC-E3C3-4C0E-5540-4A27EC65391E}"/>
              </a:ext>
            </a:extLst>
          </p:cNvPr>
          <p:cNvSpPr/>
          <p:nvPr/>
        </p:nvSpPr>
        <p:spPr>
          <a:xfrm>
            <a:off x="8453342" y="4745147"/>
            <a:ext cx="704946" cy="1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6D68ABA0-0DA1-2504-BAC4-0F57B184D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7399" y="1353722"/>
            <a:ext cx="4444514" cy="5432893"/>
          </a:xfr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9659EB8-95C0-F6BC-85C3-C3FCFB699468}"/>
              </a:ext>
            </a:extLst>
          </p:cNvPr>
          <p:cNvSpPr/>
          <p:nvPr/>
        </p:nvSpPr>
        <p:spPr>
          <a:xfrm>
            <a:off x="4986338" y="2071689"/>
            <a:ext cx="247650" cy="71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8BF97A6-D32D-5190-765D-FC1C390526E0}"/>
              </a:ext>
            </a:extLst>
          </p:cNvPr>
          <p:cNvSpPr/>
          <p:nvPr/>
        </p:nvSpPr>
        <p:spPr>
          <a:xfrm>
            <a:off x="5978525" y="3516314"/>
            <a:ext cx="565150" cy="77786"/>
          </a:xfrm>
          <a:prstGeom prst="rect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3AC8797-846E-E003-5867-022869E9BE15}"/>
              </a:ext>
            </a:extLst>
          </p:cNvPr>
          <p:cNvSpPr/>
          <p:nvPr/>
        </p:nvSpPr>
        <p:spPr>
          <a:xfrm>
            <a:off x="5918199" y="4778366"/>
            <a:ext cx="685261" cy="77786"/>
          </a:xfrm>
          <a:prstGeom prst="rect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F802E5F-6B3D-C0E4-2339-96227DD51569}"/>
              </a:ext>
            </a:extLst>
          </p:cNvPr>
          <p:cNvSpPr/>
          <p:nvPr/>
        </p:nvSpPr>
        <p:spPr>
          <a:xfrm>
            <a:off x="6096000" y="6040418"/>
            <a:ext cx="685261" cy="77786"/>
          </a:xfrm>
          <a:prstGeom prst="rect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51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RFL nas Eleições 2020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A09F0D0-5CED-190C-C56A-B0BCF9734A08}"/>
              </a:ext>
            </a:extLst>
          </p:cNvPr>
          <p:cNvGrpSpPr/>
          <p:nvPr/>
        </p:nvGrpSpPr>
        <p:grpSpPr>
          <a:xfrm>
            <a:off x="4789018" y="1640945"/>
            <a:ext cx="6603182" cy="1649476"/>
            <a:chOff x="4789018" y="1640945"/>
            <a:chExt cx="6603182" cy="1649476"/>
          </a:xfrm>
        </p:grpSpPr>
        <p:sp>
          <p:nvSpPr>
            <p:cNvPr id="10" name="Google Shape;2745;p31">
              <a:extLst>
                <a:ext uri="{FF2B5EF4-FFF2-40B4-BE49-F238E27FC236}">
                  <a16:creationId xmlns:a16="http://schemas.microsoft.com/office/drawing/2014/main" id="{6A8DF1AD-D442-E1A3-E15D-69E74E307F62}"/>
                </a:ext>
              </a:extLst>
            </p:cNvPr>
            <p:cNvSpPr/>
            <p:nvPr/>
          </p:nvSpPr>
          <p:spPr>
            <a:xfrm>
              <a:off x="6107205" y="1807908"/>
              <a:ext cx="127975" cy="127975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2503" y="1"/>
                  </a:moveTo>
                  <a:lnTo>
                    <a:pt x="1236" y="1236"/>
                  </a:lnTo>
                  <a:lnTo>
                    <a:pt x="1" y="2471"/>
                  </a:lnTo>
                  <a:lnTo>
                    <a:pt x="1521" y="2724"/>
                  </a:lnTo>
                  <a:lnTo>
                    <a:pt x="3009" y="3009"/>
                  </a:lnTo>
                  <a:lnTo>
                    <a:pt x="3009" y="3009"/>
                  </a:lnTo>
                  <a:lnTo>
                    <a:pt x="2756" y="1521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747;p31">
              <a:extLst>
                <a:ext uri="{FF2B5EF4-FFF2-40B4-BE49-F238E27FC236}">
                  <a16:creationId xmlns:a16="http://schemas.microsoft.com/office/drawing/2014/main" id="{4D9FEA94-1FEB-DECD-D96A-A32EDC3CBE36}"/>
                </a:ext>
              </a:extLst>
            </p:cNvPr>
            <p:cNvSpPr/>
            <p:nvPr/>
          </p:nvSpPr>
          <p:spPr>
            <a:xfrm>
              <a:off x="4789018" y="1640945"/>
              <a:ext cx="1648116" cy="1649476"/>
            </a:xfrm>
            <a:custGeom>
              <a:avLst/>
              <a:gdLst/>
              <a:ahLst/>
              <a:cxnLst/>
              <a:rect l="l" t="t" r="r" b="b"/>
              <a:pathLst>
                <a:path w="38764" h="38796" extrusionOk="0">
                  <a:moveTo>
                    <a:pt x="19382" y="286"/>
                  </a:moveTo>
                  <a:cubicBezTo>
                    <a:pt x="29928" y="286"/>
                    <a:pt x="38510" y="8868"/>
                    <a:pt x="38510" y="19414"/>
                  </a:cubicBezTo>
                  <a:cubicBezTo>
                    <a:pt x="38510" y="29960"/>
                    <a:pt x="29928" y="38542"/>
                    <a:pt x="19382" y="38542"/>
                  </a:cubicBezTo>
                  <a:cubicBezTo>
                    <a:pt x="8805" y="38542"/>
                    <a:pt x="222" y="29960"/>
                    <a:pt x="222" y="19414"/>
                  </a:cubicBezTo>
                  <a:cubicBezTo>
                    <a:pt x="222" y="8868"/>
                    <a:pt x="8805" y="286"/>
                    <a:pt x="19382" y="286"/>
                  </a:cubicBezTo>
                  <a:close/>
                  <a:moveTo>
                    <a:pt x="19382" y="1"/>
                  </a:moveTo>
                  <a:cubicBezTo>
                    <a:pt x="8678" y="1"/>
                    <a:pt x="1" y="8710"/>
                    <a:pt x="1" y="19414"/>
                  </a:cubicBezTo>
                  <a:cubicBezTo>
                    <a:pt x="1" y="30086"/>
                    <a:pt x="8678" y="38795"/>
                    <a:pt x="19382" y="38795"/>
                  </a:cubicBezTo>
                  <a:cubicBezTo>
                    <a:pt x="30055" y="38795"/>
                    <a:pt x="38764" y="30086"/>
                    <a:pt x="38764" y="19414"/>
                  </a:cubicBezTo>
                  <a:cubicBezTo>
                    <a:pt x="38764" y="8710"/>
                    <a:pt x="30055" y="1"/>
                    <a:pt x="19382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748;p31">
              <a:extLst>
                <a:ext uri="{FF2B5EF4-FFF2-40B4-BE49-F238E27FC236}">
                  <a16:creationId xmlns:a16="http://schemas.microsoft.com/office/drawing/2014/main" id="{32474203-8CD8-0D33-EE05-1FCF1F4C7CAB}"/>
                </a:ext>
              </a:extLst>
            </p:cNvPr>
            <p:cNvSpPr/>
            <p:nvPr/>
          </p:nvSpPr>
          <p:spPr>
            <a:xfrm>
              <a:off x="4951942" y="1805229"/>
              <a:ext cx="1320908" cy="1320908"/>
            </a:xfrm>
            <a:custGeom>
              <a:avLst/>
              <a:gdLst/>
              <a:ahLst/>
              <a:cxnLst/>
              <a:rect l="l" t="t" r="r" b="b"/>
              <a:pathLst>
                <a:path w="31068" h="31068" extrusionOk="0">
                  <a:moveTo>
                    <a:pt x="15550" y="3769"/>
                  </a:moveTo>
                  <a:cubicBezTo>
                    <a:pt x="22042" y="3769"/>
                    <a:pt x="27331" y="9058"/>
                    <a:pt x="27331" y="15550"/>
                  </a:cubicBezTo>
                  <a:cubicBezTo>
                    <a:pt x="27331" y="22042"/>
                    <a:pt x="22042" y="27331"/>
                    <a:pt x="15550" y="27331"/>
                  </a:cubicBezTo>
                  <a:cubicBezTo>
                    <a:pt x="9026" y="27331"/>
                    <a:pt x="3738" y="22042"/>
                    <a:pt x="3738" y="15550"/>
                  </a:cubicBezTo>
                  <a:cubicBezTo>
                    <a:pt x="3738" y="9026"/>
                    <a:pt x="9026" y="3769"/>
                    <a:pt x="15550" y="3769"/>
                  </a:cubicBezTo>
                  <a:close/>
                  <a:moveTo>
                    <a:pt x="15550" y="1"/>
                  </a:moveTo>
                  <a:cubicBezTo>
                    <a:pt x="6968" y="1"/>
                    <a:pt x="1" y="6968"/>
                    <a:pt x="1" y="15550"/>
                  </a:cubicBezTo>
                  <a:cubicBezTo>
                    <a:pt x="1" y="24101"/>
                    <a:pt x="6968" y="31068"/>
                    <a:pt x="15550" y="31068"/>
                  </a:cubicBezTo>
                  <a:cubicBezTo>
                    <a:pt x="24101" y="31068"/>
                    <a:pt x="31068" y="24101"/>
                    <a:pt x="31068" y="15550"/>
                  </a:cubicBezTo>
                  <a:cubicBezTo>
                    <a:pt x="31068" y="6968"/>
                    <a:pt x="24101" y="1"/>
                    <a:pt x="15550" y="1"/>
                  </a:cubicBezTo>
                  <a:close/>
                </a:path>
              </a:pathLst>
            </a:custGeom>
            <a:solidFill>
              <a:srgbClr val="4FB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2810;p31">
              <a:extLst>
                <a:ext uri="{FF2B5EF4-FFF2-40B4-BE49-F238E27FC236}">
                  <a16:creationId xmlns:a16="http://schemas.microsoft.com/office/drawing/2014/main" id="{292BBB5A-3573-FC0C-8467-02945F4ED5F6}"/>
                </a:ext>
              </a:extLst>
            </p:cNvPr>
            <p:cNvSpPr/>
            <p:nvPr/>
          </p:nvSpPr>
          <p:spPr>
            <a:xfrm>
              <a:off x="8569898" y="2382861"/>
              <a:ext cx="148128" cy="148171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0"/>
                  </a:moveTo>
                  <a:cubicBezTo>
                    <a:pt x="792" y="0"/>
                    <a:pt x="0" y="761"/>
                    <a:pt x="0" y="1742"/>
                  </a:cubicBezTo>
                  <a:cubicBezTo>
                    <a:pt x="0" y="2692"/>
                    <a:pt x="792" y="3484"/>
                    <a:pt x="1742" y="3484"/>
                  </a:cubicBezTo>
                  <a:cubicBezTo>
                    <a:pt x="2724" y="3484"/>
                    <a:pt x="3484" y="2692"/>
                    <a:pt x="3484" y="1742"/>
                  </a:cubicBezTo>
                  <a:cubicBezTo>
                    <a:pt x="3484" y="761"/>
                    <a:pt x="2724" y="0"/>
                    <a:pt x="174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811;p31">
              <a:extLst>
                <a:ext uri="{FF2B5EF4-FFF2-40B4-BE49-F238E27FC236}">
                  <a16:creationId xmlns:a16="http://schemas.microsoft.com/office/drawing/2014/main" id="{F7158C70-B983-1941-DE57-EA169009004A}"/>
                </a:ext>
              </a:extLst>
            </p:cNvPr>
            <p:cNvSpPr/>
            <p:nvPr/>
          </p:nvSpPr>
          <p:spPr>
            <a:xfrm>
              <a:off x="6430374" y="2450165"/>
              <a:ext cx="2213630" cy="13520"/>
            </a:xfrm>
            <a:custGeom>
              <a:avLst/>
              <a:gdLst/>
              <a:ahLst/>
              <a:cxnLst/>
              <a:rect l="l" t="t" r="r" b="b"/>
              <a:pathLst>
                <a:path w="52065" h="318" extrusionOk="0">
                  <a:moveTo>
                    <a:pt x="0" y="1"/>
                  </a:moveTo>
                  <a:lnTo>
                    <a:pt x="0" y="318"/>
                  </a:lnTo>
                  <a:lnTo>
                    <a:pt x="52064" y="318"/>
                  </a:lnTo>
                  <a:lnTo>
                    <a:pt x="52064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823;p31">
              <a:extLst>
                <a:ext uri="{FF2B5EF4-FFF2-40B4-BE49-F238E27FC236}">
                  <a16:creationId xmlns:a16="http://schemas.microsoft.com/office/drawing/2014/main" id="{91EE0A0D-3701-EED2-7EF8-9729C1AD0A9F}"/>
                </a:ext>
              </a:extLst>
            </p:cNvPr>
            <p:cNvSpPr txBox="1"/>
            <p:nvPr/>
          </p:nvSpPr>
          <p:spPr>
            <a:xfrm>
              <a:off x="8849333" y="2053243"/>
              <a:ext cx="2542800" cy="3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400" dirty="0">
                  <a:latin typeface="Fira Sans Medium"/>
                  <a:ea typeface="Fira Sans Medium"/>
                  <a:cs typeface="Fira Sans Medium"/>
                  <a:sym typeface="Fira Sans Medium"/>
                </a:rPr>
                <a:t>7627 consultas</a:t>
              </a:r>
              <a:endParaRPr sz="24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" name="Google Shape;2824;p31">
              <a:extLst>
                <a:ext uri="{FF2B5EF4-FFF2-40B4-BE49-F238E27FC236}">
                  <a16:creationId xmlns:a16="http://schemas.microsoft.com/office/drawing/2014/main" id="{3FB91FF8-17D8-41B0-7F0E-C6FDAABFA120}"/>
                </a:ext>
              </a:extLst>
            </p:cNvPr>
            <p:cNvSpPr txBox="1"/>
            <p:nvPr/>
          </p:nvSpPr>
          <p:spPr>
            <a:xfrm>
              <a:off x="8801528" y="2463843"/>
              <a:ext cx="2590672" cy="662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1600" dirty="0">
                  <a:latin typeface="Fira Sans"/>
                  <a:ea typeface="Fira Sans"/>
                  <a:cs typeface="Fira Sans"/>
                  <a:sym typeface="Fira Sans"/>
                </a:rPr>
                <a:t>entre 21.09 e 4.10.2020</a:t>
              </a:r>
              <a:br>
                <a:rPr lang="en" sz="1600" dirty="0">
                  <a:latin typeface="Fira Sans"/>
                  <a:ea typeface="Fira Sans"/>
                  <a:cs typeface="Fira Sans"/>
                  <a:sym typeface="Fira Sans"/>
                </a:rPr>
              </a:br>
              <a:r>
                <a:rPr lang="en" sz="1600" dirty="0">
                  <a:latin typeface="Fira Sans"/>
                  <a:ea typeface="Fira Sans"/>
                  <a:cs typeface="Fira Sans"/>
                  <a:sym typeface="Fira Sans"/>
                </a:rPr>
                <a:t>(~13 dias) </a:t>
              </a:r>
              <a:endParaRPr sz="16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D43B2265-F803-BAB9-6367-52BDEDEE7FE9}"/>
                </a:ext>
              </a:extLst>
            </p:cNvPr>
            <p:cNvGrpSpPr/>
            <p:nvPr/>
          </p:nvGrpSpPr>
          <p:grpSpPr>
            <a:xfrm>
              <a:off x="5263842" y="2162465"/>
              <a:ext cx="722621" cy="619193"/>
              <a:chOff x="7853904" y="1102635"/>
              <a:chExt cx="593482" cy="508537"/>
            </a:xfrm>
          </p:grpSpPr>
          <p:sp>
            <p:nvSpPr>
              <p:cNvPr id="20" name="Google Shape;5038;p42">
                <a:extLst>
                  <a:ext uri="{FF2B5EF4-FFF2-40B4-BE49-F238E27FC236}">
                    <a16:creationId xmlns:a16="http://schemas.microsoft.com/office/drawing/2014/main" id="{AD158A24-25E3-1C2D-4B22-1146F3346114}"/>
                  </a:ext>
                </a:extLst>
              </p:cNvPr>
              <p:cNvSpPr/>
              <p:nvPr/>
            </p:nvSpPr>
            <p:spPr>
              <a:xfrm>
                <a:off x="7853904" y="1157847"/>
                <a:ext cx="411958" cy="453325"/>
              </a:xfrm>
              <a:custGeom>
                <a:avLst/>
                <a:gdLst/>
                <a:ahLst/>
                <a:cxnLst/>
                <a:rect l="l" t="t" r="r" b="b"/>
                <a:pathLst>
                  <a:path w="12289" h="13523" extrusionOk="0">
                    <a:moveTo>
                      <a:pt x="8583" y="0"/>
                    </a:moveTo>
                    <a:lnTo>
                      <a:pt x="1" y="3072"/>
                    </a:lnTo>
                    <a:lnTo>
                      <a:pt x="3706" y="13523"/>
                    </a:lnTo>
                    <a:lnTo>
                      <a:pt x="12288" y="10483"/>
                    </a:lnTo>
                    <a:lnTo>
                      <a:pt x="8583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039;p42">
                <a:extLst>
                  <a:ext uri="{FF2B5EF4-FFF2-40B4-BE49-F238E27FC236}">
                    <a16:creationId xmlns:a16="http://schemas.microsoft.com/office/drawing/2014/main" id="{A54E3D01-9E75-598F-51DB-50C8632AD727}"/>
                  </a:ext>
                </a:extLst>
              </p:cNvPr>
              <p:cNvSpPr/>
              <p:nvPr/>
            </p:nvSpPr>
            <p:spPr>
              <a:xfrm>
                <a:off x="7990844" y="1136594"/>
                <a:ext cx="307904" cy="374782"/>
              </a:xfrm>
              <a:custGeom>
                <a:avLst/>
                <a:gdLst/>
                <a:ahLst/>
                <a:cxnLst/>
                <a:rect l="l" t="t" r="r" b="b"/>
                <a:pathLst>
                  <a:path w="9185" h="11180" extrusionOk="0">
                    <a:moveTo>
                      <a:pt x="96" y="1"/>
                    </a:moveTo>
                    <a:lnTo>
                      <a:pt x="1" y="11117"/>
                    </a:lnTo>
                    <a:lnTo>
                      <a:pt x="9122" y="11180"/>
                    </a:lnTo>
                    <a:lnTo>
                      <a:pt x="9185" y="64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040;p42">
                <a:extLst>
                  <a:ext uri="{FF2B5EF4-FFF2-40B4-BE49-F238E27FC236}">
                    <a16:creationId xmlns:a16="http://schemas.microsoft.com/office/drawing/2014/main" id="{0AE49589-8875-4601-A19D-3BD4C306FCDB}"/>
                  </a:ext>
                </a:extLst>
              </p:cNvPr>
              <p:cNvSpPr/>
              <p:nvPr/>
            </p:nvSpPr>
            <p:spPr>
              <a:xfrm>
                <a:off x="8214874" y="1348657"/>
                <a:ext cx="135900" cy="133017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3968" extrusionOk="0">
                    <a:moveTo>
                      <a:pt x="582" y="1"/>
                    </a:moveTo>
                    <a:cubicBezTo>
                      <a:pt x="443" y="1"/>
                      <a:pt x="301" y="56"/>
                      <a:pt x="190" y="167"/>
                    </a:cubicBezTo>
                    <a:cubicBezTo>
                      <a:pt x="0" y="357"/>
                      <a:pt x="0" y="705"/>
                      <a:pt x="190" y="895"/>
                    </a:cubicBezTo>
                    <a:lnTo>
                      <a:pt x="3104" y="3809"/>
                    </a:lnTo>
                    <a:cubicBezTo>
                      <a:pt x="3199" y="3904"/>
                      <a:pt x="3325" y="3967"/>
                      <a:pt x="3484" y="3967"/>
                    </a:cubicBezTo>
                    <a:cubicBezTo>
                      <a:pt x="3610" y="3967"/>
                      <a:pt x="3737" y="3904"/>
                      <a:pt x="3864" y="3809"/>
                    </a:cubicBezTo>
                    <a:cubicBezTo>
                      <a:pt x="4054" y="3587"/>
                      <a:pt x="4054" y="3270"/>
                      <a:pt x="3864" y="3049"/>
                    </a:cubicBezTo>
                    <a:lnTo>
                      <a:pt x="950" y="167"/>
                    </a:lnTo>
                    <a:cubicBezTo>
                      <a:pt x="855" y="56"/>
                      <a:pt x="721" y="1"/>
                      <a:pt x="582" y="1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41;p42">
                <a:extLst>
                  <a:ext uri="{FF2B5EF4-FFF2-40B4-BE49-F238E27FC236}">
                    <a16:creationId xmlns:a16="http://schemas.microsoft.com/office/drawing/2014/main" id="{502108A2-974F-B1BB-A8E1-D72B7FA1FA98}"/>
                  </a:ext>
                </a:extLst>
              </p:cNvPr>
              <p:cNvSpPr/>
              <p:nvPr/>
            </p:nvSpPr>
            <p:spPr>
              <a:xfrm>
                <a:off x="8270052" y="1404137"/>
                <a:ext cx="177334" cy="169624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5060" extrusionOk="0">
                    <a:moveTo>
                      <a:pt x="1141" y="0"/>
                    </a:moveTo>
                    <a:cubicBezTo>
                      <a:pt x="880" y="0"/>
                      <a:pt x="618" y="95"/>
                      <a:pt x="413" y="285"/>
                    </a:cubicBezTo>
                    <a:cubicBezTo>
                      <a:pt x="1" y="697"/>
                      <a:pt x="1" y="1330"/>
                      <a:pt x="413" y="1742"/>
                    </a:cubicBezTo>
                    <a:lnTo>
                      <a:pt x="3421" y="4751"/>
                    </a:lnTo>
                    <a:cubicBezTo>
                      <a:pt x="3627" y="4957"/>
                      <a:pt x="3896" y="5059"/>
                      <a:pt x="4161" y="5059"/>
                    </a:cubicBezTo>
                    <a:cubicBezTo>
                      <a:pt x="4427" y="5059"/>
                      <a:pt x="4688" y="4957"/>
                      <a:pt x="4878" y="4751"/>
                    </a:cubicBezTo>
                    <a:cubicBezTo>
                      <a:pt x="5290" y="4371"/>
                      <a:pt x="5290" y="3706"/>
                      <a:pt x="4878" y="3326"/>
                    </a:cubicBezTo>
                    <a:lnTo>
                      <a:pt x="1869" y="285"/>
                    </a:lnTo>
                    <a:cubicBezTo>
                      <a:pt x="1663" y="95"/>
                      <a:pt x="1402" y="0"/>
                      <a:pt x="1141" y="0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042;p42">
                <a:extLst>
                  <a:ext uri="{FF2B5EF4-FFF2-40B4-BE49-F238E27FC236}">
                    <a16:creationId xmlns:a16="http://schemas.microsoft.com/office/drawing/2014/main" id="{213FB82B-D183-F783-D865-E5A442F4111A}"/>
                  </a:ext>
                </a:extLst>
              </p:cNvPr>
              <p:cNvSpPr/>
              <p:nvPr/>
            </p:nvSpPr>
            <p:spPr>
              <a:xfrm>
                <a:off x="8099155" y="1176955"/>
                <a:ext cx="77504" cy="78577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344" extrusionOk="0">
                    <a:moveTo>
                      <a:pt x="1172" y="0"/>
                    </a:moveTo>
                    <a:cubicBezTo>
                      <a:pt x="507" y="0"/>
                      <a:pt x="0" y="539"/>
                      <a:pt x="0" y="1172"/>
                    </a:cubicBezTo>
                    <a:cubicBezTo>
                      <a:pt x="0" y="1805"/>
                      <a:pt x="507" y="2344"/>
                      <a:pt x="1172" y="2344"/>
                    </a:cubicBezTo>
                    <a:cubicBezTo>
                      <a:pt x="1805" y="2344"/>
                      <a:pt x="2312" y="1805"/>
                      <a:pt x="2312" y="1172"/>
                    </a:cubicBezTo>
                    <a:cubicBezTo>
                      <a:pt x="2312" y="539"/>
                      <a:pt x="1805" y="0"/>
                      <a:pt x="1172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043;p42">
                <a:extLst>
                  <a:ext uri="{FF2B5EF4-FFF2-40B4-BE49-F238E27FC236}">
                    <a16:creationId xmlns:a16="http://schemas.microsoft.com/office/drawing/2014/main" id="{BDE7DBC8-4FDF-8190-1CD1-068E0D8B1112}"/>
                  </a:ext>
                </a:extLst>
              </p:cNvPr>
              <p:cNvSpPr/>
              <p:nvPr/>
            </p:nvSpPr>
            <p:spPr>
              <a:xfrm>
                <a:off x="8067308" y="1252313"/>
                <a:ext cx="141230" cy="99830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2978" extrusionOk="0">
                    <a:moveTo>
                      <a:pt x="1362" y="1"/>
                    </a:moveTo>
                    <a:cubicBezTo>
                      <a:pt x="633" y="1"/>
                      <a:pt x="0" y="602"/>
                      <a:pt x="0" y="1362"/>
                    </a:cubicBezTo>
                    <a:lnTo>
                      <a:pt x="0" y="2978"/>
                    </a:lnTo>
                    <a:lnTo>
                      <a:pt x="4212" y="2978"/>
                    </a:lnTo>
                    <a:lnTo>
                      <a:pt x="4212" y="1362"/>
                    </a:lnTo>
                    <a:cubicBezTo>
                      <a:pt x="4212" y="634"/>
                      <a:pt x="3610" y="1"/>
                      <a:pt x="2850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044;p42">
                <a:extLst>
                  <a:ext uri="{FF2B5EF4-FFF2-40B4-BE49-F238E27FC236}">
                    <a16:creationId xmlns:a16="http://schemas.microsoft.com/office/drawing/2014/main" id="{A90E4B34-8087-34BD-57C0-41F22EEBFE91}"/>
                  </a:ext>
                </a:extLst>
              </p:cNvPr>
              <p:cNvSpPr/>
              <p:nvPr/>
            </p:nvSpPr>
            <p:spPr>
              <a:xfrm>
                <a:off x="8029059" y="1414763"/>
                <a:ext cx="221919" cy="16996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07" extrusionOk="0">
                    <a:moveTo>
                      <a:pt x="254" y="0"/>
                    </a:moveTo>
                    <a:cubicBezTo>
                      <a:pt x="128" y="0"/>
                      <a:pt x="1" y="127"/>
                      <a:pt x="1" y="253"/>
                    </a:cubicBezTo>
                    <a:cubicBezTo>
                      <a:pt x="1" y="380"/>
                      <a:pt x="128" y="507"/>
                      <a:pt x="254" y="507"/>
                    </a:cubicBezTo>
                    <a:lnTo>
                      <a:pt x="6366" y="507"/>
                    </a:lnTo>
                    <a:cubicBezTo>
                      <a:pt x="6493" y="507"/>
                      <a:pt x="6620" y="380"/>
                      <a:pt x="6620" y="253"/>
                    </a:cubicBezTo>
                    <a:cubicBezTo>
                      <a:pt x="6620" y="127"/>
                      <a:pt x="6493" y="0"/>
                      <a:pt x="6366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045;p42">
                <a:extLst>
                  <a:ext uri="{FF2B5EF4-FFF2-40B4-BE49-F238E27FC236}">
                    <a16:creationId xmlns:a16="http://schemas.microsoft.com/office/drawing/2014/main" id="{9005CAAC-D536-7E51-3690-308E9E91AE78}"/>
                  </a:ext>
                </a:extLst>
              </p:cNvPr>
              <p:cNvSpPr/>
              <p:nvPr/>
            </p:nvSpPr>
            <p:spPr>
              <a:xfrm>
                <a:off x="8029059" y="1376514"/>
                <a:ext cx="221919" cy="15990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477" extrusionOk="0">
                    <a:moveTo>
                      <a:pt x="254" y="1"/>
                    </a:moveTo>
                    <a:cubicBezTo>
                      <a:pt x="128" y="1"/>
                      <a:pt x="1" y="96"/>
                      <a:pt x="1" y="254"/>
                    </a:cubicBezTo>
                    <a:cubicBezTo>
                      <a:pt x="1" y="381"/>
                      <a:pt x="128" y="476"/>
                      <a:pt x="254" y="476"/>
                    </a:cubicBezTo>
                    <a:lnTo>
                      <a:pt x="6366" y="476"/>
                    </a:lnTo>
                    <a:cubicBezTo>
                      <a:pt x="6493" y="476"/>
                      <a:pt x="6620" y="381"/>
                      <a:pt x="6620" y="254"/>
                    </a:cubicBezTo>
                    <a:cubicBezTo>
                      <a:pt x="6620" y="96"/>
                      <a:pt x="6493" y="1"/>
                      <a:pt x="6366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046;p42">
                <a:extLst>
                  <a:ext uri="{FF2B5EF4-FFF2-40B4-BE49-F238E27FC236}">
                    <a16:creationId xmlns:a16="http://schemas.microsoft.com/office/drawing/2014/main" id="{E00ACDF7-59A0-5FBF-1FB3-263668C2B176}"/>
                  </a:ext>
                </a:extLst>
              </p:cNvPr>
              <p:cNvSpPr/>
              <p:nvPr/>
            </p:nvSpPr>
            <p:spPr>
              <a:xfrm>
                <a:off x="8029059" y="1454018"/>
                <a:ext cx="221919" cy="15957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476" extrusionOk="0">
                    <a:moveTo>
                      <a:pt x="254" y="1"/>
                    </a:moveTo>
                    <a:cubicBezTo>
                      <a:pt x="128" y="1"/>
                      <a:pt x="1" y="96"/>
                      <a:pt x="1" y="222"/>
                    </a:cubicBezTo>
                    <a:cubicBezTo>
                      <a:pt x="1" y="381"/>
                      <a:pt x="128" y="476"/>
                      <a:pt x="254" y="476"/>
                    </a:cubicBezTo>
                    <a:lnTo>
                      <a:pt x="6366" y="476"/>
                    </a:lnTo>
                    <a:cubicBezTo>
                      <a:pt x="6493" y="476"/>
                      <a:pt x="6620" y="381"/>
                      <a:pt x="6620" y="222"/>
                    </a:cubicBezTo>
                    <a:cubicBezTo>
                      <a:pt x="6620" y="96"/>
                      <a:pt x="6493" y="1"/>
                      <a:pt x="6366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047;p42">
                <a:extLst>
                  <a:ext uri="{FF2B5EF4-FFF2-40B4-BE49-F238E27FC236}">
                    <a16:creationId xmlns:a16="http://schemas.microsoft.com/office/drawing/2014/main" id="{4BCD8255-46FC-AFB5-3F75-2BF423EF1991}"/>
                  </a:ext>
                </a:extLst>
              </p:cNvPr>
              <p:cNvSpPr/>
              <p:nvPr/>
            </p:nvSpPr>
            <p:spPr>
              <a:xfrm>
                <a:off x="7954773" y="1102635"/>
                <a:ext cx="355674" cy="323827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9660" extrusionOk="0">
                    <a:moveTo>
                      <a:pt x="5321" y="1077"/>
                    </a:moveTo>
                    <a:cubicBezTo>
                      <a:pt x="6302" y="1077"/>
                      <a:pt x="7252" y="1457"/>
                      <a:pt x="7981" y="2186"/>
                    </a:cubicBezTo>
                    <a:cubicBezTo>
                      <a:pt x="9438" y="3642"/>
                      <a:pt x="9438" y="6049"/>
                      <a:pt x="7981" y="7506"/>
                    </a:cubicBezTo>
                    <a:cubicBezTo>
                      <a:pt x="7252" y="8203"/>
                      <a:pt x="6302" y="8614"/>
                      <a:pt x="5321" y="8614"/>
                    </a:cubicBezTo>
                    <a:cubicBezTo>
                      <a:pt x="4307" y="8614"/>
                      <a:pt x="3357" y="8203"/>
                      <a:pt x="2660" y="7506"/>
                    </a:cubicBezTo>
                    <a:cubicBezTo>
                      <a:pt x="1172" y="6018"/>
                      <a:pt x="1172" y="3642"/>
                      <a:pt x="2660" y="2186"/>
                    </a:cubicBezTo>
                    <a:cubicBezTo>
                      <a:pt x="3357" y="1457"/>
                      <a:pt x="4307" y="1077"/>
                      <a:pt x="5321" y="1077"/>
                    </a:cubicBezTo>
                    <a:close/>
                    <a:moveTo>
                      <a:pt x="5321" y="0"/>
                    </a:moveTo>
                    <a:cubicBezTo>
                      <a:pt x="4022" y="0"/>
                      <a:pt x="2787" y="507"/>
                      <a:pt x="1900" y="1426"/>
                    </a:cubicBezTo>
                    <a:cubicBezTo>
                      <a:pt x="0" y="3294"/>
                      <a:pt x="0" y="6366"/>
                      <a:pt x="1900" y="8266"/>
                    </a:cubicBezTo>
                    <a:cubicBezTo>
                      <a:pt x="2819" y="9153"/>
                      <a:pt x="4022" y="9659"/>
                      <a:pt x="5321" y="9659"/>
                    </a:cubicBezTo>
                    <a:cubicBezTo>
                      <a:pt x="6587" y="9659"/>
                      <a:pt x="7822" y="9153"/>
                      <a:pt x="8709" y="8266"/>
                    </a:cubicBezTo>
                    <a:cubicBezTo>
                      <a:pt x="10609" y="6366"/>
                      <a:pt x="10609" y="3294"/>
                      <a:pt x="8709" y="1426"/>
                    </a:cubicBezTo>
                    <a:cubicBezTo>
                      <a:pt x="7822" y="507"/>
                      <a:pt x="6587" y="0"/>
                      <a:pt x="5321" y="0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02B573A-FFBB-A0F4-36D2-46670A941705}"/>
              </a:ext>
            </a:extLst>
          </p:cNvPr>
          <p:cNvGrpSpPr/>
          <p:nvPr/>
        </p:nvGrpSpPr>
        <p:grpSpPr>
          <a:xfrm>
            <a:off x="6609454" y="3272862"/>
            <a:ext cx="4790066" cy="1648116"/>
            <a:chOff x="6609454" y="3272862"/>
            <a:chExt cx="4790066" cy="1648116"/>
          </a:xfrm>
        </p:grpSpPr>
        <p:sp>
          <p:nvSpPr>
            <p:cNvPr id="31" name="Google Shape;2734;p31">
              <a:extLst>
                <a:ext uri="{FF2B5EF4-FFF2-40B4-BE49-F238E27FC236}">
                  <a16:creationId xmlns:a16="http://schemas.microsoft.com/office/drawing/2014/main" id="{FBE10797-6E86-1481-232A-2B6E5BA10FAB}"/>
                </a:ext>
              </a:extLst>
            </p:cNvPr>
            <p:cNvSpPr/>
            <p:nvPr/>
          </p:nvSpPr>
          <p:spPr>
            <a:xfrm>
              <a:off x="7962632" y="4591049"/>
              <a:ext cx="129293" cy="127933"/>
            </a:xfrm>
            <a:custGeom>
              <a:avLst/>
              <a:gdLst/>
              <a:ahLst/>
              <a:cxnLst/>
              <a:rect l="l" t="t" r="r" b="b"/>
              <a:pathLst>
                <a:path w="3041" h="3009" extrusionOk="0">
                  <a:moveTo>
                    <a:pt x="571" y="0"/>
                  </a:moveTo>
                  <a:lnTo>
                    <a:pt x="286" y="1521"/>
                  </a:lnTo>
                  <a:lnTo>
                    <a:pt x="1" y="3009"/>
                  </a:lnTo>
                  <a:lnTo>
                    <a:pt x="1521" y="2756"/>
                  </a:lnTo>
                  <a:lnTo>
                    <a:pt x="3041" y="2502"/>
                  </a:lnTo>
                  <a:lnTo>
                    <a:pt x="1806" y="123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735;p31">
              <a:extLst>
                <a:ext uri="{FF2B5EF4-FFF2-40B4-BE49-F238E27FC236}">
                  <a16:creationId xmlns:a16="http://schemas.microsoft.com/office/drawing/2014/main" id="{92BF4CD3-E697-71A0-C5A5-95EC97005E89}"/>
                </a:ext>
              </a:extLst>
            </p:cNvPr>
            <p:cNvSpPr/>
            <p:nvPr/>
          </p:nvSpPr>
          <p:spPr>
            <a:xfrm>
              <a:off x="6609454" y="3272862"/>
              <a:ext cx="1648116" cy="1648116"/>
            </a:xfrm>
            <a:custGeom>
              <a:avLst/>
              <a:gdLst/>
              <a:ahLst/>
              <a:cxnLst/>
              <a:rect l="l" t="t" r="r" b="b"/>
              <a:pathLst>
                <a:path w="38764" h="38764" extrusionOk="0">
                  <a:moveTo>
                    <a:pt x="19382" y="254"/>
                  </a:moveTo>
                  <a:cubicBezTo>
                    <a:pt x="29928" y="254"/>
                    <a:pt x="38510" y="8836"/>
                    <a:pt x="38510" y="19382"/>
                  </a:cubicBezTo>
                  <a:cubicBezTo>
                    <a:pt x="38510" y="29928"/>
                    <a:pt x="29928" y="38510"/>
                    <a:pt x="19382" y="38510"/>
                  </a:cubicBezTo>
                  <a:cubicBezTo>
                    <a:pt x="8836" y="38510"/>
                    <a:pt x="254" y="29928"/>
                    <a:pt x="254" y="19382"/>
                  </a:cubicBezTo>
                  <a:cubicBezTo>
                    <a:pt x="254" y="8836"/>
                    <a:pt x="8836" y="254"/>
                    <a:pt x="19382" y="254"/>
                  </a:cubicBezTo>
                  <a:close/>
                  <a:moveTo>
                    <a:pt x="19382" y="1"/>
                  </a:moveTo>
                  <a:cubicBezTo>
                    <a:pt x="8709" y="1"/>
                    <a:pt x="0" y="8678"/>
                    <a:pt x="0" y="19382"/>
                  </a:cubicBezTo>
                  <a:cubicBezTo>
                    <a:pt x="0" y="30054"/>
                    <a:pt x="8709" y="38763"/>
                    <a:pt x="19382" y="38763"/>
                  </a:cubicBezTo>
                  <a:cubicBezTo>
                    <a:pt x="30054" y="38763"/>
                    <a:pt x="38763" y="30054"/>
                    <a:pt x="38763" y="19382"/>
                  </a:cubicBezTo>
                  <a:cubicBezTo>
                    <a:pt x="38763" y="8678"/>
                    <a:pt x="30054" y="1"/>
                    <a:pt x="19382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736;p31">
              <a:extLst>
                <a:ext uri="{FF2B5EF4-FFF2-40B4-BE49-F238E27FC236}">
                  <a16:creationId xmlns:a16="http://schemas.microsoft.com/office/drawing/2014/main" id="{A5934608-29CC-6F73-D74E-694451F81B0F}"/>
                </a:ext>
              </a:extLst>
            </p:cNvPr>
            <p:cNvSpPr/>
            <p:nvPr/>
          </p:nvSpPr>
          <p:spPr>
            <a:xfrm>
              <a:off x="6773696" y="3437146"/>
              <a:ext cx="1319590" cy="1319547"/>
            </a:xfrm>
            <a:custGeom>
              <a:avLst/>
              <a:gdLst/>
              <a:ahLst/>
              <a:cxnLst/>
              <a:rect l="l" t="t" r="r" b="b"/>
              <a:pathLst>
                <a:path w="31037" h="31036" extrusionOk="0">
                  <a:moveTo>
                    <a:pt x="15519" y="3737"/>
                  </a:moveTo>
                  <a:cubicBezTo>
                    <a:pt x="22011" y="3737"/>
                    <a:pt x="27300" y="8994"/>
                    <a:pt x="27300" y="15518"/>
                  </a:cubicBezTo>
                  <a:cubicBezTo>
                    <a:pt x="27300" y="22010"/>
                    <a:pt x="22011" y="27299"/>
                    <a:pt x="15519" y="27299"/>
                  </a:cubicBezTo>
                  <a:cubicBezTo>
                    <a:pt x="9027" y="27299"/>
                    <a:pt x="3738" y="22010"/>
                    <a:pt x="3738" y="15518"/>
                  </a:cubicBezTo>
                  <a:cubicBezTo>
                    <a:pt x="3738" y="8994"/>
                    <a:pt x="9027" y="3737"/>
                    <a:pt x="15519" y="3737"/>
                  </a:cubicBezTo>
                  <a:close/>
                  <a:moveTo>
                    <a:pt x="15519" y="0"/>
                  </a:moveTo>
                  <a:cubicBezTo>
                    <a:pt x="6936" y="0"/>
                    <a:pt x="1" y="6936"/>
                    <a:pt x="1" y="15518"/>
                  </a:cubicBezTo>
                  <a:cubicBezTo>
                    <a:pt x="1" y="24069"/>
                    <a:pt x="6936" y="31036"/>
                    <a:pt x="15519" y="31036"/>
                  </a:cubicBezTo>
                  <a:cubicBezTo>
                    <a:pt x="24069" y="31036"/>
                    <a:pt x="31037" y="24069"/>
                    <a:pt x="31037" y="15518"/>
                  </a:cubicBezTo>
                  <a:cubicBezTo>
                    <a:pt x="31037" y="6936"/>
                    <a:pt x="24101" y="0"/>
                    <a:pt x="15519" y="0"/>
                  </a:cubicBezTo>
                  <a:close/>
                </a:path>
              </a:pathLst>
            </a:custGeom>
            <a:solidFill>
              <a:srgbClr val="3EB0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814;p31">
              <a:extLst>
                <a:ext uri="{FF2B5EF4-FFF2-40B4-BE49-F238E27FC236}">
                  <a16:creationId xmlns:a16="http://schemas.microsoft.com/office/drawing/2014/main" id="{9C50A0F1-0FD6-9DA4-29A7-CC5D2B3F4CBA}"/>
                </a:ext>
              </a:extLst>
            </p:cNvPr>
            <p:cNvSpPr/>
            <p:nvPr/>
          </p:nvSpPr>
          <p:spPr>
            <a:xfrm>
              <a:off x="9550990" y="4022856"/>
              <a:ext cx="148128" cy="148128"/>
            </a:xfrm>
            <a:custGeom>
              <a:avLst/>
              <a:gdLst/>
              <a:ahLst/>
              <a:cxnLst/>
              <a:rect l="l" t="t" r="r" b="b"/>
              <a:pathLst>
                <a:path w="3484" h="3484" extrusionOk="0">
                  <a:moveTo>
                    <a:pt x="1742" y="0"/>
                  </a:moveTo>
                  <a:cubicBezTo>
                    <a:pt x="792" y="0"/>
                    <a:pt x="0" y="792"/>
                    <a:pt x="0" y="1742"/>
                  </a:cubicBezTo>
                  <a:cubicBezTo>
                    <a:pt x="0" y="2724"/>
                    <a:pt x="792" y="3484"/>
                    <a:pt x="1742" y="3484"/>
                  </a:cubicBezTo>
                  <a:cubicBezTo>
                    <a:pt x="2724" y="3484"/>
                    <a:pt x="3484" y="2724"/>
                    <a:pt x="3484" y="1742"/>
                  </a:cubicBezTo>
                  <a:cubicBezTo>
                    <a:pt x="3484" y="792"/>
                    <a:pt x="2724" y="0"/>
                    <a:pt x="174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815;p31">
              <a:extLst>
                <a:ext uri="{FF2B5EF4-FFF2-40B4-BE49-F238E27FC236}">
                  <a16:creationId xmlns:a16="http://schemas.microsoft.com/office/drawing/2014/main" id="{490912A3-F2E8-EEF8-28F6-4D9933E513AB}"/>
                </a:ext>
              </a:extLst>
            </p:cNvPr>
            <p:cNvSpPr/>
            <p:nvPr/>
          </p:nvSpPr>
          <p:spPr>
            <a:xfrm>
              <a:off x="8250767" y="4091520"/>
              <a:ext cx="1404000" cy="12160"/>
            </a:xfrm>
            <a:custGeom>
              <a:avLst/>
              <a:gdLst/>
              <a:ahLst/>
              <a:cxnLst/>
              <a:rect l="l" t="t" r="r" b="b"/>
              <a:pathLst>
                <a:path w="9249" h="286" extrusionOk="0">
                  <a:moveTo>
                    <a:pt x="1" y="0"/>
                  </a:moveTo>
                  <a:lnTo>
                    <a:pt x="1" y="285"/>
                  </a:lnTo>
                  <a:lnTo>
                    <a:pt x="9248" y="285"/>
                  </a:lnTo>
                  <a:lnTo>
                    <a:pt x="9248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825;p31">
              <a:extLst>
                <a:ext uri="{FF2B5EF4-FFF2-40B4-BE49-F238E27FC236}">
                  <a16:creationId xmlns:a16="http://schemas.microsoft.com/office/drawing/2014/main" id="{1839D630-1DA6-C3B9-A6D1-19D6751D7CD3}"/>
                </a:ext>
              </a:extLst>
            </p:cNvPr>
            <p:cNvSpPr txBox="1"/>
            <p:nvPr/>
          </p:nvSpPr>
          <p:spPr>
            <a:xfrm>
              <a:off x="8849333" y="3643225"/>
              <a:ext cx="2542800" cy="3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400" dirty="0">
                  <a:latin typeface="Fira Sans Medium"/>
                  <a:ea typeface="Fira Sans Medium"/>
                  <a:cs typeface="Fira Sans Medium"/>
                  <a:sym typeface="Fira Sans Medium"/>
                </a:rPr>
                <a:t>93,63%</a:t>
              </a:r>
              <a:endParaRPr sz="24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7" name="Google Shape;2826;p31">
              <a:extLst>
                <a:ext uri="{FF2B5EF4-FFF2-40B4-BE49-F238E27FC236}">
                  <a16:creationId xmlns:a16="http://schemas.microsoft.com/office/drawing/2014/main" id="{BF158AFA-3C06-7C90-C88E-7C9553E37ED2}"/>
                </a:ext>
              </a:extLst>
            </p:cNvPr>
            <p:cNvSpPr txBox="1"/>
            <p:nvPr/>
          </p:nvSpPr>
          <p:spPr>
            <a:xfrm>
              <a:off x="9265920" y="4018749"/>
              <a:ext cx="2133600" cy="377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1600" dirty="0">
                  <a:latin typeface="Fira Sans"/>
                  <a:ea typeface="Fira Sans"/>
                  <a:cs typeface="Fira Sans"/>
                  <a:sym typeface="Fira Sans"/>
                </a:rPr>
                <a:t>assertividade</a:t>
              </a:r>
              <a:endParaRPr sz="16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FA5A245C-2D6D-5BB8-ADEA-FA273C325954}"/>
                </a:ext>
              </a:extLst>
            </p:cNvPr>
            <p:cNvGrpSpPr/>
            <p:nvPr/>
          </p:nvGrpSpPr>
          <p:grpSpPr>
            <a:xfrm>
              <a:off x="7008064" y="3721076"/>
              <a:ext cx="745488" cy="698540"/>
              <a:chOff x="66941" y="5326511"/>
              <a:chExt cx="554089" cy="519194"/>
            </a:xfrm>
          </p:grpSpPr>
          <p:sp>
            <p:nvSpPr>
              <p:cNvPr id="39" name="Google Shape;4705;p41">
                <a:extLst>
                  <a:ext uri="{FF2B5EF4-FFF2-40B4-BE49-F238E27FC236}">
                    <a16:creationId xmlns:a16="http://schemas.microsoft.com/office/drawing/2014/main" id="{3D9CBE0F-2A0A-B928-1F17-CE5E71781769}"/>
                  </a:ext>
                </a:extLst>
              </p:cNvPr>
              <p:cNvSpPr/>
              <p:nvPr/>
            </p:nvSpPr>
            <p:spPr>
              <a:xfrm>
                <a:off x="130986" y="5355660"/>
                <a:ext cx="245038" cy="49004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15265" extrusionOk="0">
                    <a:moveTo>
                      <a:pt x="7633" y="1"/>
                    </a:moveTo>
                    <a:cubicBezTo>
                      <a:pt x="3421" y="1"/>
                      <a:pt x="0" y="3421"/>
                      <a:pt x="0" y="7633"/>
                    </a:cubicBezTo>
                    <a:cubicBezTo>
                      <a:pt x="0" y="11845"/>
                      <a:pt x="3421" y="15265"/>
                      <a:pt x="7633" y="15265"/>
                    </a:cubicBezTo>
                    <a:lnTo>
                      <a:pt x="7633" y="14188"/>
                    </a:lnTo>
                    <a:cubicBezTo>
                      <a:pt x="3991" y="14188"/>
                      <a:pt x="1045" y="11243"/>
                      <a:pt x="1045" y="7633"/>
                    </a:cubicBezTo>
                    <a:cubicBezTo>
                      <a:pt x="1045" y="3991"/>
                      <a:pt x="3991" y="1046"/>
                      <a:pt x="7633" y="1046"/>
                    </a:cubicBezTo>
                    <a:lnTo>
                      <a:pt x="7633" y="1"/>
                    </a:ln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706;p41">
                <a:extLst>
                  <a:ext uri="{FF2B5EF4-FFF2-40B4-BE49-F238E27FC236}">
                    <a16:creationId xmlns:a16="http://schemas.microsoft.com/office/drawing/2014/main" id="{2197CBBE-764E-D8E1-4895-34F3C4BC0942}"/>
                  </a:ext>
                </a:extLst>
              </p:cNvPr>
              <p:cNvSpPr/>
              <p:nvPr/>
            </p:nvSpPr>
            <p:spPr>
              <a:xfrm>
                <a:off x="164533" y="5389207"/>
                <a:ext cx="211491" cy="42195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13144" extrusionOk="0">
                    <a:moveTo>
                      <a:pt x="6588" y="1"/>
                    </a:moveTo>
                    <a:cubicBezTo>
                      <a:pt x="2946" y="1"/>
                      <a:pt x="0" y="2946"/>
                      <a:pt x="0" y="6588"/>
                    </a:cubicBezTo>
                    <a:cubicBezTo>
                      <a:pt x="0" y="10198"/>
                      <a:pt x="2946" y="13143"/>
                      <a:pt x="6588" y="13143"/>
                    </a:cubicBezTo>
                    <a:lnTo>
                      <a:pt x="6588" y="12098"/>
                    </a:lnTo>
                    <a:cubicBezTo>
                      <a:pt x="3547" y="12098"/>
                      <a:pt x="1077" y="9628"/>
                      <a:pt x="1077" y="6588"/>
                    </a:cubicBezTo>
                    <a:cubicBezTo>
                      <a:pt x="1077" y="3548"/>
                      <a:pt x="3547" y="1077"/>
                      <a:pt x="6588" y="1077"/>
                    </a:cubicBezTo>
                    <a:lnTo>
                      <a:pt x="65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707;p41">
                <a:extLst>
                  <a:ext uri="{FF2B5EF4-FFF2-40B4-BE49-F238E27FC236}">
                    <a16:creationId xmlns:a16="http://schemas.microsoft.com/office/drawing/2014/main" id="{5690006F-701E-5AE1-89BB-C115D7D2B64B}"/>
                  </a:ext>
                </a:extLst>
              </p:cNvPr>
              <p:cNvSpPr/>
              <p:nvPr/>
            </p:nvSpPr>
            <p:spPr>
              <a:xfrm>
                <a:off x="199107" y="5423782"/>
                <a:ext cx="176917" cy="35280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0990" extrusionOk="0">
                    <a:moveTo>
                      <a:pt x="5511" y="0"/>
                    </a:moveTo>
                    <a:cubicBezTo>
                      <a:pt x="2470" y="0"/>
                      <a:pt x="0" y="2471"/>
                      <a:pt x="0" y="5511"/>
                    </a:cubicBezTo>
                    <a:cubicBezTo>
                      <a:pt x="0" y="8551"/>
                      <a:pt x="2470" y="10989"/>
                      <a:pt x="5511" y="10989"/>
                    </a:cubicBezTo>
                    <a:lnTo>
                      <a:pt x="5511" y="9944"/>
                    </a:lnTo>
                    <a:cubicBezTo>
                      <a:pt x="3072" y="9944"/>
                      <a:pt x="1077" y="7949"/>
                      <a:pt x="1077" y="5511"/>
                    </a:cubicBezTo>
                    <a:cubicBezTo>
                      <a:pt x="1077" y="3072"/>
                      <a:pt x="3072" y="1077"/>
                      <a:pt x="5511" y="1077"/>
                    </a:cubicBezTo>
                    <a:lnTo>
                      <a:pt x="5511" y="0"/>
                    </a:ln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708;p41">
                <a:extLst>
                  <a:ext uri="{FF2B5EF4-FFF2-40B4-BE49-F238E27FC236}">
                    <a16:creationId xmlns:a16="http://schemas.microsoft.com/office/drawing/2014/main" id="{13B3014C-71E8-F994-767F-D13C1539A521}"/>
                  </a:ext>
                </a:extLst>
              </p:cNvPr>
              <p:cNvSpPr/>
              <p:nvPr/>
            </p:nvSpPr>
            <p:spPr>
              <a:xfrm>
                <a:off x="233650" y="5458356"/>
                <a:ext cx="142375" cy="284685"/>
              </a:xfrm>
              <a:custGeom>
                <a:avLst/>
                <a:gdLst/>
                <a:ahLst/>
                <a:cxnLst/>
                <a:rect l="l" t="t" r="r" b="b"/>
                <a:pathLst>
                  <a:path w="4435" h="8868" extrusionOk="0">
                    <a:moveTo>
                      <a:pt x="4435" y="0"/>
                    </a:moveTo>
                    <a:cubicBezTo>
                      <a:pt x="1996" y="0"/>
                      <a:pt x="1" y="1995"/>
                      <a:pt x="1" y="4434"/>
                    </a:cubicBezTo>
                    <a:cubicBezTo>
                      <a:pt x="1" y="6872"/>
                      <a:pt x="1996" y="8867"/>
                      <a:pt x="4435" y="8867"/>
                    </a:cubicBezTo>
                    <a:lnTo>
                      <a:pt x="4435" y="7791"/>
                    </a:lnTo>
                    <a:cubicBezTo>
                      <a:pt x="2566" y="7791"/>
                      <a:pt x="1078" y="6271"/>
                      <a:pt x="1078" y="4434"/>
                    </a:cubicBezTo>
                    <a:cubicBezTo>
                      <a:pt x="1078" y="2565"/>
                      <a:pt x="2566" y="1077"/>
                      <a:pt x="4435" y="1077"/>
                    </a:cubicBezTo>
                    <a:lnTo>
                      <a:pt x="44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709;p41">
                <a:extLst>
                  <a:ext uri="{FF2B5EF4-FFF2-40B4-BE49-F238E27FC236}">
                    <a16:creationId xmlns:a16="http://schemas.microsoft.com/office/drawing/2014/main" id="{6884F23A-2446-EFFA-FFB4-6CE844BBE1B5}"/>
                  </a:ext>
                </a:extLst>
              </p:cNvPr>
              <p:cNvSpPr/>
              <p:nvPr/>
            </p:nvSpPr>
            <p:spPr>
              <a:xfrm>
                <a:off x="266454" y="5492899"/>
                <a:ext cx="107800" cy="215568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6715" extrusionOk="0">
                    <a:moveTo>
                      <a:pt x="3358" y="1"/>
                    </a:moveTo>
                    <a:cubicBezTo>
                      <a:pt x="1489" y="1"/>
                      <a:pt x="1" y="1489"/>
                      <a:pt x="1" y="3358"/>
                    </a:cubicBezTo>
                    <a:cubicBezTo>
                      <a:pt x="1" y="5195"/>
                      <a:pt x="1489" y="6715"/>
                      <a:pt x="3358" y="6715"/>
                    </a:cubicBezTo>
                    <a:lnTo>
                      <a:pt x="3358" y="5638"/>
                    </a:lnTo>
                    <a:cubicBezTo>
                      <a:pt x="2091" y="5638"/>
                      <a:pt x="1077" y="4624"/>
                      <a:pt x="1077" y="3358"/>
                    </a:cubicBezTo>
                    <a:cubicBezTo>
                      <a:pt x="1077" y="2091"/>
                      <a:pt x="2091" y="1046"/>
                      <a:pt x="3358" y="1046"/>
                    </a:cubicBezTo>
                    <a:lnTo>
                      <a:pt x="3358" y="1"/>
                    </a:ln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710;p41">
                <a:extLst>
                  <a:ext uri="{FF2B5EF4-FFF2-40B4-BE49-F238E27FC236}">
                    <a16:creationId xmlns:a16="http://schemas.microsoft.com/office/drawing/2014/main" id="{F45A1878-FDD6-4E60-2523-75DE9A524AFD}"/>
                  </a:ext>
                </a:extLst>
              </p:cNvPr>
              <p:cNvSpPr/>
              <p:nvPr/>
            </p:nvSpPr>
            <p:spPr>
              <a:xfrm>
                <a:off x="302798" y="5526446"/>
                <a:ext cx="73226" cy="147447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4593" extrusionOk="0">
                    <a:moveTo>
                      <a:pt x="2281" y="1"/>
                    </a:moveTo>
                    <a:cubicBezTo>
                      <a:pt x="1014" y="1"/>
                      <a:pt x="0" y="1046"/>
                      <a:pt x="0" y="2313"/>
                    </a:cubicBezTo>
                    <a:cubicBezTo>
                      <a:pt x="0" y="3579"/>
                      <a:pt x="1014" y="4593"/>
                      <a:pt x="2281" y="4593"/>
                    </a:cubicBezTo>
                    <a:lnTo>
                      <a:pt x="2281" y="3516"/>
                    </a:lnTo>
                    <a:cubicBezTo>
                      <a:pt x="1616" y="3516"/>
                      <a:pt x="1046" y="2978"/>
                      <a:pt x="1046" y="2313"/>
                    </a:cubicBezTo>
                    <a:cubicBezTo>
                      <a:pt x="1046" y="1648"/>
                      <a:pt x="1616" y="1078"/>
                      <a:pt x="2281" y="1078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711;p41">
                <a:extLst>
                  <a:ext uri="{FF2B5EF4-FFF2-40B4-BE49-F238E27FC236}">
                    <a16:creationId xmlns:a16="http://schemas.microsoft.com/office/drawing/2014/main" id="{B1D4949E-CE3E-5663-7E25-4D40163CC233}"/>
                  </a:ext>
                </a:extLst>
              </p:cNvPr>
              <p:cNvSpPr/>
              <p:nvPr/>
            </p:nvSpPr>
            <p:spPr>
              <a:xfrm>
                <a:off x="336346" y="5561020"/>
                <a:ext cx="39679" cy="7833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440" extrusionOk="0">
                    <a:moveTo>
                      <a:pt x="1236" y="1"/>
                    </a:moveTo>
                    <a:cubicBezTo>
                      <a:pt x="571" y="1"/>
                      <a:pt x="1" y="571"/>
                      <a:pt x="1" y="1236"/>
                    </a:cubicBezTo>
                    <a:cubicBezTo>
                      <a:pt x="1" y="1901"/>
                      <a:pt x="571" y="2439"/>
                      <a:pt x="1236" y="2439"/>
                    </a:cubicBezTo>
                    <a:lnTo>
                      <a:pt x="1236" y="1"/>
                    </a:ln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712;p41">
                <a:extLst>
                  <a:ext uri="{FF2B5EF4-FFF2-40B4-BE49-F238E27FC236}">
                    <a16:creationId xmlns:a16="http://schemas.microsoft.com/office/drawing/2014/main" id="{40CB48A3-CC13-47CF-2A84-B55F3AE8324A}"/>
                  </a:ext>
                </a:extLst>
              </p:cNvPr>
              <p:cNvSpPr/>
              <p:nvPr/>
            </p:nvSpPr>
            <p:spPr>
              <a:xfrm>
                <a:off x="375992" y="5355660"/>
                <a:ext cx="245038" cy="49004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15265" extrusionOk="0">
                    <a:moveTo>
                      <a:pt x="1" y="1"/>
                    </a:moveTo>
                    <a:lnTo>
                      <a:pt x="1" y="1046"/>
                    </a:lnTo>
                    <a:cubicBezTo>
                      <a:pt x="3643" y="1046"/>
                      <a:pt x="6556" y="3991"/>
                      <a:pt x="6556" y="7633"/>
                    </a:cubicBezTo>
                    <a:cubicBezTo>
                      <a:pt x="6556" y="11243"/>
                      <a:pt x="3643" y="14188"/>
                      <a:pt x="1" y="14188"/>
                    </a:cubicBezTo>
                    <a:lnTo>
                      <a:pt x="1" y="15265"/>
                    </a:lnTo>
                    <a:cubicBezTo>
                      <a:pt x="4213" y="15265"/>
                      <a:pt x="7633" y="11845"/>
                      <a:pt x="7633" y="7633"/>
                    </a:cubicBezTo>
                    <a:cubicBezTo>
                      <a:pt x="7633" y="3421"/>
                      <a:pt x="4213" y="1"/>
                      <a:pt x="1" y="1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13;p41">
                <a:extLst>
                  <a:ext uri="{FF2B5EF4-FFF2-40B4-BE49-F238E27FC236}">
                    <a16:creationId xmlns:a16="http://schemas.microsoft.com/office/drawing/2014/main" id="{C2C44A1F-4E1A-8806-3AFA-C295C8107C89}"/>
                  </a:ext>
                </a:extLst>
              </p:cNvPr>
              <p:cNvSpPr/>
              <p:nvPr/>
            </p:nvSpPr>
            <p:spPr>
              <a:xfrm>
                <a:off x="375992" y="5389207"/>
                <a:ext cx="210496" cy="421955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13144" extrusionOk="0">
                    <a:moveTo>
                      <a:pt x="1" y="1"/>
                    </a:moveTo>
                    <a:lnTo>
                      <a:pt x="1" y="1077"/>
                    </a:lnTo>
                    <a:cubicBezTo>
                      <a:pt x="3041" y="1077"/>
                      <a:pt x="5511" y="3548"/>
                      <a:pt x="5511" y="6588"/>
                    </a:cubicBezTo>
                    <a:cubicBezTo>
                      <a:pt x="5511" y="9628"/>
                      <a:pt x="3041" y="12066"/>
                      <a:pt x="1" y="12066"/>
                    </a:cubicBezTo>
                    <a:lnTo>
                      <a:pt x="1" y="13143"/>
                    </a:lnTo>
                    <a:cubicBezTo>
                      <a:pt x="3643" y="13143"/>
                      <a:pt x="6556" y="10198"/>
                      <a:pt x="6556" y="6588"/>
                    </a:cubicBezTo>
                    <a:cubicBezTo>
                      <a:pt x="6556" y="2946"/>
                      <a:pt x="3643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714;p41">
                <a:extLst>
                  <a:ext uri="{FF2B5EF4-FFF2-40B4-BE49-F238E27FC236}">
                    <a16:creationId xmlns:a16="http://schemas.microsoft.com/office/drawing/2014/main" id="{AFA41604-1ED2-7F54-2E37-D286C51E2047}"/>
                  </a:ext>
                </a:extLst>
              </p:cNvPr>
              <p:cNvSpPr/>
              <p:nvPr/>
            </p:nvSpPr>
            <p:spPr>
              <a:xfrm>
                <a:off x="375992" y="5389207"/>
                <a:ext cx="210496" cy="421955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13144" extrusionOk="0">
                    <a:moveTo>
                      <a:pt x="1" y="1"/>
                    </a:moveTo>
                    <a:lnTo>
                      <a:pt x="1" y="1077"/>
                    </a:lnTo>
                    <a:cubicBezTo>
                      <a:pt x="3041" y="1077"/>
                      <a:pt x="5511" y="3548"/>
                      <a:pt x="5511" y="6588"/>
                    </a:cubicBezTo>
                    <a:cubicBezTo>
                      <a:pt x="5511" y="9628"/>
                      <a:pt x="3041" y="12066"/>
                      <a:pt x="1" y="12066"/>
                    </a:cubicBezTo>
                    <a:lnTo>
                      <a:pt x="1" y="13143"/>
                    </a:lnTo>
                    <a:cubicBezTo>
                      <a:pt x="3643" y="13143"/>
                      <a:pt x="6556" y="10198"/>
                      <a:pt x="6556" y="6588"/>
                    </a:cubicBezTo>
                    <a:cubicBezTo>
                      <a:pt x="6556" y="2946"/>
                      <a:pt x="3643" y="1"/>
                      <a:pt x="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715;p41">
                <a:extLst>
                  <a:ext uri="{FF2B5EF4-FFF2-40B4-BE49-F238E27FC236}">
                    <a16:creationId xmlns:a16="http://schemas.microsoft.com/office/drawing/2014/main" id="{3EE51ADF-4DB0-80A0-179F-993822C66793}"/>
                  </a:ext>
                </a:extLst>
              </p:cNvPr>
              <p:cNvSpPr/>
              <p:nvPr/>
            </p:nvSpPr>
            <p:spPr>
              <a:xfrm>
                <a:off x="375992" y="5423782"/>
                <a:ext cx="176949" cy="352806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10990" extrusionOk="0">
                    <a:moveTo>
                      <a:pt x="1" y="0"/>
                    </a:moveTo>
                    <a:lnTo>
                      <a:pt x="1" y="1077"/>
                    </a:lnTo>
                    <a:cubicBezTo>
                      <a:pt x="2439" y="1077"/>
                      <a:pt x="4434" y="3041"/>
                      <a:pt x="4434" y="5511"/>
                    </a:cubicBezTo>
                    <a:cubicBezTo>
                      <a:pt x="4434" y="7949"/>
                      <a:pt x="2439" y="9944"/>
                      <a:pt x="1" y="9944"/>
                    </a:cubicBezTo>
                    <a:lnTo>
                      <a:pt x="1" y="10989"/>
                    </a:lnTo>
                    <a:cubicBezTo>
                      <a:pt x="20" y="10990"/>
                      <a:pt x="39" y="10990"/>
                      <a:pt x="58" y="10990"/>
                    </a:cubicBezTo>
                    <a:cubicBezTo>
                      <a:pt x="3072" y="10990"/>
                      <a:pt x="5511" y="8532"/>
                      <a:pt x="5511" y="5511"/>
                    </a:cubicBezTo>
                    <a:cubicBezTo>
                      <a:pt x="5511" y="2471"/>
                      <a:pt x="3041" y="0"/>
                      <a:pt x="1" y="0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716;p41">
                <a:extLst>
                  <a:ext uri="{FF2B5EF4-FFF2-40B4-BE49-F238E27FC236}">
                    <a16:creationId xmlns:a16="http://schemas.microsoft.com/office/drawing/2014/main" id="{842EC135-EC8A-B1D4-E65C-AF3FA54FEF8B}"/>
                  </a:ext>
                </a:extLst>
              </p:cNvPr>
              <p:cNvSpPr/>
              <p:nvPr/>
            </p:nvSpPr>
            <p:spPr>
              <a:xfrm>
                <a:off x="375992" y="5458356"/>
                <a:ext cx="142375" cy="284685"/>
              </a:xfrm>
              <a:custGeom>
                <a:avLst/>
                <a:gdLst/>
                <a:ahLst/>
                <a:cxnLst/>
                <a:rect l="l" t="t" r="r" b="b"/>
                <a:pathLst>
                  <a:path w="4435" h="8868" extrusionOk="0">
                    <a:moveTo>
                      <a:pt x="1" y="0"/>
                    </a:moveTo>
                    <a:lnTo>
                      <a:pt x="1" y="1077"/>
                    </a:lnTo>
                    <a:cubicBezTo>
                      <a:pt x="1837" y="1077"/>
                      <a:pt x="3358" y="2565"/>
                      <a:pt x="3358" y="4434"/>
                    </a:cubicBezTo>
                    <a:cubicBezTo>
                      <a:pt x="3358" y="6271"/>
                      <a:pt x="1837" y="7791"/>
                      <a:pt x="1" y="7791"/>
                    </a:cubicBezTo>
                    <a:lnTo>
                      <a:pt x="1" y="8867"/>
                    </a:lnTo>
                    <a:cubicBezTo>
                      <a:pt x="2439" y="8867"/>
                      <a:pt x="4434" y="6872"/>
                      <a:pt x="4434" y="4434"/>
                    </a:cubicBezTo>
                    <a:cubicBezTo>
                      <a:pt x="4434" y="1995"/>
                      <a:pt x="2439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717;p41">
                <a:extLst>
                  <a:ext uri="{FF2B5EF4-FFF2-40B4-BE49-F238E27FC236}">
                    <a16:creationId xmlns:a16="http://schemas.microsoft.com/office/drawing/2014/main" id="{438A5856-792B-E944-A0E8-BDD22E4CD828}"/>
                  </a:ext>
                </a:extLst>
              </p:cNvPr>
              <p:cNvSpPr/>
              <p:nvPr/>
            </p:nvSpPr>
            <p:spPr>
              <a:xfrm>
                <a:off x="375992" y="5458356"/>
                <a:ext cx="142375" cy="284685"/>
              </a:xfrm>
              <a:custGeom>
                <a:avLst/>
                <a:gdLst/>
                <a:ahLst/>
                <a:cxnLst/>
                <a:rect l="l" t="t" r="r" b="b"/>
                <a:pathLst>
                  <a:path w="4435" h="8868" extrusionOk="0">
                    <a:moveTo>
                      <a:pt x="1" y="0"/>
                    </a:moveTo>
                    <a:lnTo>
                      <a:pt x="1" y="1077"/>
                    </a:lnTo>
                    <a:cubicBezTo>
                      <a:pt x="1837" y="1077"/>
                      <a:pt x="3358" y="2565"/>
                      <a:pt x="3358" y="4434"/>
                    </a:cubicBezTo>
                    <a:cubicBezTo>
                      <a:pt x="3358" y="6271"/>
                      <a:pt x="1837" y="7791"/>
                      <a:pt x="1" y="7791"/>
                    </a:cubicBezTo>
                    <a:lnTo>
                      <a:pt x="1" y="8867"/>
                    </a:lnTo>
                    <a:cubicBezTo>
                      <a:pt x="2439" y="8867"/>
                      <a:pt x="4434" y="6872"/>
                      <a:pt x="4434" y="4434"/>
                    </a:cubicBezTo>
                    <a:cubicBezTo>
                      <a:pt x="4434" y="1995"/>
                      <a:pt x="2439" y="0"/>
                      <a:pt x="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718;p41">
                <a:extLst>
                  <a:ext uri="{FF2B5EF4-FFF2-40B4-BE49-F238E27FC236}">
                    <a16:creationId xmlns:a16="http://schemas.microsoft.com/office/drawing/2014/main" id="{4FE8EDE0-33CD-9E31-7F03-8DFA67DB561B}"/>
                  </a:ext>
                </a:extLst>
              </p:cNvPr>
              <p:cNvSpPr/>
              <p:nvPr/>
            </p:nvSpPr>
            <p:spPr>
              <a:xfrm>
                <a:off x="375992" y="5492899"/>
                <a:ext cx="107800" cy="215568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6715" extrusionOk="0">
                    <a:moveTo>
                      <a:pt x="1" y="1"/>
                    </a:moveTo>
                    <a:lnTo>
                      <a:pt x="1" y="1046"/>
                    </a:lnTo>
                    <a:cubicBezTo>
                      <a:pt x="1267" y="1046"/>
                      <a:pt x="2281" y="2091"/>
                      <a:pt x="2281" y="3358"/>
                    </a:cubicBezTo>
                    <a:cubicBezTo>
                      <a:pt x="2281" y="4624"/>
                      <a:pt x="1267" y="5638"/>
                      <a:pt x="1" y="5638"/>
                    </a:cubicBezTo>
                    <a:lnTo>
                      <a:pt x="1" y="6715"/>
                    </a:lnTo>
                    <a:cubicBezTo>
                      <a:pt x="1837" y="6715"/>
                      <a:pt x="3358" y="5195"/>
                      <a:pt x="3358" y="3358"/>
                    </a:cubicBezTo>
                    <a:cubicBezTo>
                      <a:pt x="3358" y="1489"/>
                      <a:pt x="1837" y="1"/>
                      <a:pt x="1" y="1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719;p41">
                <a:extLst>
                  <a:ext uri="{FF2B5EF4-FFF2-40B4-BE49-F238E27FC236}">
                    <a16:creationId xmlns:a16="http://schemas.microsoft.com/office/drawing/2014/main" id="{E771C21F-819E-1011-08B9-77BBCB7DAFB1}"/>
                  </a:ext>
                </a:extLst>
              </p:cNvPr>
              <p:cNvSpPr/>
              <p:nvPr/>
            </p:nvSpPr>
            <p:spPr>
              <a:xfrm>
                <a:off x="375992" y="5526446"/>
                <a:ext cx="73226" cy="147447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4593" extrusionOk="0">
                    <a:moveTo>
                      <a:pt x="1" y="1"/>
                    </a:moveTo>
                    <a:lnTo>
                      <a:pt x="1" y="1078"/>
                    </a:lnTo>
                    <a:cubicBezTo>
                      <a:pt x="666" y="1078"/>
                      <a:pt x="1236" y="1648"/>
                      <a:pt x="1236" y="2313"/>
                    </a:cubicBezTo>
                    <a:cubicBezTo>
                      <a:pt x="1236" y="2978"/>
                      <a:pt x="666" y="3516"/>
                      <a:pt x="1" y="3516"/>
                    </a:cubicBezTo>
                    <a:lnTo>
                      <a:pt x="1" y="4593"/>
                    </a:lnTo>
                    <a:cubicBezTo>
                      <a:pt x="1267" y="4593"/>
                      <a:pt x="2281" y="3579"/>
                      <a:pt x="2281" y="2313"/>
                    </a:cubicBezTo>
                    <a:cubicBezTo>
                      <a:pt x="2281" y="1046"/>
                      <a:pt x="1267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720;p41">
                <a:extLst>
                  <a:ext uri="{FF2B5EF4-FFF2-40B4-BE49-F238E27FC236}">
                    <a16:creationId xmlns:a16="http://schemas.microsoft.com/office/drawing/2014/main" id="{9D736A55-3D04-5286-33AD-B47F54EB75D4}"/>
                  </a:ext>
                </a:extLst>
              </p:cNvPr>
              <p:cNvSpPr/>
              <p:nvPr/>
            </p:nvSpPr>
            <p:spPr>
              <a:xfrm>
                <a:off x="375992" y="5526446"/>
                <a:ext cx="73226" cy="147447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4593" extrusionOk="0">
                    <a:moveTo>
                      <a:pt x="1" y="1"/>
                    </a:moveTo>
                    <a:lnTo>
                      <a:pt x="1" y="1078"/>
                    </a:lnTo>
                    <a:cubicBezTo>
                      <a:pt x="666" y="1078"/>
                      <a:pt x="1236" y="1648"/>
                      <a:pt x="1236" y="2313"/>
                    </a:cubicBezTo>
                    <a:cubicBezTo>
                      <a:pt x="1236" y="2978"/>
                      <a:pt x="666" y="3516"/>
                      <a:pt x="1" y="3516"/>
                    </a:cubicBezTo>
                    <a:lnTo>
                      <a:pt x="1" y="4593"/>
                    </a:lnTo>
                    <a:cubicBezTo>
                      <a:pt x="1267" y="4593"/>
                      <a:pt x="2281" y="3579"/>
                      <a:pt x="2281" y="2313"/>
                    </a:cubicBezTo>
                    <a:cubicBezTo>
                      <a:pt x="2281" y="1046"/>
                      <a:pt x="1267" y="1"/>
                      <a:pt x="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721;p41">
                <a:extLst>
                  <a:ext uri="{FF2B5EF4-FFF2-40B4-BE49-F238E27FC236}">
                    <a16:creationId xmlns:a16="http://schemas.microsoft.com/office/drawing/2014/main" id="{B83CB043-4063-5269-95BF-1B30EC47F212}"/>
                  </a:ext>
                </a:extLst>
              </p:cNvPr>
              <p:cNvSpPr/>
              <p:nvPr/>
            </p:nvSpPr>
            <p:spPr>
              <a:xfrm>
                <a:off x="375992" y="5561020"/>
                <a:ext cx="39679" cy="7833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440" extrusionOk="0">
                    <a:moveTo>
                      <a:pt x="1" y="1"/>
                    </a:moveTo>
                    <a:lnTo>
                      <a:pt x="1" y="2439"/>
                    </a:lnTo>
                    <a:cubicBezTo>
                      <a:pt x="666" y="2439"/>
                      <a:pt x="1236" y="1901"/>
                      <a:pt x="1236" y="1236"/>
                    </a:cubicBezTo>
                    <a:cubicBezTo>
                      <a:pt x="1236" y="571"/>
                      <a:pt x="666" y="1"/>
                      <a:pt x="1" y="1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722;p41">
                <a:extLst>
                  <a:ext uri="{FF2B5EF4-FFF2-40B4-BE49-F238E27FC236}">
                    <a16:creationId xmlns:a16="http://schemas.microsoft.com/office/drawing/2014/main" id="{EA9ED630-A42D-3BAC-3708-559A73C53A51}"/>
                  </a:ext>
                </a:extLst>
              </p:cNvPr>
              <p:cNvSpPr/>
              <p:nvPr/>
            </p:nvSpPr>
            <p:spPr>
              <a:xfrm>
                <a:off x="303826" y="5534600"/>
                <a:ext cx="72199" cy="69149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2154" extrusionOk="0">
                    <a:moveTo>
                      <a:pt x="380" y="0"/>
                    </a:moveTo>
                    <a:lnTo>
                      <a:pt x="190" y="190"/>
                    </a:lnTo>
                    <a:lnTo>
                      <a:pt x="0" y="380"/>
                    </a:lnTo>
                    <a:cubicBezTo>
                      <a:pt x="0" y="380"/>
                      <a:pt x="1204" y="1520"/>
                      <a:pt x="2249" y="2154"/>
                    </a:cubicBezTo>
                    <a:cubicBezTo>
                      <a:pt x="1552" y="1140"/>
                      <a:pt x="380" y="0"/>
                      <a:pt x="380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723;p41">
                <a:extLst>
                  <a:ext uri="{FF2B5EF4-FFF2-40B4-BE49-F238E27FC236}">
                    <a16:creationId xmlns:a16="http://schemas.microsoft.com/office/drawing/2014/main" id="{81D87F37-0614-5C37-A346-5DFEB007579E}"/>
                  </a:ext>
                </a:extLst>
              </p:cNvPr>
              <p:cNvSpPr/>
              <p:nvPr/>
            </p:nvSpPr>
            <p:spPr>
              <a:xfrm>
                <a:off x="234677" y="5468501"/>
                <a:ext cx="87479" cy="82343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565" extrusionOk="0">
                    <a:moveTo>
                      <a:pt x="507" y="1"/>
                    </a:moveTo>
                    <a:lnTo>
                      <a:pt x="1" y="539"/>
                    </a:lnTo>
                    <a:lnTo>
                      <a:pt x="2091" y="2534"/>
                    </a:lnTo>
                    <a:cubicBezTo>
                      <a:pt x="2112" y="2555"/>
                      <a:pt x="2136" y="2564"/>
                      <a:pt x="2161" y="2564"/>
                    </a:cubicBezTo>
                    <a:cubicBezTo>
                      <a:pt x="2285" y="2564"/>
                      <a:pt x="2439" y="2344"/>
                      <a:pt x="2439" y="2344"/>
                    </a:cubicBezTo>
                    <a:cubicBezTo>
                      <a:pt x="2439" y="2344"/>
                      <a:pt x="2724" y="2091"/>
                      <a:pt x="2597" y="1996"/>
                    </a:cubicBezTo>
                    <a:lnTo>
                      <a:pt x="507" y="1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724;p41">
                <a:extLst>
                  <a:ext uri="{FF2B5EF4-FFF2-40B4-BE49-F238E27FC236}">
                    <a16:creationId xmlns:a16="http://schemas.microsoft.com/office/drawing/2014/main" id="{94D68827-2E7B-D6AD-ED55-8D0B453A4B0E}"/>
                  </a:ext>
                </a:extLst>
              </p:cNvPr>
              <p:cNvSpPr/>
              <p:nvPr/>
            </p:nvSpPr>
            <p:spPr>
              <a:xfrm>
                <a:off x="176732" y="5413605"/>
                <a:ext cx="99678" cy="9560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978" extrusionOk="0">
                    <a:moveTo>
                      <a:pt x="539" y="1"/>
                    </a:moveTo>
                    <a:lnTo>
                      <a:pt x="0" y="539"/>
                    </a:lnTo>
                    <a:lnTo>
                      <a:pt x="2566" y="2978"/>
                    </a:lnTo>
                    <a:lnTo>
                      <a:pt x="3104" y="2439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725;p41">
                <a:extLst>
                  <a:ext uri="{FF2B5EF4-FFF2-40B4-BE49-F238E27FC236}">
                    <a16:creationId xmlns:a16="http://schemas.microsoft.com/office/drawing/2014/main" id="{D97DB6CC-B25E-DCD4-F87E-6B8A30F94013}"/>
                  </a:ext>
                </a:extLst>
              </p:cNvPr>
              <p:cNvSpPr/>
              <p:nvPr/>
            </p:nvSpPr>
            <p:spPr>
              <a:xfrm>
                <a:off x="66941" y="5326511"/>
                <a:ext cx="155569" cy="12054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3755" extrusionOk="0">
                    <a:moveTo>
                      <a:pt x="1767" y="1"/>
                    </a:moveTo>
                    <a:cubicBezTo>
                      <a:pt x="1465" y="1"/>
                      <a:pt x="1156" y="88"/>
                      <a:pt x="855" y="307"/>
                    </a:cubicBezTo>
                    <a:cubicBezTo>
                      <a:pt x="0" y="1637"/>
                      <a:pt x="1457" y="2935"/>
                      <a:pt x="2027" y="3474"/>
                    </a:cubicBezTo>
                    <a:cubicBezTo>
                      <a:pt x="2243" y="3681"/>
                      <a:pt x="2497" y="3755"/>
                      <a:pt x="2750" y="3755"/>
                    </a:cubicBezTo>
                    <a:cubicBezTo>
                      <a:pt x="3389" y="3755"/>
                      <a:pt x="4022" y="3284"/>
                      <a:pt x="4022" y="3284"/>
                    </a:cubicBezTo>
                    <a:cubicBezTo>
                      <a:pt x="4022" y="3284"/>
                      <a:pt x="4846" y="2017"/>
                      <a:pt x="4086" y="1289"/>
                    </a:cubicBezTo>
                    <a:cubicBezTo>
                      <a:pt x="3651" y="902"/>
                      <a:pt x="2738" y="1"/>
                      <a:pt x="1767" y="1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726;p41">
                <a:extLst>
                  <a:ext uri="{FF2B5EF4-FFF2-40B4-BE49-F238E27FC236}">
                    <a16:creationId xmlns:a16="http://schemas.microsoft.com/office/drawing/2014/main" id="{798F9820-53C5-94DE-2A0C-C901D1A2F463}"/>
                  </a:ext>
                </a:extLst>
              </p:cNvPr>
              <p:cNvSpPr/>
              <p:nvPr/>
            </p:nvSpPr>
            <p:spPr>
              <a:xfrm>
                <a:off x="90312" y="5329240"/>
                <a:ext cx="65104" cy="65072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027" extrusionOk="0">
                    <a:moveTo>
                      <a:pt x="1616" y="0"/>
                    </a:moveTo>
                    <a:lnTo>
                      <a:pt x="1679" y="1710"/>
                    </a:lnTo>
                    <a:lnTo>
                      <a:pt x="1" y="1710"/>
                    </a:lnTo>
                    <a:cubicBezTo>
                      <a:pt x="32" y="1837"/>
                      <a:pt x="96" y="1932"/>
                      <a:pt x="127" y="2027"/>
                    </a:cubicBezTo>
                    <a:lnTo>
                      <a:pt x="2027" y="2027"/>
                    </a:lnTo>
                    <a:lnTo>
                      <a:pt x="1932" y="127"/>
                    </a:lnTo>
                    <a:cubicBezTo>
                      <a:pt x="1837" y="95"/>
                      <a:pt x="1742" y="32"/>
                      <a:pt x="1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727;p41">
                <a:extLst>
                  <a:ext uri="{FF2B5EF4-FFF2-40B4-BE49-F238E27FC236}">
                    <a16:creationId xmlns:a16="http://schemas.microsoft.com/office/drawing/2014/main" id="{6D6C0279-6A31-D21B-E00F-FB0A82B65E5D}"/>
                  </a:ext>
                </a:extLst>
              </p:cNvPr>
              <p:cNvSpPr/>
              <p:nvPr/>
            </p:nvSpPr>
            <p:spPr>
              <a:xfrm>
                <a:off x="99461" y="5338389"/>
                <a:ext cx="77303" cy="77271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407" extrusionOk="0">
                    <a:moveTo>
                      <a:pt x="1932" y="0"/>
                    </a:moveTo>
                    <a:lnTo>
                      <a:pt x="1996" y="1995"/>
                    </a:lnTo>
                    <a:lnTo>
                      <a:pt x="1" y="1995"/>
                    </a:lnTo>
                    <a:cubicBezTo>
                      <a:pt x="96" y="2154"/>
                      <a:pt x="222" y="2280"/>
                      <a:pt x="317" y="2407"/>
                    </a:cubicBezTo>
                    <a:lnTo>
                      <a:pt x="2407" y="2375"/>
                    </a:lnTo>
                    <a:lnTo>
                      <a:pt x="2312" y="285"/>
                    </a:lnTo>
                    <a:cubicBezTo>
                      <a:pt x="2186" y="190"/>
                      <a:pt x="2059" y="95"/>
                      <a:pt x="1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D4D22BB-7728-0911-A017-AF2457A8C3BC}"/>
              </a:ext>
            </a:extLst>
          </p:cNvPr>
          <p:cNvGrpSpPr/>
          <p:nvPr/>
        </p:nvGrpSpPr>
        <p:grpSpPr>
          <a:xfrm>
            <a:off x="4770183" y="4884584"/>
            <a:ext cx="6629337" cy="1648073"/>
            <a:chOff x="4770183" y="4884584"/>
            <a:chExt cx="6629337" cy="1648073"/>
          </a:xfrm>
        </p:grpSpPr>
        <p:sp>
          <p:nvSpPr>
            <p:cNvPr id="63" name="Google Shape;2755;p31">
              <a:extLst>
                <a:ext uri="{FF2B5EF4-FFF2-40B4-BE49-F238E27FC236}">
                  <a16:creationId xmlns:a16="http://schemas.microsoft.com/office/drawing/2014/main" id="{9253C2AD-6DB0-F044-8FFC-8135B517C859}"/>
                </a:ext>
              </a:extLst>
            </p:cNvPr>
            <p:cNvSpPr/>
            <p:nvPr/>
          </p:nvSpPr>
          <p:spPr>
            <a:xfrm>
              <a:off x="4970777" y="6239122"/>
              <a:ext cx="127975" cy="127933"/>
            </a:xfrm>
            <a:custGeom>
              <a:avLst/>
              <a:gdLst/>
              <a:ahLst/>
              <a:cxnLst/>
              <a:rect l="l" t="t" r="r" b="b"/>
              <a:pathLst>
                <a:path w="3010" h="3009" extrusionOk="0">
                  <a:moveTo>
                    <a:pt x="1" y="0"/>
                  </a:moveTo>
                  <a:lnTo>
                    <a:pt x="254" y="1489"/>
                  </a:lnTo>
                  <a:lnTo>
                    <a:pt x="508" y="3009"/>
                  </a:lnTo>
                  <a:lnTo>
                    <a:pt x="1774" y="1774"/>
                  </a:lnTo>
                  <a:lnTo>
                    <a:pt x="3010" y="539"/>
                  </a:lnTo>
                  <a:lnTo>
                    <a:pt x="1521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2758;p31">
              <a:extLst>
                <a:ext uri="{FF2B5EF4-FFF2-40B4-BE49-F238E27FC236}">
                  <a16:creationId xmlns:a16="http://schemas.microsoft.com/office/drawing/2014/main" id="{FE25ABFC-BCBD-B2CB-51D2-BA84CEEE877E}"/>
                </a:ext>
              </a:extLst>
            </p:cNvPr>
            <p:cNvSpPr/>
            <p:nvPr/>
          </p:nvSpPr>
          <p:spPr>
            <a:xfrm>
              <a:off x="4770183" y="4884584"/>
              <a:ext cx="1648116" cy="1648073"/>
            </a:xfrm>
            <a:custGeom>
              <a:avLst/>
              <a:gdLst/>
              <a:ahLst/>
              <a:cxnLst/>
              <a:rect l="l" t="t" r="r" b="b"/>
              <a:pathLst>
                <a:path w="38764" h="38763" extrusionOk="0">
                  <a:moveTo>
                    <a:pt x="19382" y="254"/>
                  </a:moveTo>
                  <a:cubicBezTo>
                    <a:pt x="29928" y="254"/>
                    <a:pt x="38510" y="8836"/>
                    <a:pt x="38510" y="19382"/>
                  </a:cubicBezTo>
                  <a:cubicBezTo>
                    <a:pt x="38510" y="29927"/>
                    <a:pt x="29928" y="38510"/>
                    <a:pt x="19382" y="38510"/>
                  </a:cubicBezTo>
                  <a:cubicBezTo>
                    <a:pt x="8836" y="38510"/>
                    <a:pt x="254" y="29927"/>
                    <a:pt x="254" y="19382"/>
                  </a:cubicBezTo>
                  <a:cubicBezTo>
                    <a:pt x="254" y="8836"/>
                    <a:pt x="8836" y="254"/>
                    <a:pt x="19382" y="254"/>
                  </a:cubicBezTo>
                  <a:close/>
                  <a:moveTo>
                    <a:pt x="19382" y="0"/>
                  </a:moveTo>
                  <a:cubicBezTo>
                    <a:pt x="8678" y="0"/>
                    <a:pt x="0" y="8709"/>
                    <a:pt x="0" y="19382"/>
                  </a:cubicBezTo>
                  <a:cubicBezTo>
                    <a:pt x="0" y="30086"/>
                    <a:pt x="8678" y="38763"/>
                    <a:pt x="19382" y="38763"/>
                  </a:cubicBezTo>
                  <a:cubicBezTo>
                    <a:pt x="30054" y="38763"/>
                    <a:pt x="38763" y="30086"/>
                    <a:pt x="38763" y="19382"/>
                  </a:cubicBezTo>
                  <a:cubicBezTo>
                    <a:pt x="38763" y="8709"/>
                    <a:pt x="30054" y="0"/>
                    <a:pt x="1938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2759;p31">
              <a:extLst>
                <a:ext uri="{FF2B5EF4-FFF2-40B4-BE49-F238E27FC236}">
                  <a16:creationId xmlns:a16="http://schemas.microsoft.com/office/drawing/2014/main" id="{7F381339-43FE-BDAF-83A6-B89696B2C0B2}"/>
                </a:ext>
              </a:extLst>
            </p:cNvPr>
            <p:cNvSpPr/>
            <p:nvPr/>
          </p:nvSpPr>
          <p:spPr>
            <a:xfrm>
              <a:off x="4934425" y="5048826"/>
              <a:ext cx="1319590" cy="1319590"/>
            </a:xfrm>
            <a:custGeom>
              <a:avLst/>
              <a:gdLst/>
              <a:ahLst/>
              <a:cxnLst/>
              <a:rect l="l" t="t" r="r" b="b"/>
              <a:pathLst>
                <a:path w="31037" h="31037" extrusionOk="0">
                  <a:moveTo>
                    <a:pt x="15519" y="3738"/>
                  </a:moveTo>
                  <a:cubicBezTo>
                    <a:pt x="22011" y="3738"/>
                    <a:pt x="27300" y="9027"/>
                    <a:pt x="27300" y="15519"/>
                  </a:cubicBezTo>
                  <a:cubicBezTo>
                    <a:pt x="27300" y="22042"/>
                    <a:pt x="22011" y="27299"/>
                    <a:pt x="15519" y="27299"/>
                  </a:cubicBezTo>
                  <a:cubicBezTo>
                    <a:pt x="9027" y="27299"/>
                    <a:pt x="3738" y="22011"/>
                    <a:pt x="3738" y="15519"/>
                  </a:cubicBezTo>
                  <a:cubicBezTo>
                    <a:pt x="3738" y="9027"/>
                    <a:pt x="9027" y="3738"/>
                    <a:pt x="15519" y="3738"/>
                  </a:cubicBezTo>
                  <a:close/>
                  <a:moveTo>
                    <a:pt x="15519" y="1"/>
                  </a:moveTo>
                  <a:cubicBezTo>
                    <a:pt x="6936" y="1"/>
                    <a:pt x="1" y="6968"/>
                    <a:pt x="1" y="15519"/>
                  </a:cubicBezTo>
                  <a:cubicBezTo>
                    <a:pt x="1" y="24101"/>
                    <a:pt x="6936" y="31036"/>
                    <a:pt x="15519" y="31036"/>
                  </a:cubicBezTo>
                  <a:cubicBezTo>
                    <a:pt x="24069" y="31036"/>
                    <a:pt x="31037" y="24101"/>
                    <a:pt x="31037" y="15519"/>
                  </a:cubicBezTo>
                  <a:cubicBezTo>
                    <a:pt x="31037" y="6968"/>
                    <a:pt x="24069" y="1"/>
                    <a:pt x="15519" y="1"/>
                  </a:cubicBezTo>
                  <a:close/>
                </a:path>
              </a:pathLst>
            </a:custGeom>
            <a:solidFill>
              <a:srgbClr val="3EB0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2812;p31">
              <a:extLst>
                <a:ext uri="{FF2B5EF4-FFF2-40B4-BE49-F238E27FC236}">
                  <a16:creationId xmlns:a16="http://schemas.microsoft.com/office/drawing/2014/main" id="{B6520A67-5852-1C3B-53A8-FE7C34AB5CFA}"/>
                </a:ext>
              </a:extLst>
            </p:cNvPr>
            <p:cNvSpPr/>
            <p:nvPr/>
          </p:nvSpPr>
          <p:spPr>
            <a:xfrm>
              <a:off x="9260459" y="5658770"/>
              <a:ext cx="148128" cy="148171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792" y="1"/>
                    <a:pt x="0" y="793"/>
                    <a:pt x="0" y="1743"/>
                  </a:cubicBezTo>
                  <a:cubicBezTo>
                    <a:pt x="0" y="2724"/>
                    <a:pt x="792" y="3484"/>
                    <a:pt x="1742" y="3484"/>
                  </a:cubicBezTo>
                  <a:cubicBezTo>
                    <a:pt x="2724" y="3484"/>
                    <a:pt x="3484" y="2724"/>
                    <a:pt x="3484" y="1743"/>
                  </a:cubicBezTo>
                  <a:cubicBezTo>
                    <a:pt x="3484" y="793"/>
                    <a:pt x="2724" y="1"/>
                    <a:pt x="1742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2813;p31">
              <a:extLst>
                <a:ext uri="{FF2B5EF4-FFF2-40B4-BE49-F238E27FC236}">
                  <a16:creationId xmlns:a16="http://schemas.microsoft.com/office/drawing/2014/main" id="{65B8F564-47AD-C8DD-4F3C-081CDC1B81F6}"/>
                </a:ext>
              </a:extLst>
            </p:cNvPr>
            <p:cNvSpPr/>
            <p:nvPr/>
          </p:nvSpPr>
          <p:spPr>
            <a:xfrm>
              <a:off x="6415535" y="5726116"/>
              <a:ext cx="2880000" cy="13520"/>
            </a:xfrm>
            <a:custGeom>
              <a:avLst/>
              <a:gdLst/>
              <a:ahLst/>
              <a:cxnLst/>
              <a:rect l="l" t="t" r="r" b="b"/>
              <a:pathLst>
                <a:path w="52414" h="318" extrusionOk="0">
                  <a:moveTo>
                    <a:pt x="1" y="0"/>
                  </a:moveTo>
                  <a:lnTo>
                    <a:pt x="1" y="317"/>
                  </a:lnTo>
                  <a:lnTo>
                    <a:pt x="52413" y="317"/>
                  </a:lnTo>
                  <a:lnTo>
                    <a:pt x="5241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2827;p31">
              <a:extLst>
                <a:ext uri="{FF2B5EF4-FFF2-40B4-BE49-F238E27FC236}">
                  <a16:creationId xmlns:a16="http://schemas.microsoft.com/office/drawing/2014/main" id="{9BFD4B7A-EC1D-40CF-C9AD-F6CFB9B311A2}"/>
                </a:ext>
              </a:extLst>
            </p:cNvPr>
            <p:cNvSpPr txBox="1"/>
            <p:nvPr/>
          </p:nvSpPr>
          <p:spPr>
            <a:xfrm>
              <a:off x="8849333" y="5288965"/>
              <a:ext cx="2542800" cy="3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400" dirty="0">
                  <a:latin typeface="Fira Sans Medium"/>
                  <a:ea typeface="Fira Sans Medium"/>
                  <a:cs typeface="Fira Sans Medium"/>
                  <a:sym typeface="Fira Sans Medium"/>
                </a:rPr>
                <a:t>1,1 minuto</a:t>
              </a:r>
              <a:endParaRPr sz="24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69" name="Google Shape;2828;p31">
              <a:extLst>
                <a:ext uri="{FF2B5EF4-FFF2-40B4-BE49-F238E27FC236}">
                  <a16:creationId xmlns:a16="http://schemas.microsoft.com/office/drawing/2014/main" id="{9B15962E-7665-8B5F-7A4A-BB7FE4B88CA2}"/>
                </a:ext>
              </a:extLst>
            </p:cNvPr>
            <p:cNvSpPr txBox="1"/>
            <p:nvPr/>
          </p:nvSpPr>
          <p:spPr>
            <a:xfrm>
              <a:off x="9265920" y="5664489"/>
              <a:ext cx="2133600" cy="5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pt-BR" sz="1600" dirty="0">
                  <a:latin typeface="Fira Sans"/>
                  <a:ea typeface="Fira Sans"/>
                  <a:cs typeface="Fira Sans"/>
                  <a:sym typeface="Fira Sans"/>
                </a:rPr>
                <a:t>t</a:t>
              </a:r>
              <a:r>
                <a:rPr lang="en" sz="1600" dirty="0">
                  <a:latin typeface="Fira Sans"/>
                  <a:ea typeface="Fira Sans"/>
                  <a:cs typeface="Fira Sans"/>
                  <a:sym typeface="Fira Sans"/>
                </a:rPr>
                <a:t>empo médio em cada consulta</a:t>
              </a:r>
              <a:endParaRPr sz="16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70" name="Agrupar 69">
              <a:extLst>
                <a:ext uri="{FF2B5EF4-FFF2-40B4-BE49-F238E27FC236}">
                  <a16:creationId xmlns:a16="http://schemas.microsoft.com/office/drawing/2014/main" id="{5026F7EE-B187-48E6-455C-3935F29A389A}"/>
                </a:ext>
              </a:extLst>
            </p:cNvPr>
            <p:cNvGrpSpPr/>
            <p:nvPr/>
          </p:nvGrpSpPr>
          <p:grpSpPr>
            <a:xfrm>
              <a:off x="5280828" y="5409532"/>
              <a:ext cx="607060" cy="607129"/>
              <a:chOff x="5296068" y="5417152"/>
              <a:chExt cx="607060" cy="607129"/>
            </a:xfrm>
          </p:grpSpPr>
          <p:sp>
            <p:nvSpPr>
              <p:cNvPr id="71" name="Google Shape;1503;p18">
                <a:extLst>
                  <a:ext uri="{FF2B5EF4-FFF2-40B4-BE49-F238E27FC236}">
                    <a16:creationId xmlns:a16="http://schemas.microsoft.com/office/drawing/2014/main" id="{D2C04912-5E0B-1F0A-D74C-39B62464DFBB}"/>
                  </a:ext>
                </a:extLst>
              </p:cNvPr>
              <p:cNvSpPr/>
              <p:nvPr/>
            </p:nvSpPr>
            <p:spPr>
              <a:xfrm>
                <a:off x="5631851" y="5561388"/>
                <a:ext cx="129216" cy="129216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901" extrusionOk="0">
                    <a:moveTo>
                      <a:pt x="951" y="460"/>
                    </a:moveTo>
                    <a:cubicBezTo>
                      <a:pt x="1077" y="460"/>
                      <a:pt x="1204" y="507"/>
                      <a:pt x="1299" y="602"/>
                    </a:cubicBezTo>
                    <a:cubicBezTo>
                      <a:pt x="1394" y="697"/>
                      <a:pt x="1426" y="824"/>
                      <a:pt x="1426" y="950"/>
                    </a:cubicBezTo>
                    <a:cubicBezTo>
                      <a:pt x="1426" y="1077"/>
                      <a:pt x="1394" y="1204"/>
                      <a:pt x="1299" y="1299"/>
                    </a:cubicBezTo>
                    <a:cubicBezTo>
                      <a:pt x="1204" y="1394"/>
                      <a:pt x="1077" y="1441"/>
                      <a:pt x="951" y="1441"/>
                    </a:cubicBezTo>
                    <a:cubicBezTo>
                      <a:pt x="824" y="1441"/>
                      <a:pt x="697" y="1394"/>
                      <a:pt x="602" y="1299"/>
                    </a:cubicBezTo>
                    <a:cubicBezTo>
                      <a:pt x="507" y="1204"/>
                      <a:pt x="444" y="1077"/>
                      <a:pt x="444" y="950"/>
                    </a:cubicBezTo>
                    <a:cubicBezTo>
                      <a:pt x="444" y="824"/>
                      <a:pt x="507" y="697"/>
                      <a:pt x="602" y="602"/>
                    </a:cubicBezTo>
                    <a:cubicBezTo>
                      <a:pt x="697" y="507"/>
                      <a:pt x="824" y="460"/>
                      <a:pt x="951" y="460"/>
                    </a:cubicBezTo>
                    <a:close/>
                    <a:moveTo>
                      <a:pt x="939" y="0"/>
                    </a:moveTo>
                    <a:cubicBezTo>
                      <a:pt x="697" y="0"/>
                      <a:pt x="460" y="95"/>
                      <a:pt x="286" y="285"/>
                    </a:cubicBezTo>
                    <a:cubicBezTo>
                      <a:pt x="96" y="475"/>
                      <a:pt x="1" y="697"/>
                      <a:pt x="1" y="950"/>
                    </a:cubicBezTo>
                    <a:cubicBezTo>
                      <a:pt x="1" y="1204"/>
                      <a:pt x="96" y="1457"/>
                      <a:pt x="286" y="1615"/>
                    </a:cubicBezTo>
                    <a:cubicBezTo>
                      <a:pt x="476" y="1805"/>
                      <a:pt x="697" y="1900"/>
                      <a:pt x="951" y="1900"/>
                    </a:cubicBezTo>
                    <a:cubicBezTo>
                      <a:pt x="1172" y="1900"/>
                      <a:pt x="1426" y="1805"/>
                      <a:pt x="1616" y="1615"/>
                    </a:cubicBezTo>
                    <a:cubicBezTo>
                      <a:pt x="1806" y="1457"/>
                      <a:pt x="1901" y="1204"/>
                      <a:pt x="1901" y="950"/>
                    </a:cubicBezTo>
                    <a:cubicBezTo>
                      <a:pt x="1901" y="697"/>
                      <a:pt x="1806" y="475"/>
                      <a:pt x="1616" y="285"/>
                    </a:cubicBezTo>
                    <a:cubicBezTo>
                      <a:pt x="1426" y="95"/>
                      <a:pt x="1180" y="0"/>
                      <a:pt x="939" y="0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04;p18">
                <a:extLst>
                  <a:ext uri="{FF2B5EF4-FFF2-40B4-BE49-F238E27FC236}">
                    <a16:creationId xmlns:a16="http://schemas.microsoft.com/office/drawing/2014/main" id="{CF66F279-E5A4-1BB9-A471-6A93FAE303BE}"/>
                  </a:ext>
                </a:extLst>
              </p:cNvPr>
              <p:cNvSpPr/>
              <p:nvPr/>
            </p:nvSpPr>
            <p:spPr>
              <a:xfrm>
                <a:off x="5321898" y="5417152"/>
                <a:ext cx="581230" cy="581299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8552" extrusionOk="0">
                    <a:moveTo>
                      <a:pt x="2424" y="2314"/>
                    </a:moveTo>
                    <a:cubicBezTo>
                      <a:pt x="2693" y="2314"/>
                      <a:pt x="2927" y="2373"/>
                      <a:pt x="3104" y="2439"/>
                    </a:cubicBezTo>
                    <a:cubicBezTo>
                      <a:pt x="2724" y="2787"/>
                      <a:pt x="2407" y="3167"/>
                      <a:pt x="2090" y="3579"/>
                    </a:cubicBezTo>
                    <a:cubicBezTo>
                      <a:pt x="1679" y="3326"/>
                      <a:pt x="1109" y="3262"/>
                      <a:pt x="697" y="3262"/>
                    </a:cubicBezTo>
                    <a:cubicBezTo>
                      <a:pt x="1296" y="2519"/>
                      <a:pt x="1921" y="2314"/>
                      <a:pt x="2424" y="2314"/>
                    </a:cubicBezTo>
                    <a:close/>
                    <a:moveTo>
                      <a:pt x="8076" y="476"/>
                    </a:moveTo>
                    <a:cubicBezTo>
                      <a:pt x="7981" y="1331"/>
                      <a:pt x="7506" y="3832"/>
                      <a:pt x="5004" y="5859"/>
                    </a:cubicBezTo>
                    <a:lnTo>
                      <a:pt x="4972" y="5891"/>
                    </a:lnTo>
                    <a:cubicBezTo>
                      <a:pt x="4592" y="6176"/>
                      <a:pt x="4212" y="6461"/>
                      <a:pt x="3769" y="6714"/>
                    </a:cubicBezTo>
                    <a:lnTo>
                      <a:pt x="1869" y="4814"/>
                    </a:lnTo>
                    <a:cubicBezTo>
                      <a:pt x="3990" y="1204"/>
                      <a:pt x="7252" y="602"/>
                      <a:pt x="8076" y="476"/>
                    </a:cubicBezTo>
                    <a:close/>
                    <a:moveTo>
                      <a:pt x="1837" y="5416"/>
                    </a:moveTo>
                    <a:lnTo>
                      <a:pt x="3135" y="6714"/>
                    </a:lnTo>
                    <a:lnTo>
                      <a:pt x="2565" y="6999"/>
                    </a:lnTo>
                    <a:lnTo>
                      <a:pt x="1584" y="6018"/>
                    </a:lnTo>
                    <a:lnTo>
                      <a:pt x="1837" y="5416"/>
                    </a:lnTo>
                    <a:close/>
                    <a:moveTo>
                      <a:pt x="6112" y="5479"/>
                    </a:moveTo>
                    <a:cubicBezTo>
                      <a:pt x="6271" y="5954"/>
                      <a:pt x="6429" y="6936"/>
                      <a:pt x="5289" y="7854"/>
                    </a:cubicBezTo>
                    <a:cubicBezTo>
                      <a:pt x="5289" y="7443"/>
                      <a:pt x="5226" y="6873"/>
                      <a:pt x="4972" y="6461"/>
                    </a:cubicBezTo>
                    <a:cubicBezTo>
                      <a:pt x="5067" y="6398"/>
                      <a:pt x="5131" y="6334"/>
                      <a:pt x="5226" y="6271"/>
                    </a:cubicBezTo>
                    <a:cubicBezTo>
                      <a:pt x="5257" y="6239"/>
                      <a:pt x="5289" y="6208"/>
                      <a:pt x="5321" y="6176"/>
                    </a:cubicBezTo>
                    <a:cubicBezTo>
                      <a:pt x="5384" y="6144"/>
                      <a:pt x="5447" y="6081"/>
                      <a:pt x="5511" y="6049"/>
                    </a:cubicBezTo>
                    <a:cubicBezTo>
                      <a:pt x="5732" y="5859"/>
                      <a:pt x="5922" y="5669"/>
                      <a:pt x="6112" y="5479"/>
                    </a:cubicBezTo>
                    <a:close/>
                    <a:moveTo>
                      <a:pt x="8329" y="0"/>
                    </a:moveTo>
                    <a:cubicBezTo>
                      <a:pt x="8297" y="0"/>
                      <a:pt x="7221" y="32"/>
                      <a:pt x="5827" y="634"/>
                    </a:cubicBezTo>
                    <a:cubicBezTo>
                      <a:pt x="4972" y="982"/>
                      <a:pt x="4212" y="1489"/>
                      <a:pt x="3484" y="2122"/>
                    </a:cubicBezTo>
                    <a:cubicBezTo>
                      <a:pt x="3207" y="1972"/>
                      <a:pt x="2829" y="1856"/>
                      <a:pt x="2404" y="1856"/>
                    </a:cubicBezTo>
                    <a:cubicBezTo>
                      <a:pt x="1662" y="1856"/>
                      <a:pt x="777" y="2210"/>
                      <a:pt x="32" y="3357"/>
                    </a:cubicBezTo>
                    <a:cubicBezTo>
                      <a:pt x="32" y="3421"/>
                      <a:pt x="0" y="3452"/>
                      <a:pt x="0" y="3484"/>
                    </a:cubicBezTo>
                    <a:cubicBezTo>
                      <a:pt x="0" y="3547"/>
                      <a:pt x="32" y="3579"/>
                      <a:pt x="32" y="3611"/>
                    </a:cubicBezTo>
                    <a:cubicBezTo>
                      <a:pt x="84" y="3662"/>
                      <a:pt x="135" y="3714"/>
                      <a:pt x="204" y="3714"/>
                    </a:cubicBezTo>
                    <a:cubicBezTo>
                      <a:pt x="220" y="3714"/>
                      <a:pt x="236" y="3712"/>
                      <a:pt x="254" y="3706"/>
                    </a:cubicBezTo>
                    <a:cubicBezTo>
                      <a:pt x="333" y="3698"/>
                      <a:pt x="446" y="3692"/>
                      <a:pt x="577" y="3692"/>
                    </a:cubicBezTo>
                    <a:cubicBezTo>
                      <a:pt x="970" y="3692"/>
                      <a:pt x="1528" y="3745"/>
                      <a:pt x="1837" y="3959"/>
                    </a:cubicBezTo>
                    <a:cubicBezTo>
                      <a:pt x="1679" y="4212"/>
                      <a:pt x="1520" y="4466"/>
                      <a:pt x="1394" y="4719"/>
                    </a:cubicBezTo>
                    <a:cubicBezTo>
                      <a:pt x="1362" y="4751"/>
                      <a:pt x="1362" y="4782"/>
                      <a:pt x="1362" y="4846"/>
                    </a:cubicBezTo>
                    <a:cubicBezTo>
                      <a:pt x="1362" y="4909"/>
                      <a:pt x="1362" y="4941"/>
                      <a:pt x="1425" y="5004"/>
                    </a:cubicBezTo>
                    <a:lnTo>
                      <a:pt x="1489" y="5068"/>
                    </a:lnTo>
                    <a:lnTo>
                      <a:pt x="1109" y="5954"/>
                    </a:lnTo>
                    <a:cubicBezTo>
                      <a:pt x="1109" y="5986"/>
                      <a:pt x="1077" y="6018"/>
                      <a:pt x="1077" y="6049"/>
                    </a:cubicBezTo>
                    <a:cubicBezTo>
                      <a:pt x="1077" y="6113"/>
                      <a:pt x="1109" y="6176"/>
                      <a:pt x="1140" y="6208"/>
                    </a:cubicBezTo>
                    <a:lnTo>
                      <a:pt x="2344" y="7411"/>
                    </a:lnTo>
                    <a:cubicBezTo>
                      <a:pt x="2390" y="7457"/>
                      <a:pt x="2453" y="7487"/>
                      <a:pt x="2521" y="7487"/>
                    </a:cubicBezTo>
                    <a:cubicBezTo>
                      <a:pt x="2546" y="7487"/>
                      <a:pt x="2572" y="7483"/>
                      <a:pt x="2597" y="7474"/>
                    </a:cubicBezTo>
                    <a:lnTo>
                      <a:pt x="3484" y="7063"/>
                    </a:lnTo>
                    <a:lnTo>
                      <a:pt x="3579" y="7158"/>
                    </a:lnTo>
                    <a:cubicBezTo>
                      <a:pt x="3616" y="7195"/>
                      <a:pt x="3675" y="7210"/>
                      <a:pt x="3730" y="7210"/>
                    </a:cubicBezTo>
                    <a:cubicBezTo>
                      <a:pt x="3769" y="7210"/>
                      <a:pt x="3806" y="7202"/>
                      <a:pt x="3832" y="7189"/>
                    </a:cubicBezTo>
                    <a:cubicBezTo>
                      <a:pt x="4085" y="7031"/>
                      <a:pt x="4339" y="6873"/>
                      <a:pt x="4592" y="6714"/>
                    </a:cubicBezTo>
                    <a:cubicBezTo>
                      <a:pt x="4877" y="7158"/>
                      <a:pt x="4846" y="7981"/>
                      <a:pt x="4814" y="8298"/>
                    </a:cubicBezTo>
                    <a:cubicBezTo>
                      <a:pt x="4814" y="8361"/>
                      <a:pt x="4846" y="8456"/>
                      <a:pt x="4941" y="8519"/>
                    </a:cubicBezTo>
                    <a:cubicBezTo>
                      <a:pt x="4972" y="8519"/>
                      <a:pt x="5004" y="8551"/>
                      <a:pt x="5036" y="8551"/>
                    </a:cubicBezTo>
                    <a:cubicBezTo>
                      <a:pt x="5099" y="8551"/>
                      <a:pt x="5131" y="8519"/>
                      <a:pt x="5162" y="8519"/>
                    </a:cubicBezTo>
                    <a:cubicBezTo>
                      <a:pt x="6967" y="7348"/>
                      <a:pt x="6809" y="5828"/>
                      <a:pt x="6461" y="5068"/>
                    </a:cubicBezTo>
                    <a:cubicBezTo>
                      <a:pt x="8487" y="2756"/>
                      <a:pt x="8551" y="286"/>
                      <a:pt x="8551" y="254"/>
                    </a:cubicBezTo>
                    <a:cubicBezTo>
                      <a:pt x="8551" y="191"/>
                      <a:pt x="8551" y="127"/>
                      <a:pt x="8487" y="96"/>
                    </a:cubicBezTo>
                    <a:cubicBezTo>
                      <a:pt x="8456" y="32"/>
                      <a:pt x="8392" y="0"/>
                      <a:pt x="8329" y="0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1505;p18">
                <a:extLst>
                  <a:ext uri="{FF2B5EF4-FFF2-40B4-BE49-F238E27FC236}">
                    <a16:creationId xmlns:a16="http://schemas.microsoft.com/office/drawing/2014/main" id="{90DE3D5A-FB75-E68B-E36C-FCCFB0F1A16C}"/>
                  </a:ext>
                </a:extLst>
              </p:cNvPr>
              <p:cNvSpPr/>
              <p:nvPr/>
            </p:nvSpPr>
            <p:spPr>
              <a:xfrm>
                <a:off x="5306808" y="5901455"/>
                <a:ext cx="114125" cy="114194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680" extrusionOk="0">
                    <a:moveTo>
                      <a:pt x="1457" y="1"/>
                    </a:moveTo>
                    <a:cubicBezTo>
                      <a:pt x="1394" y="1"/>
                      <a:pt x="1331" y="33"/>
                      <a:pt x="1267" y="64"/>
                    </a:cubicBezTo>
                    <a:lnTo>
                      <a:pt x="64" y="1299"/>
                    </a:lnTo>
                    <a:cubicBezTo>
                      <a:pt x="32" y="1331"/>
                      <a:pt x="0" y="1394"/>
                      <a:pt x="0" y="1458"/>
                    </a:cubicBezTo>
                    <a:cubicBezTo>
                      <a:pt x="0" y="1521"/>
                      <a:pt x="32" y="1584"/>
                      <a:pt x="64" y="1616"/>
                    </a:cubicBezTo>
                    <a:cubicBezTo>
                      <a:pt x="95" y="1648"/>
                      <a:pt x="159" y="1679"/>
                      <a:pt x="222" y="1679"/>
                    </a:cubicBezTo>
                    <a:cubicBezTo>
                      <a:pt x="286" y="1679"/>
                      <a:pt x="349" y="1648"/>
                      <a:pt x="381" y="1616"/>
                    </a:cubicBezTo>
                    <a:lnTo>
                      <a:pt x="1616" y="381"/>
                    </a:lnTo>
                    <a:cubicBezTo>
                      <a:pt x="1647" y="349"/>
                      <a:pt x="1679" y="286"/>
                      <a:pt x="1679" y="223"/>
                    </a:cubicBezTo>
                    <a:cubicBezTo>
                      <a:pt x="1679" y="159"/>
                      <a:pt x="1647" y="96"/>
                      <a:pt x="1616" y="64"/>
                    </a:cubicBezTo>
                    <a:cubicBezTo>
                      <a:pt x="1552" y="33"/>
                      <a:pt x="1521" y="1"/>
                      <a:pt x="1457" y="1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506;p18">
                <a:extLst>
                  <a:ext uri="{FF2B5EF4-FFF2-40B4-BE49-F238E27FC236}">
                    <a16:creationId xmlns:a16="http://schemas.microsoft.com/office/drawing/2014/main" id="{28D6BC29-BF56-5499-F5B2-F311941E7ADC}"/>
                  </a:ext>
                </a:extLst>
              </p:cNvPr>
              <p:cNvSpPr/>
              <p:nvPr/>
            </p:nvSpPr>
            <p:spPr>
              <a:xfrm>
                <a:off x="5296068" y="5867060"/>
                <a:ext cx="90471" cy="8829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1299" extrusionOk="0">
                    <a:moveTo>
                      <a:pt x="1077" y="0"/>
                    </a:moveTo>
                    <a:cubicBezTo>
                      <a:pt x="1045" y="0"/>
                      <a:pt x="982" y="32"/>
                      <a:pt x="919" y="64"/>
                    </a:cubicBezTo>
                    <a:lnTo>
                      <a:pt x="63" y="919"/>
                    </a:lnTo>
                    <a:cubicBezTo>
                      <a:pt x="32" y="950"/>
                      <a:pt x="0" y="1014"/>
                      <a:pt x="0" y="1077"/>
                    </a:cubicBezTo>
                    <a:cubicBezTo>
                      <a:pt x="0" y="1140"/>
                      <a:pt x="32" y="1204"/>
                      <a:pt x="63" y="1235"/>
                    </a:cubicBezTo>
                    <a:cubicBezTo>
                      <a:pt x="127" y="1267"/>
                      <a:pt x="190" y="1299"/>
                      <a:pt x="253" y="1299"/>
                    </a:cubicBezTo>
                    <a:cubicBezTo>
                      <a:pt x="317" y="1299"/>
                      <a:pt x="348" y="1299"/>
                      <a:pt x="412" y="1235"/>
                    </a:cubicBezTo>
                    <a:lnTo>
                      <a:pt x="1267" y="380"/>
                    </a:lnTo>
                    <a:cubicBezTo>
                      <a:pt x="1299" y="349"/>
                      <a:pt x="1330" y="285"/>
                      <a:pt x="1330" y="222"/>
                    </a:cubicBezTo>
                    <a:cubicBezTo>
                      <a:pt x="1330" y="159"/>
                      <a:pt x="1299" y="95"/>
                      <a:pt x="1267" y="64"/>
                    </a:cubicBezTo>
                    <a:cubicBezTo>
                      <a:pt x="1204" y="32"/>
                      <a:pt x="1172" y="0"/>
                      <a:pt x="1077" y="0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507;p18">
                <a:extLst>
                  <a:ext uri="{FF2B5EF4-FFF2-40B4-BE49-F238E27FC236}">
                    <a16:creationId xmlns:a16="http://schemas.microsoft.com/office/drawing/2014/main" id="{459EDE03-34BD-5245-02E1-96256065BBA7}"/>
                  </a:ext>
                </a:extLst>
              </p:cNvPr>
              <p:cNvSpPr/>
              <p:nvPr/>
            </p:nvSpPr>
            <p:spPr>
              <a:xfrm>
                <a:off x="5367099" y="5935917"/>
                <a:ext cx="88295" cy="8836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300" extrusionOk="0">
                    <a:moveTo>
                      <a:pt x="1077" y="1"/>
                    </a:moveTo>
                    <a:cubicBezTo>
                      <a:pt x="1014" y="1"/>
                      <a:pt x="950" y="32"/>
                      <a:pt x="919" y="64"/>
                    </a:cubicBezTo>
                    <a:lnTo>
                      <a:pt x="64" y="919"/>
                    </a:lnTo>
                    <a:cubicBezTo>
                      <a:pt x="0" y="951"/>
                      <a:pt x="0" y="1014"/>
                      <a:pt x="0" y="1077"/>
                    </a:cubicBezTo>
                    <a:cubicBezTo>
                      <a:pt x="0" y="1141"/>
                      <a:pt x="0" y="1204"/>
                      <a:pt x="64" y="1236"/>
                    </a:cubicBezTo>
                    <a:cubicBezTo>
                      <a:pt x="95" y="1299"/>
                      <a:pt x="159" y="1299"/>
                      <a:pt x="222" y="1299"/>
                    </a:cubicBezTo>
                    <a:cubicBezTo>
                      <a:pt x="285" y="1299"/>
                      <a:pt x="349" y="1267"/>
                      <a:pt x="380" y="1236"/>
                    </a:cubicBezTo>
                    <a:lnTo>
                      <a:pt x="1235" y="381"/>
                    </a:lnTo>
                    <a:cubicBezTo>
                      <a:pt x="1267" y="349"/>
                      <a:pt x="1299" y="286"/>
                      <a:pt x="1299" y="222"/>
                    </a:cubicBezTo>
                    <a:cubicBezTo>
                      <a:pt x="1299" y="159"/>
                      <a:pt x="1267" y="96"/>
                      <a:pt x="1235" y="64"/>
                    </a:cubicBezTo>
                    <a:cubicBezTo>
                      <a:pt x="1172" y="32"/>
                      <a:pt x="1140" y="1"/>
                      <a:pt x="1077" y="1"/>
                    </a:cubicBez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13DE1BB3-95CE-1E2D-ACC5-722D922B0CAC}"/>
              </a:ext>
            </a:extLst>
          </p:cNvPr>
          <p:cNvGrpSpPr/>
          <p:nvPr/>
        </p:nvGrpSpPr>
        <p:grpSpPr>
          <a:xfrm>
            <a:off x="609587" y="2307479"/>
            <a:ext cx="6078013" cy="3578882"/>
            <a:chOff x="609587" y="2307479"/>
            <a:chExt cx="6078013" cy="3578882"/>
          </a:xfrm>
        </p:grpSpPr>
        <p:sp>
          <p:nvSpPr>
            <p:cNvPr id="77" name="Google Shape;2762;p31">
              <a:extLst>
                <a:ext uri="{FF2B5EF4-FFF2-40B4-BE49-F238E27FC236}">
                  <a16:creationId xmlns:a16="http://schemas.microsoft.com/office/drawing/2014/main" id="{56176304-B5CC-0EE3-4D6F-AB808E186421}"/>
                </a:ext>
              </a:extLst>
            </p:cNvPr>
            <p:cNvSpPr/>
            <p:nvPr/>
          </p:nvSpPr>
          <p:spPr>
            <a:xfrm>
              <a:off x="2407149" y="5238705"/>
              <a:ext cx="10799" cy="635539"/>
            </a:xfrm>
            <a:custGeom>
              <a:avLst/>
              <a:gdLst/>
              <a:ahLst/>
              <a:cxnLst/>
              <a:rect l="l" t="t" r="r" b="b"/>
              <a:pathLst>
                <a:path w="254" h="14948" extrusionOk="0">
                  <a:moveTo>
                    <a:pt x="0" y="0"/>
                  </a:moveTo>
                  <a:lnTo>
                    <a:pt x="0" y="14948"/>
                  </a:lnTo>
                  <a:lnTo>
                    <a:pt x="253" y="14948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2771;p31">
              <a:extLst>
                <a:ext uri="{FF2B5EF4-FFF2-40B4-BE49-F238E27FC236}">
                  <a16:creationId xmlns:a16="http://schemas.microsoft.com/office/drawing/2014/main" id="{1EA46A13-4E05-C62F-BF54-A87A9E5ECFF6}"/>
                </a:ext>
              </a:extLst>
            </p:cNvPr>
            <p:cNvSpPr/>
            <p:nvPr/>
          </p:nvSpPr>
          <p:spPr>
            <a:xfrm>
              <a:off x="609587" y="4083442"/>
              <a:ext cx="1802962" cy="1802919"/>
            </a:xfrm>
            <a:custGeom>
              <a:avLst/>
              <a:gdLst/>
              <a:ahLst/>
              <a:cxnLst/>
              <a:rect l="l" t="t" r="r" b="b"/>
              <a:pathLst>
                <a:path w="42406" h="42405" extrusionOk="0">
                  <a:moveTo>
                    <a:pt x="1" y="0"/>
                  </a:moveTo>
                  <a:cubicBezTo>
                    <a:pt x="1" y="23372"/>
                    <a:pt x="19034" y="42405"/>
                    <a:pt x="42406" y="42405"/>
                  </a:cubicBezTo>
                  <a:lnTo>
                    <a:pt x="42406" y="40948"/>
                  </a:lnTo>
                  <a:cubicBezTo>
                    <a:pt x="19826" y="40948"/>
                    <a:pt x="1489" y="22580"/>
                    <a:pt x="1489" y="0"/>
                  </a:cubicBezTo>
                  <a:close/>
                </a:path>
              </a:pathLst>
            </a:custGeom>
            <a:solidFill>
              <a:srgbClr val="3EB0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2772;p31">
              <a:extLst>
                <a:ext uri="{FF2B5EF4-FFF2-40B4-BE49-F238E27FC236}">
                  <a16:creationId xmlns:a16="http://schemas.microsoft.com/office/drawing/2014/main" id="{4931FD43-0F94-F328-3B17-C02B8B16B9F9}"/>
                </a:ext>
              </a:extLst>
            </p:cNvPr>
            <p:cNvSpPr/>
            <p:nvPr/>
          </p:nvSpPr>
          <p:spPr>
            <a:xfrm>
              <a:off x="2412506" y="4083442"/>
              <a:ext cx="1802962" cy="1802919"/>
            </a:xfrm>
            <a:custGeom>
              <a:avLst/>
              <a:gdLst/>
              <a:ahLst/>
              <a:cxnLst/>
              <a:rect l="l" t="t" r="r" b="b"/>
              <a:pathLst>
                <a:path w="42406" h="42405" extrusionOk="0">
                  <a:moveTo>
                    <a:pt x="40949" y="0"/>
                  </a:moveTo>
                  <a:cubicBezTo>
                    <a:pt x="40949" y="22580"/>
                    <a:pt x="22581" y="40948"/>
                    <a:pt x="1" y="40948"/>
                  </a:cubicBezTo>
                  <a:lnTo>
                    <a:pt x="1" y="42405"/>
                  </a:lnTo>
                  <a:cubicBezTo>
                    <a:pt x="23373" y="42405"/>
                    <a:pt x="42406" y="23372"/>
                    <a:pt x="42406" y="0"/>
                  </a:cubicBezTo>
                  <a:close/>
                </a:path>
              </a:pathLst>
            </a:custGeom>
            <a:solidFill>
              <a:srgbClr val="3EB0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2737;p31">
              <a:extLst>
                <a:ext uri="{FF2B5EF4-FFF2-40B4-BE49-F238E27FC236}">
                  <a16:creationId xmlns:a16="http://schemas.microsoft.com/office/drawing/2014/main" id="{AA59F0B5-82B1-3B8A-9A19-DF85CB641A91}"/>
                </a:ext>
              </a:extLst>
            </p:cNvPr>
            <p:cNvSpPr/>
            <p:nvPr/>
          </p:nvSpPr>
          <p:spPr>
            <a:xfrm>
              <a:off x="6539429" y="4022856"/>
              <a:ext cx="148171" cy="148128"/>
            </a:xfrm>
            <a:custGeom>
              <a:avLst/>
              <a:gdLst/>
              <a:ahLst/>
              <a:cxnLst/>
              <a:rect l="l" t="t" r="r" b="b"/>
              <a:pathLst>
                <a:path w="3485" h="3484" extrusionOk="0">
                  <a:moveTo>
                    <a:pt x="1742" y="0"/>
                  </a:moveTo>
                  <a:cubicBezTo>
                    <a:pt x="792" y="0"/>
                    <a:pt x="0" y="760"/>
                    <a:pt x="0" y="1742"/>
                  </a:cubicBezTo>
                  <a:cubicBezTo>
                    <a:pt x="0" y="2692"/>
                    <a:pt x="792" y="3484"/>
                    <a:pt x="1742" y="3484"/>
                  </a:cubicBezTo>
                  <a:cubicBezTo>
                    <a:pt x="2692" y="3484"/>
                    <a:pt x="3484" y="2692"/>
                    <a:pt x="3484" y="1742"/>
                  </a:cubicBezTo>
                  <a:cubicBezTo>
                    <a:pt x="3484" y="760"/>
                    <a:pt x="2724" y="0"/>
                    <a:pt x="174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2746;p31">
              <a:extLst>
                <a:ext uri="{FF2B5EF4-FFF2-40B4-BE49-F238E27FC236}">
                  <a16:creationId xmlns:a16="http://schemas.microsoft.com/office/drawing/2014/main" id="{02965754-BF04-1F12-F371-DCDB12B92782}"/>
                </a:ext>
              </a:extLst>
            </p:cNvPr>
            <p:cNvSpPr/>
            <p:nvPr/>
          </p:nvSpPr>
          <p:spPr>
            <a:xfrm>
              <a:off x="5532252" y="3210915"/>
              <a:ext cx="148171" cy="148171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793" y="1"/>
                    <a:pt x="1" y="761"/>
                    <a:pt x="1" y="1743"/>
                  </a:cubicBezTo>
                  <a:cubicBezTo>
                    <a:pt x="1" y="2693"/>
                    <a:pt x="793" y="3484"/>
                    <a:pt x="1743" y="3484"/>
                  </a:cubicBezTo>
                  <a:cubicBezTo>
                    <a:pt x="2725" y="3484"/>
                    <a:pt x="3485" y="2693"/>
                    <a:pt x="3485" y="1743"/>
                  </a:cubicBezTo>
                  <a:cubicBezTo>
                    <a:pt x="3485" y="761"/>
                    <a:pt x="2725" y="1"/>
                    <a:pt x="174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2" name="Google Shape;2749;p31">
              <a:extLst>
                <a:ext uri="{FF2B5EF4-FFF2-40B4-BE49-F238E27FC236}">
                  <a16:creationId xmlns:a16="http://schemas.microsoft.com/office/drawing/2014/main" id="{45A37452-7590-6885-E121-6581A471F8C9}"/>
                </a:ext>
              </a:extLst>
            </p:cNvPr>
            <p:cNvSpPr/>
            <p:nvPr/>
          </p:nvSpPr>
          <p:spPr>
            <a:xfrm>
              <a:off x="4246420" y="4090160"/>
              <a:ext cx="2365755" cy="13520"/>
            </a:xfrm>
            <a:custGeom>
              <a:avLst/>
              <a:gdLst/>
              <a:ahLst/>
              <a:cxnLst/>
              <a:rect l="l" t="t" r="r" b="b"/>
              <a:pathLst>
                <a:path w="55643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5643" y="317"/>
                  </a:lnTo>
                  <a:lnTo>
                    <a:pt x="55643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2750;p31">
              <a:extLst>
                <a:ext uri="{FF2B5EF4-FFF2-40B4-BE49-F238E27FC236}">
                  <a16:creationId xmlns:a16="http://schemas.microsoft.com/office/drawing/2014/main" id="{DE113BEB-11A1-7E32-3841-D4C9308444F2}"/>
                </a:ext>
              </a:extLst>
            </p:cNvPr>
            <p:cNvSpPr/>
            <p:nvPr/>
          </p:nvSpPr>
          <p:spPr>
            <a:xfrm>
              <a:off x="5599598" y="3254027"/>
              <a:ext cx="13520" cy="1666951"/>
            </a:xfrm>
            <a:custGeom>
              <a:avLst/>
              <a:gdLst/>
              <a:ahLst/>
              <a:cxnLst/>
              <a:rect l="l" t="t" r="r" b="b"/>
              <a:pathLst>
                <a:path w="318" h="39207" extrusionOk="0">
                  <a:moveTo>
                    <a:pt x="0" y="0"/>
                  </a:moveTo>
                  <a:lnTo>
                    <a:pt x="0" y="39206"/>
                  </a:lnTo>
                  <a:lnTo>
                    <a:pt x="317" y="3920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2756;p31">
              <a:extLst>
                <a:ext uri="{FF2B5EF4-FFF2-40B4-BE49-F238E27FC236}">
                  <a16:creationId xmlns:a16="http://schemas.microsoft.com/office/drawing/2014/main" id="{27D0C9B3-727E-C764-94C8-C82C71C86E06}"/>
                </a:ext>
              </a:extLst>
            </p:cNvPr>
            <p:cNvSpPr/>
            <p:nvPr/>
          </p:nvSpPr>
          <p:spPr>
            <a:xfrm>
              <a:off x="5532252" y="4815919"/>
              <a:ext cx="148171" cy="148128"/>
            </a:xfrm>
            <a:custGeom>
              <a:avLst/>
              <a:gdLst/>
              <a:ahLst/>
              <a:cxnLst/>
              <a:rect l="l" t="t" r="r" b="b"/>
              <a:pathLst>
                <a:path w="3485" h="3484" extrusionOk="0">
                  <a:moveTo>
                    <a:pt x="1743" y="0"/>
                  </a:moveTo>
                  <a:cubicBezTo>
                    <a:pt x="793" y="0"/>
                    <a:pt x="1" y="792"/>
                    <a:pt x="1" y="1742"/>
                  </a:cubicBezTo>
                  <a:cubicBezTo>
                    <a:pt x="1" y="2692"/>
                    <a:pt x="793" y="3484"/>
                    <a:pt x="1743" y="3484"/>
                  </a:cubicBezTo>
                  <a:cubicBezTo>
                    <a:pt x="2725" y="3484"/>
                    <a:pt x="3485" y="2692"/>
                    <a:pt x="3485" y="1742"/>
                  </a:cubicBezTo>
                  <a:cubicBezTo>
                    <a:pt x="3485" y="792"/>
                    <a:pt x="2725" y="0"/>
                    <a:pt x="174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2757;p31">
              <a:extLst>
                <a:ext uri="{FF2B5EF4-FFF2-40B4-BE49-F238E27FC236}">
                  <a16:creationId xmlns:a16="http://schemas.microsoft.com/office/drawing/2014/main" id="{DBF113FB-5B88-C410-D42B-C041869A3004}"/>
                </a:ext>
              </a:extLst>
            </p:cNvPr>
            <p:cNvSpPr/>
            <p:nvPr/>
          </p:nvSpPr>
          <p:spPr>
            <a:xfrm>
              <a:off x="5532252" y="4022856"/>
              <a:ext cx="148171" cy="148128"/>
            </a:xfrm>
            <a:custGeom>
              <a:avLst/>
              <a:gdLst/>
              <a:ahLst/>
              <a:cxnLst/>
              <a:rect l="l" t="t" r="r" b="b"/>
              <a:pathLst>
                <a:path w="3485" h="3484" extrusionOk="0">
                  <a:moveTo>
                    <a:pt x="1743" y="0"/>
                  </a:moveTo>
                  <a:cubicBezTo>
                    <a:pt x="793" y="0"/>
                    <a:pt x="1" y="760"/>
                    <a:pt x="1" y="1742"/>
                  </a:cubicBezTo>
                  <a:cubicBezTo>
                    <a:pt x="1" y="2692"/>
                    <a:pt x="793" y="3484"/>
                    <a:pt x="1743" y="3484"/>
                  </a:cubicBezTo>
                  <a:cubicBezTo>
                    <a:pt x="2693" y="3484"/>
                    <a:pt x="3485" y="2692"/>
                    <a:pt x="3485" y="1742"/>
                  </a:cubicBezTo>
                  <a:cubicBezTo>
                    <a:pt x="3485" y="760"/>
                    <a:pt x="2693" y="0"/>
                    <a:pt x="174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2760;p31">
              <a:extLst>
                <a:ext uri="{FF2B5EF4-FFF2-40B4-BE49-F238E27FC236}">
                  <a16:creationId xmlns:a16="http://schemas.microsoft.com/office/drawing/2014/main" id="{010A3AC1-337E-1734-D27E-C5E902AEEFDD}"/>
                </a:ext>
              </a:extLst>
            </p:cNvPr>
            <p:cNvSpPr/>
            <p:nvPr/>
          </p:nvSpPr>
          <p:spPr>
            <a:xfrm>
              <a:off x="4107731" y="3912440"/>
              <a:ext cx="146810" cy="106419"/>
            </a:xfrm>
            <a:custGeom>
              <a:avLst/>
              <a:gdLst/>
              <a:ahLst/>
              <a:cxnLst/>
              <a:rect l="l" t="t" r="r" b="b"/>
              <a:pathLst>
                <a:path w="3453" h="2503" extrusionOk="0">
                  <a:moveTo>
                    <a:pt x="0" y="0"/>
                  </a:moveTo>
                  <a:lnTo>
                    <a:pt x="855" y="1267"/>
                  </a:lnTo>
                  <a:lnTo>
                    <a:pt x="1710" y="2502"/>
                  </a:lnTo>
                  <a:lnTo>
                    <a:pt x="2597" y="1267"/>
                  </a:lnTo>
                  <a:lnTo>
                    <a:pt x="3452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2761;p31">
              <a:extLst>
                <a:ext uri="{FF2B5EF4-FFF2-40B4-BE49-F238E27FC236}">
                  <a16:creationId xmlns:a16="http://schemas.microsoft.com/office/drawing/2014/main" id="{7ECC90C9-D316-22DD-1432-4A071EFB7770}"/>
                </a:ext>
              </a:extLst>
            </p:cNvPr>
            <p:cNvSpPr/>
            <p:nvPr/>
          </p:nvSpPr>
          <p:spPr>
            <a:xfrm>
              <a:off x="3579887" y="4083442"/>
              <a:ext cx="635582" cy="10799"/>
            </a:xfrm>
            <a:custGeom>
              <a:avLst/>
              <a:gdLst/>
              <a:ahLst/>
              <a:cxnLst/>
              <a:rect l="l" t="t" r="r" b="b"/>
              <a:pathLst>
                <a:path w="14949" h="254" extrusionOk="0">
                  <a:moveTo>
                    <a:pt x="1" y="0"/>
                  </a:moveTo>
                  <a:lnTo>
                    <a:pt x="1" y="254"/>
                  </a:lnTo>
                  <a:lnTo>
                    <a:pt x="14949" y="254"/>
                  </a:lnTo>
                  <a:lnTo>
                    <a:pt x="14949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2763;p31">
              <a:extLst>
                <a:ext uri="{FF2B5EF4-FFF2-40B4-BE49-F238E27FC236}">
                  <a16:creationId xmlns:a16="http://schemas.microsoft.com/office/drawing/2014/main" id="{9A580E81-AF8D-1E7D-5DCC-C27EB527F579}"/>
                </a:ext>
              </a:extLst>
            </p:cNvPr>
            <p:cNvSpPr/>
            <p:nvPr/>
          </p:nvSpPr>
          <p:spPr>
            <a:xfrm>
              <a:off x="617665" y="4083442"/>
              <a:ext cx="635582" cy="10799"/>
            </a:xfrm>
            <a:custGeom>
              <a:avLst/>
              <a:gdLst/>
              <a:ahLst/>
              <a:cxnLst/>
              <a:rect l="l" t="t" r="r" b="b"/>
              <a:pathLst>
                <a:path w="14949" h="254" extrusionOk="0">
                  <a:moveTo>
                    <a:pt x="1" y="0"/>
                  </a:moveTo>
                  <a:lnTo>
                    <a:pt x="1" y="254"/>
                  </a:lnTo>
                  <a:lnTo>
                    <a:pt x="14949" y="254"/>
                  </a:lnTo>
                  <a:lnTo>
                    <a:pt x="14949" y="0"/>
                  </a:lnTo>
                  <a:close/>
                </a:path>
              </a:pathLst>
            </a:custGeom>
            <a:solidFill>
              <a:srgbClr val="969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2764;p31">
              <a:extLst>
                <a:ext uri="{FF2B5EF4-FFF2-40B4-BE49-F238E27FC236}">
                  <a16:creationId xmlns:a16="http://schemas.microsoft.com/office/drawing/2014/main" id="{EA75C19F-7425-6CC4-B8B3-05A3FE388E09}"/>
                </a:ext>
              </a:extLst>
            </p:cNvPr>
            <p:cNvSpPr/>
            <p:nvPr/>
          </p:nvSpPr>
          <p:spPr>
            <a:xfrm>
              <a:off x="2412506" y="4082082"/>
              <a:ext cx="1170144" cy="1170101"/>
            </a:xfrm>
            <a:custGeom>
              <a:avLst/>
              <a:gdLst/>
              <a:ahLst/>
              <a:cxnLst/>
              <a:rect l="l" t="t" r="r" b="b"/>
              <a:pathLst>
                <a:path w="27522" h="27521" extrusionOk="0">
                  <a:moveTo>
                    <a:pt x="23056" y="1"/>
                  </a:moveTo>
                  <a:lnTo>
                    <a:pt x="23056" y="32"/>
                  </a:lnTo>
                  <a:cubicBezTo>
                    <a:pt x="23056" y="12763"/>
                    <a:pt x="12732" y="23087"/>
                    <a:pt x="1" y="23087"/>
                  </a:cubicBezTo>
                  <a:lnTo>
                    <a:pt x="1" y="27521"/>
                  </a:lnTo>
                  <a:cubicBezTo>
                    <a:pt x="15202" y="27521"/>
                    <a:pt x="27521" y="15202"/>
                    <a:pt x="27521" y="1"/>
                  </a:cubicBezTo>
                  <a:close/>
                </a:path>
              </a:pathLst>
            </a:custGeom>
            <a:solidFill>
              <a:srgbClr val="3EB0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2765;p31">
              <a:extLst>
                <a:ext uri="{FF2B5EF4-FFF2-40B4-BE49-F238E27FC236}">
                  <a16:creationId xmlns:a16="http://schemas.microsoft.com/office/drawing/2014/main" id="{8951986B-7FD3-267C-1A32-AD8429F215EA}"/>
                </a:ext>
              </a:extLst>
            </p:cNvPr>
            <p:cNvSpPr/>
            <p:nvPr/>
          </p:nvSpPr>
          <p:spPr>
            <a:xfrm>
              <a:off x="1242448" y="4082082"/>
              <a:ext cx="1170101" cy="1170101"/>
            </a:xfrm>
            <a:custGeom>
              <a:avLst/>
              <a:gdLst/>
              <a:ahLst/>
              <a:cxnLst/>
              <a:rect l="l" t="t" r="r" b="b"/>
              <a:pathLst>
                <a:path w="27521" h="27521" extrusionOk="0">
                  <a:moveTo>
                    <a:pt x="0" y="1"/>
                  </a:moveTo>
                  <a:cubicBezTo>
                    <a:pt x="0" y="15202"/>
                    <a:pt x="12320" y="27521"/>
                    <a:pt x="27521" y="27521"/>
                  </a:cubicBezTo>
                  <a:lnTo>
                    <a:pt x="27521" y="23087"/>
                  </a:lnTo>
                  <a:cubicBezTo>
                    <a:pt x="14790" y="23087"/>
                    <a:pt x="4466" y="12763"/>
                    <a:pt x="4466" y="32"/>
                  </a:cubicBezTo>
                  <a:lnTo>
                    <a:pt x="4466" y="1"/>
                  </a:lnTo>
                  <a:close/>
                </a:path>
              </a:pathLst>
            </a:custGeom>
            <a:solidFill>
              <a:srgbClr val="3EB0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2766;p31">
              <a:extLst>
                <a:ext uri="{FF2B5EF4-FFF2-40B4-BE49-F238E27FC236}">
                  <a16:creationId xmlns:a16="http://schemas.microsoft.com/office/drawing/2014/main" id="{210BD67C-7B86-0D83-A0DE-8BC76DE617E7}"/>
                </a:ext>
              </a:extLst>
            </p:cNvPr>
            <p:cNvSpPr/>
            <p:nvPr/>
          </p:nvSpPr>
          <p:spPr>
            <a:xfrm>
              <a:off x="1242448" y="2914702"/>
              <a:ext cx="2340203" cy="1170101"/>
            </a:xfrm>
            <a:custGeom>
              <a:avLst/>
              <a:gdLst/>
              <a:ahLst/>
              <a:cxnLst/>
              <a:rect l="l" t="t" r="r" b="b"/>
              <a:pathLst>
                <a:path w="55042" h="27521" extrusionOk="0">
                  <a:moveTo>
                    <a:pt x="27521" y="1"/>
                  </a:moveTo>
                  <a:cubicBezTo>
                    <a:pt x="12320" y="1"/>
                    <a:pt x="0" y="12320"/>
                    <a:pt x="0" y="27521"/>
                  </a:cubicBezTo>
                  <a:lnTo>
                    <a:pt x="4466" y="27521"/>
                  </a:lnTo>
                  <a:lnTo>
                    <a:pt x="4466" y="27489"/>
                  </a:lnTo>
                  <a:cubicBezTo>
                    <a:pt x="4466" y="14758"/>
                    <a:pt x="14790" y="4434"/>
                    <a:pt x="27521" y="4434"/>
                  </a:cubicBezTo>
                  <a:cubicBezTo>
                    <a:pt x="40252" y="4434"/>
                    <a:pt x="50576" y="14758"/>
                    <a:pt x="50576" y="27489"/>
                  </a:cubicBezTo>
                  <a:lnTo>
                    <a:pt x="50576" y="27521"/>
                  </a:lnTo>
                  <a:lnTo>
                    <a:pt x="55041" y="27521"/>
                  </a:lnTo>
                  <a:cubicBezTo>
                    <a:pt x="55041" y="12320"/>
                    <a:pt x="42722" y="1"/>
                    <a:pt x="27521" y="1"/>
                  </a:cubicBezTo>
                  <a:close/>
                </a:path>
              </a:pathLst>
            </a:custGeom>
            <a:solidFill>
              <a:srgbClr val="4FB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92" name="Google Shape;2767;p31">
              <a:extLst>
                <a:ext uri="{FF2B5EF4-FFF2-40B4-BE49-F238E27FC236}">
                  <a16:creationId xmlns:a16="http://schemas.microsoft.com/office/drawing/2014/main" id="{43F57633-6B14-4C83-FED8-03E5BE32802E}"/>
                </a:ext>
              </a:extLst>
            </p:cNvPr>
            <p:cNvSpPr/>
            <p:nvPr/>
          </p:nvSpPr>
          <p:spPr>
            <a:xfrm>
              <a:off x="920639" y="2591575"/>
              <a:ext cx="2983820" cy="1491910"/>
            </a:xfrm>
            <a:custGeom>
              <a:avLst/>
              <a:gdLst/>
              <a:ahLst/>
              <a:cxnLst/>
              <a:rect l="l" t="t" r="r" b="b"/>
              <a:pathLst>
                <a:path w="70180" h="35090" extrusionOk="0">
                  <a:moveTo>
                    <a:pt x="35090" y="0"/>
                  </a:moveTo>
                  <a:cubicBezTo>
                    <a:pt x="15740" y="0"/>
                    <a:pt x="0" y="15740"/>
                    <a:pt x="0" y="35089"/>
                  </a:cubicBezTo>
                  <a:lnTo>
                    <a:pt x="1457" y="35089"/>
                  </a:lnTo>
                  <a:cubicBezTo>
                    <a:pt x="1457" y="16563"/>
                    <a:pt x="16563" y="1457"/>
                    <a:pt x="35090" y="1457"/>
                  </a:cubicBezTo>
                  <a:cubicBezTo>
                    <a:pt x="53648" y="1457"/>
                    <a:pt x="68722" y="16563"/>
                    <a:pt x="68722" y="35089"/>
                  </a:cubicBezTo>
                  <a:lnTo>
                    <a:pt x="70179" y="35089"/>
                  </a:lnTo>
                  <a:cubicBezTo>
                    <a:pt x="70179" y="15740"/>
                    <a:pt x="54440" y="0"/>
                    <a:pt x="35090" y="0"/>
                  </a:cubicBezTo>
                  <a:close/>
                </a:path>
              </a:pathLst>
            </a:custGeom>
            <a:solidFill>
              <a:srgbClr val="4FB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93" name="Google Shape;2768;p31">
              <a:extLst>
                <a:ext uri="{FF2B5EF4-FFF2-40B4-BE49-F238E27FC236}">
                  <a16:creationId xmlns:a16="http://schemas.microsoft.com/office/drawing/2014/main" id="{9F844315-F840-A6C8-C4C7-4D0BF0F472B6}"/>
                </a:ext>
              </a:extLst>
            </p:cNvPr>
            <p:cNvSpPr/>
            <p:nvPr/>
          </p:nvSpPr>
          <p:spPr>
            <a:xfrm>
              <a:off x="947552" y="4083442"/>
              <a:ext cx="1464997" cy="1466315"/>
            </a:xfrm>
            <a:custGeom>
              <a:avLst/>
              <a:gdLst/>
              <a:ahLst/>
              <a:cxnLst/>
              <a:rect l="l" t="t" r="r" b="b"/>
              <a:pathLst>
                <a:path w="34457" h="34488" extrusionOk="0">
                  <a:moveTo>
                    <a:pt x="1" y="0"/>
                  </a:moveTo>
                  <a:cubicBezTo>
                    <a:pt x="1" y="19002"/>
                    <a:pt x="15455" y="34488"/>
                    <a:pt x="34457" y="34488"/>
                  </a:cubicBezTo>
                  <a:lnTo>
                    <a:pt x="34457" y="34234"/>
                  </a:lnTo>
                  <a:cubicBezTo>
                    <a:pt x="15582" y="34234"/>
                    <a:pt x="223" y="18875"/>
                    <a:pt x="22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2769;p31">
              <a:extLst>
                <a:ext uri="{FF2B5EF4-FFF2-40B4-BE49-F238E27FC236}">
                  <a16:creationId xmlns:a16="http://schemas.microsoft.com/office/drawing/2014/main" id="{2B8CF07D-573A-D16A-2F7D-F251D654F684}"/>
                </a:ext>
              </a:extLst>
            </p:cNvPr>
            <p:cNvSpPr/>
            <p:nvPr/>
          </p:nvSpPr>
          <p:spPr>
            <a:xfrm>
              <a:off x="2412506" y="4083442"/>
              <a:ext cx="1466357" cy="1466315"/>
            </a:xfrm>
            <a:custGeom>
              <a:avLst/>
              <a:gdLst/>
              <a:ahLst/>
              <a:cxnLst/>
              <a:rect l="l" t="t" r="r" b="b"/>
              <a:pathLst>
                <a:path w="34489" h="34488" extrusionOk="0">
                  <a:moveTo>
                    <a:pt x="34235" y="0"/>
                  </a:moveTo>
                  <a:cubicBezTo>
                    <a:pt x="34235" y="18875"/>
                    <a:pt x="18876" y="34234"/>
                    <a:pt x="1" y="34234"/>
                  </a:cubicBezTo>
                  <a:lnTo>
                    <a:pt x="1" y="34488"/>
                  </a:lnTo>
                  <a:cubicBezTo>
                    <a:pt x="19002" y="34488"/>
                    <a:pt x="34488" y="19002"/>
                    <a:pt x="3448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2770;p31">
              <a:extLst>
                <a:ext uri="{FF2B5EF4-FFF2-40B4-BE49-F238E27FC236}">
                  <a16:creationId xmlns:a16="http://schemas.microsoft.com/office/drawing/2014/main" id="{F02D3F11-1D2F-457C-A07B-8D0362E142AD}"/>
                </a:ext>
              </a:extLst>
            </p:cNvPr>
            <p:cNvSpPr/>
            <p:nvPr/>
          </p:nvSpPr>
          <p:spPr>
            <a:xfrm>
              <a:off x="636543" y="2307479"/>
              <a:ext cx="3553331" cy="1776006"/>
            </a:xfrm>
            <a:custGeom>
              <a:avLst/>
              <a:gdLst/>
              <a:ahLst/>
              <a:cxnLst/>
              <a:rect l="l" t="t" r="r" b="b"/>
              <a:pathLst>
                <a:path w="83575" h="41772" extrusionOk="0">
                  <a:moveTo>
                    <a:pt x="41772" y="0"/>
                  </a:moveTo>
                  <a:cubicBezTo>
                    <a:pt x="18748" y="0"/>
                    <a:pt x="0" y="18748"/>
                    <a:pt x="0" y="41771"/>
                  </a:cubicBezTo>
                  <a:lnTo>
                    <a:pt x="222" y="41771"/>
                  </a:lnTo>
                  <a:cubicBezTo>
                    <a:pt x="222" y="18875"/>
                    <a:pt x="18875" y="222"/>
                    <a:pt x="41772" y="222"/>
                  </a:cubicBezTo>
                  <a:cubicBezTo>
                    <a:pt x="64669" y="222"/>
                    <a:pt x="83322" y="18875"/>
                    <a:pt x="83322" y="41771"/>
                  </a:cubicBezTo>
                  <a:lnTo>
                    <a:pt x="83575" y="41771"/>
                  </a:lnTo>
                  <a:cubicBezTo>
                    <a:pt x="83575" y="18748"/>
                    <a:pt x="64827" y="0"/>
                    <a:pt x="41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2773;p31">
              <a:extLst>
                <a:ext uri="{FF2B5EF4-FFF2-40B4-BE49-F238E27FC236}">
                  <a16:creationId xmlns:a16="http://schemas.microsoft.com/office/drawing/2014/main" id="{35FE536F-03FF-BFAF-A1E0-98285830B488}"/>
                </a:ext>
              </a:extLst>
            </p:cNvPr>
            <p:cNvSpPr/>
            <p:nvPr/>
          </p:nvSpPr>
          <p:spPr>
            <a:xfrm>
              <a:off x="880248" y="4083442"/>
              <a:ext cx="146810" cy="106419"/>
            </a:xfrm>
            <a:custGeom>
              <a:avLst/>
              <a:gdLst/>
              <a:ahLst/>
              <a:cxnLst/>
              <a:rect l="l" t="t" r="r" b="b"/>
              <a:pathLst>
                <a:path w="3453" h="2503" extrusionOk="0">
                  <a:moveTo>
                    <a:pt x="1742" y="0"/>
                  </a:moveTo>
                  <a:lnTo>
                    <a:pt x="855" y="1267"/>
                  </a:lnTo>
                  <a:lnTo>
                    <a:pt x="0" y="2502"/>
                  </a:lnTo>
                  <a:lnTo>
                    <a:pt x="3452" y="2502"/>
                  </a:lnTo>
                  <a:lnTo>
                    <a:pt x="2597" y="126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2774;p31">
              <a:extLst>
                <a:ext uri="{FF2B5EF4-FFF2-40B4-BE49-F238E27FC236}">
                  <a16:creationId xmlns:a16="http://schemas.microsoft.com/office/drawing/2014/main" id="{AF96D252-99B9-BE40-4589-765AE4BC5FD3}"/>
                </a:ext>
              </a:extLst>
            </p:cNvPr>
            <p:cNvSpPr/>
            <p:nvPr/>
          </p:nvSpPr>
          <p:spPr>
            <a:xfrm>
              <a:off x="2419267" y="5466254"/>
              <a:ext cx="105059" cy="148128"/>
            </a:xfrm>
            <a:custGeom>
              <a:avLst/>
              <a:gdLst/>
              <a:ahLst/>
              <a:cxnLst/>
              <a:rect l="l" t="t" r="r" b="b"/>
              <a:pathLst>
                <a:path w="2471" h="3484" extrusionOk="0">
                  <a:moveTo>
                    <a:pt x="2470" y="0"/>
                  </a:moveTo>
                  <a:lnTo>
                    <a:pt x="1235" y="887"/>
                  </a:lnTo>
                  <a:lnTo>
                    <a:pt x="0" y="1742"/>
                  </a:lnTo>
                  <a:lnTo>
                    <a:pt x="1235" y="2597"/>
                  </a:lnTo>
                  <a:lnTo>
                    <a:pt x="2470" y="3484"/>
                  </a:lnTo>
                  <a:lnTo>
                    <a:pt x="2470" y="1742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2775;p31">
              <a:extLst>
                <a:ext uri="{FF2B5EF4-FFF2-40B4-BE49-F238E27FC236}">
                  <a16:creationId xmlns:a16="http://schemas.microsoft.com/office/drawing/2014/main" id="{97B35E95-CC55-148F-9D43-C061D5A8E9CD}"/>
                </a:ext>
              </a:extLst>
            </p:cNvPr>
            <p:cNvSpPr/>
            <p:nvPr/>
          </p:nvSpPr>
          <p:spPr>
            <a:xfrm>
              <a:off x="5425918" y="4017456"/>
              <a:ext cx="113137" cy="157567"/>
            </a:xfrm>
            <a:custGeom>
              <a:avLst/>
              <a:gdLst/>
              <a:ahLst/>
              <a:cxnLst/>
              <a:rect l="l" t="t" r="r" b="b"/>
              <a:pathLst>
                <a:path w="2661" h="3706" extrusionOk="0">
                  <a:moveTo>
                    <a:pt x="0" y="1"/>
                  </a:moveTo>
                  <a:lnTo>
                    <a:pt x="0" y="1869"/>
                  </a:lnTo>
                  <a:lnTo>
                    <a:pt x="0" y="3706"/>
                  </a:lnTo>
                  <a:lnTo>
                    <a:pt x="1330" y="2787"/>
                  </a:lnTo>
                  <a:lnTo>
                    <a:pt x="2660" y="1869"/>
                  </a:lnTo>
                  <a:lnTo>
                    <a:pt x="1330" y="9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2809;p31">
              <a:extLst>
                <a:ext uri="{FF2B5EF4-FFF2-40B4-BE49-F238E27FC236}">
                  <a16:creationId xmlns:a16="http://schemas.microsoft.com/office/drawing/2014/main" id="{61CCFD1C-AB75-282E-8E82-AF9F92B8C0AB}"/>
                </a:ext>
              </a:extLst>
            </p:cNvPr>
            <p:cNvSpPr/>
            <p:nvPr/>
          </p:nvSpPr>
          <p:spPr>
            <a:xfrm>
              <a:off x="4105010" y="4022856"/>
              <a:ext cx="145492" cy="146810"/>
            </a:xfrm>
            <a:custGeom>
              <a:avLst/>
              <a:gdLst/>
              <a:ahLst/>
              <a:cxnLst/>
              <a:rect l="l" t="t" r="r" b="b"/>
              <a:pathLst>
                <a:path w="3422" h="3453" extrusionOk="0">
                  <a:moveTo>
                    <a:pt x="1711" y="0"/>
                  </a:moveTo>
                  <a:cubicBezTo>
                    <a:pt x="761" y="0"/>
                    <a:pt x="1" y="792"/>
                    <a:pt x="1" y="1742"/>
                  </a:cubicBezTo>
                  <a:cubicBezTo>
                    <a:pt x="1" y="2692"/>
                    <a:pt x="761" y="3452"/>
                    <a:pt x="1711" y="3452"/>
                  </a:cubicBezTo>
                  <a:cubicBezTo>
                    <a:pt x="2661" y="3452"/>
                    <a:pt x="3421" y="2692"/>
                    <a:pt x="3421" y="1742"/>
                  </a:cubicBezTo>
                  <a:cubicBezTo>
                    <a:pt x="3421" y="792"/>
                    <a:pt x="2661" y="0"/>
                    <a:pt x="171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00" name="Agrupar 99">
              <a:extLst>
                <a:ext uri="{FF2B5EF4-FFF2-40B4-BE49-F238E27FC236}">
                  <a16:creationId xmlns:a16="http://schemas.microsoft.com/office/drawing/2014/main" id="{19884597-6BEF-FAD3-2C44-2E00A0634010}"/>
                </a:ext>
              </a:extLst>
            </p:cNvPr>
            <p:cNvGrpSpPr/>
            <p:nvPr/>
          </p:nvGrpSpPr>
          <p:grpSpPr>
            <a:xfrm>
              <a:off x="1840886" y="3692088"/>
              <a:ext cx="1168920" cy="808302"/>
              <a:chOff x="3126038" y="2167585"/>
              <a:chExt cx="1168920" cy="808302"/>
            </a:xfrm>
          </p:grpSpPr>
          <p:sp>
            <p:nvSpPr>
              <p:cNvPr id="101" name="Google Shape;1526;p18">
                <a:extLst>
                  <a:ext uri="{FF2B5EF4-FFF2-40B4-BE49-F238E27FC236}">
                    <a16:creationId xmlns:a16="http://schemas.microsoft.com/office/drawing/2014/main" id="{16DDA638-7F6E-6AD8-42CD-1B8624BF415F}"/>
                  </a:ext>
                </a:extLst>
              </p:cNvPr>
              <p:cNvSpPr/>
              <p:nvPr/>
            </p:nvSpPr>
            <p:spPr>
              <a:xfrm>
                <a:off x="3126038" y="2167585"/>
                <a:ext cx="1168920" cy="697444"/>
              </a:xfrm>
              <a:custGeom>
                <a:avLst/>
                <a:gdLst/>
                <a:ahLst/>
                <a:cxnLst/>
                <a:rect l="l" t="t" r="r" b="b"/>
                <a:pathLst>
                  <a:path w="26382" h="15741" extrusionOk="0">
                    <a:moveTo>
                      <a:pt x="23499" y="983"/>
                    </a:moveTo>
                    <a:cubicBezTo>
                      <a:pt x="24544" y="983"/>
                      <a:pt x="25400" y="1838"/>
                      <a:pt x="25400" y="2883"/>
                    </a:cubicBezTo>
                    <a:lnTo>
                      <a:pt x="25400" y="12859"/>
                    </a:lnTo>
                    <a:cubicBezTo>
                      <a:pt x="25400" y="13904"/>
                      <a:pt x="24544" y="14759"/>
                      <a:pt x="23499" y="14759"/>
                    </a:cubicBezTo>
                    <a:lnTo>
                      <a:pt x="2883" y="14759"/>
                    </a:lnTo>
                    <a:cubicBezTo>
                      <a:pt x="1838" y="14759"/>
                      <a:pt x="983" y="13904"/>
                      <a:pt x="983" y="12859"/>
                    </a:cubicBezTo>
                    <a:lnTo>
                      <a:pt x="983" y="2883"/>
                    </a:lnTo>
                    <a:cubicBezTo>
                      <a:pt x="983" y="1838"/>
                      <a:pt x="1838" y="983"/>
                      <a:pt x="2883" y="983"/>
                    </a:cubicBezTo>
                    <a:close/>
                    <a:moveTo>
                      <a:pt x="2883" y="1"/>
                    </a:moveTo>
                    <a:cubicBezTo>
                      <a:pt x="1299" y="1"/>
                      <a:pt x="1" y="1299"/>
                      <a:pt x="1" y="2883"/>
                    </a:cubicBezTo>
                    <a:lnTo>
                      <a:pt x="1" y="12859"/>
                    </a:lnTo>
                    <a:cubicBezTo>
                      <a:pt x="1" y="14442"/>
                      <a:pt x="1299" y="15740"/>
                      <a:pt x="2883" y="15740"/>
                    </a:cubicBezTo>
                    <a:lnTo>
                      <a:pt x="23499" y="15740"/>
                    </a:lnTo>
                    <a:cubicBezTo>
                      <a:pt x="25083" y="15740"/>
                      <a:pt x="26381" y="14442"/>
                      <a:pt x="26381" y="12859"/>
                    </a:cubicBezTo>
                    <a:lnTo>
                      <a:pt x="26381" y="2883"/>
                    </a:lnTo>
                    <a:cubicBezTo>
                      <a:pt x="26381" y="1299"/>
                      <a:pt x="25083" y="1"/>
                      <a:pt x="23499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527;p18">
                <a:extLst>
                  <a:ext uri="{FF2B5EF4-FFF2-40B4-BE49-F238E27FC236}">
                    <a16:creationId xmlns:a16="http://schemas.microsoft.com/office/drawing/2014/main" id="{23923A8D-7ECC-BA84-9B09-D11135AF75E4}"/>
                  </a:ext>
                </a:extLst>
              </p:cNvPr>
              <p:cNvSpPr/>
              <p:nvPr/>
            </p:nvSpPr>
            <p:spPr>
              <a:xfrm>
                <a:off x="3154129" y="2747127"/>
                <a:ext cx="1119783" cy="96856"/>
              </a:xfrm>
              <a:custGeom>
                <a:avLst/>
                <a:gdLst/>
                <a:ahLst/>
                <a:cxnLst/>
                <a:rect l="l" t="t" r="r" b="b"/>
                <a:pathLst>
                  <a:path w="25273" h="2186" extrusionOk="0">
                    <a:moveTo>
                      <a:pt x="0" y="0"/>
                    </a:moveTo>
                    <a:lnTo>
                      <a:pt x="0" y="285"/>
                    </a:lnTo>
                    <a:cubicBezTo>
                      <a:pt x="0" y="1330"/>
                      <a:pt x="855" y="2185"/>
                      <a:pt x="1900" y="2185"/>
                    </a:cubicBezTo>
                    <a:lnTo>
                      <a:pt x="23372" y="2185"/>
                    </a:lnTo>
                    <a:cubicBezTo>
                      <a:pt x="24417" y="2185"/>
                      <a:pt x="25272" y="1330"/>
                      <a:pt x="25272" y="285"/>
                    </a:cubicBezTo>
                    <a:lnTo>
                      <a:pt x="25272" y="0"/>
                    </a:ln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528;p18">
                <a:extLst>
                  <a:ext uri="{FF2B5EF4-FFF2-40B4-BE49-F238E27FC236}">
                    <a16:creationId xmlns:a16="http://schemas.microsoft.com/office/drawing/2014/main" id="{7AB76437-4C78-03A9-BB02-33E63534828C}"/>
                  </a:ext>
                </a:extLst>
              </p:cNvPr>
              <p:cNvSpPr/>
              <p:nvPr/>
            </p:nvSpPr>
            <p:spPr>
              <a:xfrm>
                <a:off x="3632605" y="2756919"/>
                <a:ext cx="197877" cy="1979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467" extrusionOk="0">
                    <a:moveTo>
                      <a:pt x="0" y="1"/>
                    </a:moveTo>
                    <a:lnTo>
                      <a:pt x="0" y="4466"/>
                    </a:lnTo>
                    <a:lnTo>
                      <a:pt x="4466" y="4466"/>
                    </a:lnTo>
                    <a:lnTo>
                      <a:pt x="4466" y="1"/>
                    </a:ln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529;p18">
                <a:extLst>
                  <a:ext uri="{FF2B5EF4-FFF2-40B4-BE49-F238E27FC236}">
                    <a16:creationId xmlns:a16="http://schemas.microsoft.com/office/drawing/2014/main" id="{1AC2D6A7-E7DD-B0E7-48AB-A63EA0920467}"/>
                  </a:ext>
                </a:extLst>
              </p:cNvPr>
              <p:cNvSpPr/>
              <p:nvPr/>
            </p:nvSpPr>
            <p:spPr>
              <a:xfrm>
                <a:off x="3461401" y="2925332"/>
                <a:ext cx="551495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2447" h="1141" extrusionOk="0">
                    <a:moveTo>
                      <a:pt x="1" y="0"/>
                    </a:moveTo>
                    <a:lnTo>
                      <a:pt x="1" y="1140"/>
                    </a:lnTo>
                    <a:lnTo>
                      <a:pt x="12447" y="1140"/>
                    </a:lnTo>
                    <a:lnTo>
                      <a:pt x="12447" y="0"/>
                    </a:ln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530;p18">
                <a:extLst>
                  <a:ext uri="{FF2B5EF4-FFF2-40B4-BE49-F238E27FC236}">
                    <a16:creationId xmlns:a16="http://schemas.microsoft.com/office/drawing/2014/main" id="{C5A37A1F-C018-EF13-7718-8CE02FF40AF9}"/>
                  </a:ext>
                </a:extLst>
              </p:cNvPr>
              <p:cNvSpPr/>
              <p:nvPr/>
            </p:nvSpPr>
            <p:spPr>
              <a:xfrm>
                <a:off x="3378635" y="2484738"/>
                <a:ext cx="168413" cy="169831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33" extrusionOk="0">
                    <a:moveTo>
                      <a:pt x="0" y="0"/>
                    </a:moveTo>
                    <a:lnTo>
                      <a:pt x="0" y="3832"/>
                    </a:lnTo>
                    <a:lnTo>
                      <a:pt x="3801" y="3832"/>
                    </a:lnTo>
                    <a:lnTo>
                      <a:pt x="3801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531;p18">
                <a:extLst>
                  <a:ext uri="{FF2B5EF4-FFF2-40B4-BE49-F238E27FC236}">
                    <a16:creationId xmlns:a16="http://schemas.microsoft.com/office/drawing/2014/main" id="{994FD4BE-7E93-E78D-8AF2-A538165B084B}"/>
                  </a:ext>
                </a:extLst>
              </p:cNvPr>
              <p:cNvSpPr/>
              <p:nvPr/>
            </p:nvSpPr>
            <p:spPr>
              <a:xfrm>
                <a:off x="3617186" y="2403345"/>
                <a:ext cx="168413" cy="249806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5638" extrusionOk="0">
                    <a:moveTo>
                      <a:pt x="0" y="0"/>
                    </a:moveTo>
                    <a:lnTo>
                      <a:pt x="0" y="5637"/>
                    </a:lnTo>
                    <a:lnTo>
                      <a:pt x="3800" y="5637"/>
                    </a:lnTo>
                    <a:lnTo>
                      <a:pt x="3800" y="0"/>
                    </a:lnTo>
                    <a:close/>
                  </a:path>
                </a:pathLst>
              </a:custGeom>
              <a:solidFill>
                <a:srgbClr val="4FB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532;p18">
                <a:extLst>
                  <a:ext uri="{FF2B5EF4-FFF2-40B4-BE49-F238E27FC236}">
                    <a16:creationId xmlns:a16="http://schemas.microsoft.com/office/drawing/2014/main" id="{49D7F3D3-C5A2-F5BE-8CC8-1A3A6AEF5B29}"/>
                  </a:ext>
                </a:extLst>
              </p:cNvPr>
              <p:cNvSpPr/>
              <p:nvPr/>
            </p:nvSpPr>
            <p:spPr>
              <a:xfrm>
                <a:off x="3854320" y="2317743"/>
                <a:ext cx="168413" cy="335408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7570" extrusionOk="0">
                    <a:moveTo>
                      <a:pt x="0" y="1"/>
                    </a:moveTo>
                    <a:lnTo>
                      <a:pt x="0" y="7569"/>
                    </a:lnTo>
                    <a:lnTo>
                      <a:pt x="3800" y="7569"/>
                    </a:lnTo>
                    <a:lnTo>
                      <a:pt x="3800" y="1"/>
                    </a:lnTo>
                    <a:close/>
                  </a:path>
                </a:pathLst>
              </a:custGeom>
              <a:solidFill>
                <a:srgbClr val="3EB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0" name="Imagem 109" descr="Ícone&#10;&#10;Descrição gerada automaticamente">
            <a:extLst>
              <a:ext uri="{FF2B5EF4-FFF2-40B4-BE49-F238E27FC236}">
                <a16:creationId xmlns:a16="http://schemas.microsoft.com/office/drawing/2014/main" id="{C3EAAFBD-C685-1DDC-3D80-062B36F35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6" y="701587"/>
            <a:ext cx="681015" cy="6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3090A5-FD60-50C2-22BA-C1045FF3C3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Colaboração com a Procuradoria Regional Eleitoral – MS</a:t>
            </a:r>
          </a:p>
          <a:p>
            <a:r>
              <a:rPr lang="pt-BR" dirty="0"/>
              <a:t>Atualização das bases de dados dos últimos 2 anos</a:t>
            </a:r>
          </a:p>
          <a:p>
            <a:r>
              <a:rPr lang="pt-BR" dirty="0"/>
              <a:t>Manutenção dos scrapers</a:t>
            </a:r>
          </a:p>
          <a:p>
            <a:endParaRPr lang="pt-BR" dirty="0"/>
          </a:p>
        </p:txBody>
      </p:sp>
      <p:pic>
        <p:nvPicPr>
          <p:cNvPr id="18" name="Espaço Reservado para Conteúdo 17" descr="Ícone&#10;&#10;Descrição gerada automaticamente">
            <a:extLst>
              <a:ext uri="{FF2B5EF4-FFF2-40B4-BE49-F238E27FC236}">
                <a16:creationId xmlns:a16="http://schemas.microsoft.com/office/drawing/2014/main" id="{79CECFF9-8211-BAA1-95B7-149966987E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30" y="1497875"/>
            <a:ext cx="4062413" cy="4062413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469E35-E9F9-37D4-768D-F9E895844F59}"/>
              </a:ext>
            </a:extLst>
          </p:cNvPr>
          <p:cNvSpPr/>
          <p:nvPr/>
        </p:nvSpPr>
        <p:spPr>
          <a:xfrm>
            <a:off x="1412081" y="4353701"/>
            <a:ext cx="440532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0D7C01-0219-420D-4374-C2932F068F43}"/>
              </a:ext>
            </a:extLst>
          </p:cNvPr>
          <p:cNvSpPr/>
          <p:nvPr/>
        </p:nvSpPr>
        <p:spPr>
          <a:xfrm>
            <a:off x="1985962" y="4353701"/>
            <a:ext cx="235744" cy="7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79C3D4E-F96C-DCCB-3111-847A323D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RFL nas Eleições 2022</a:t>
            </a: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DC54A856-C49E-BC5E-C785-88B19353A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6" y="701587"/>
            <a:ext cx="681015" cy="6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DEE1811-5EAB-1232-B0B6-9342C8B29508}"/>
              </a:ext>
            </a:extLst>
          </p:cNvPr>
          <p:cNvSpPr/>
          <p:nvPr/>
        </p:nvSpPr>
        <p:spPr>
          <a:xfrm rot="15009561">
            <a:off x="814029" y="545636"/>
            <a:ext cx="982451" cy="982451"/>
          </a:xfrm>
          <a:prstGeom prst="wedgeEllipseCallou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9E3D5-DD6D-9AB0-682B-3A07ACD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83" y="361555"/>
            <a:ext cx="10515600" cy="1325563"/>
          </a:xfrm>
        </p:spPr>
        <p:txBody>
          <a:bodyPr/>
          <a:lstStyle/>
          <a:p>
            <a:r>
              <a:rPr lang="pt-BR" b="1" dirty="0"/>
              <a:t>Planejamento Estratégico Institucional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D1D2D48-8149-E24E-47D3-BE7F00498FA8}"/>
              </a:ext>
            </a:extLst>
          </p:cNvPr>
          <p:cNvSpPr>
            <a:spLocks/>
          </p:cNvSpPr>
          <p:nvPr/>
        </p:nvSpPr>
        <p:spPr>
          <a:xfrm>
            <a:off x="838200" y="571987"/>
            <a:ext cx="925888" cy="925888"/>
          </a:xfrm>
          <a:prstGeom prst="ellipse">
            <a:avLst/>
          </a:prstGeom>
          <a:solidFill>
            <a:srgbClr val="3EB0E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23B9C18-6CA2-45AB-A420-C1162DC668F8}"/>
              </a:ext>
            </a:extLst>
          </p:cNvPr>
          <p:cNvSpPr/>
          <p:nvPr/>
        </p:nvSpPr>
        <p:spPr>
          <a:xfrm>
            <a:off x="1883319" y="1402402"/>
            <a:ext cx="2784079" cy="2567499"/>
          </a:xfrm>
          <a:prstGeom prst="ellipse">
            <a:avLst/>
          </a:prstGeom>
          <a:noFill/>
          <a:ln w="76200">
            <a:solidFill>
              <a:srgbClr val="4FB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FE49A48-8CE5-402C-AAE9-821531018DA4}"/>
              </a:ext>
            </a:extLst>
          </p:cNvPr>
          <p:cNvSpPr/>
          <p:nvPr/>
        </p:nvSpPr>
        <p:spPr>
          <a:xfrm>
            <a:off x="2164987" y="1662159"/>
            <a:ext cx="2220742" cy="2047985"/>
          </a:xfrm>
          <a:prstGeom prst="ellipse">
            <a:avLst/>
          </a:prstGeom>
          <a:solidFill>
            <a:srgbClr val="4FB995"/>
          </a:solidFill>
          <a:ln w="76200">
            <a:solidFill>
              <a:srgbClr val="4FB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Tecnologia da Informação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590D023-9F96-4247-8923-2BF7B762AA36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4667398" y="2686151"/>
            <a:ext cx="2184273" cy="1"/>
          </a:xfrm>
          <a:prstGeom prst="line">
            <a:avLst/>
          </a:prstGeom>
          <a:ln w="76200">
            <a:solidFill>
              <a:srgbClr val="4FB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EAB97B23-E836-4763-85FB-317D49428B39}"/>
              </a:ext>
            </a:extLst>
          </p:cNvPr>
          <p:cNvSpPr/>
          <p:nvPr/>
        </p:nvSpPr>
        <p:spPr>
          <a:xfrm>
            <a:off x="7093836" y="2267556"/>
            <a:ext cx="3605231" cy="783138"/>
          </a:xfrm>
          <a:prstGeom prst="roundRec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F62115FB-A186-4372-B0EC-6BD306A42BB2}"/>
              </a:ext>
            </a:extLst>
          </p:cNvPr>
          <p:cNvSpPr txBox="1"/>
          <p:nvPr/>
        </p:nvSpPr>
        <p:spPr>
          <a:xfrm>
            <a:off x="7443791" y="2240105"/>
            <a:ext cx="32052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Prover soluções de TI, entregando benefícios, mitigando riscos e otimizando recursos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F703526E-3283-4B9A-9A55-9FD4B81428C8}"/>
              </a:ext>
            </a:extLst>
          </p:cNvPr>
          <p:cNvSpPr/>
          <p:nvPr/>
        </p:nvSpPr>
        <p:spPr>
          <a:xfrm>
            <a:off x="6395638" y="2146958"/>
            <a:ext cx="998152" cy="998152"/>
          </a:xfrm>
          <a:prstGeom prst="ellipse">
            <a:avLst/>
          </a:prstGeom>
          <a:solidFill>
            <a:srgbClr val="4FB995"/>
          </a:solidFill>
          <a:ln>
            <a:solidFill>
              <a:srgbClr val="4FB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E6AC8A1-157E-8ADB-215C-753048E1AA44}"/>
              </a:ext>
            </a:extLst>
          </p:cNvPr>
          <p:cNvSpPr/>
          <p:nvPr/>
        </p:nvSpPr>
        <p:spPr>
          <a:xfrm>
            <a:off x="1883319" y="4108299"/>
            <a:ext cx="2832035" cy="2611725"/>
          </a:xfrm>
          <a:prstGeom prst="ellipse">
            <a:avLst/>
          </a:prstGeom>
          <a:noFill/>
          <a:ln w="76200">
            <a:solidFill>
              <a:srgbClr val="4FB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D2E058DB-B2DA-CB5C-587B-DB46A4C545B9}"/>
              </a:ext>
            </a:extLst>
          </p:cNvPr>
          <p:cNvSpPr/>
          <p:nvPr/>
        </p:nvSpPr>
        <p:spPr>
          <a:xfrm>
            <a:off x="2169839" y="4372530"/>
            <a:ext cx="2258995" cy="2083262"/>
          </a:xfrm>
          <a:prstGeom prst="ellipse">
            <a:avLst/>
          </a:prstGeom>
          <a:solidFill>
            <a:srgbClr val="4FB995"/>
          </a:solidFill>
          <a:ln w="76200">
            <a:solidFill>
              <a:srgbClr val="4FB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Patrimônio Público e Social, Fundações e Eleitoral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280075E3-E620-5910-2E9D-724EF6110900}"/>
              </a:ext>
            </a:extLst>
          </p:cNvPr>
          <p:cNvCxnSpPr>
            <a:cxnSpLocks/>
          </p:cNvCxnSpPr>
          <p:nvPr/>
        </p:nvCxnSpPr>
        <p:spPr>
          <a:xfrm flipV="1">
            <a:off x="4611676" y="4372530"/>
            <a:ext cx="1975555" cy="535958"/>
          </a:xfrm>
          <a:prstGeom prst="line">
            <a:avLst/>
          </a:prstGeom>
          <a:ln w="76200">
            <a:solidFill>
              <a:srgbClr val="4FB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0B8581DE-93E0-E194-B695-16ABC5A16871}"/>
              </a:ext>
            </a:extLst>
          </p:cNvPr>
          <p:cNvCxnSpPr>
            <a:cxnSpLocks/>
          </p:cNvCxnSpPr>
          <p:nvPr/>
        </p:nvCxnSpPr>
        <p:spPr>
          <a:xfrm>
            <a:off x="4658948" y="5831872"/>
            <a:ext cx="1999304" cy="498763"/>
          </a:xfrm>
          <a:prstGeom prst="line">
            <a:avLst/>
          </a:prstGeom>
          <a:ln w="76200">
            <a:solidFill>
              <a:srgbClr val="4FB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8140AE0-E89E-DF49-6C2B-251CB08CCAE3}"/>
              </a:ext>
            </a:extLst>
          </p:cNvPr>
          <p:cNvSpPr/>
          <p:nvPr/>
        </p:nvSpPr>
        <p:spPr>
          <a:xfrm>
            <a:off x="7031735" y="3926568"/>
            <a:ext cx="3667332" cy="774043"/>
          </a:xfrm>
          <a:prstGeom prst="roundRec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B8AAA2CF-E988-FA29-E078-1E76A5338834}"/>
              </a:ext>
            </a:extLst>
          </p:cNvPr>
          <p:cNvSpPr/>
          <p:nvPr/>
        </p:nvSpPr>
        <p:spPr>
          <a:xfrm>
            <a:off x="7034059" y="5888089"/>
            <a:ext cx="3667332" cy="719080"/>
          </a:xfrm>
          <a:prstGeom prst="roundRect">
            <a:avLst/>
          </a:prstGeom>
          <a:solidFill>
            <a:srgbClr val="3EB0E2"/>
          </a:solidFill>
          <a:ln>
            <a:solidFill>
              <a:srgbClr val="3E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522F0F5-85CF-F484-0E05-1BA05A86346E}"/>
              </a:ext>
            </a:extLst>
          </p:cNvPr>
          <p:cNvSpPr txBox="1"/>
          <p:nvPr/>
        </p:nvSpPr>
        <p:spPr>
          <a:xfrm>
            <a:off x="7443791" y="4019980"/>
            <a:ext cx="32052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Fortalecer o combate à corrupção e à improbidade administrativa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9B07F9D-53CC-15F4-C859-6513998BC18B}"/>
              </a:ext>
            </a:extLst>
          </p:cNvPr>
          <p:cNvSpPr txBox="1"/>
          <p:nvPr/>
        </p:nvSpPr>
        <p:spPr>
          <a:xfrm>
            <a:off x="7446153" y="5939852"/>
            <a:ext cx="32604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Garantir a regularidade e a lisura do pleito eleitoral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8037C44D-891E-0D3A-56E4-ADF636C6E8AF}"/>
              </a:ext>
            </a:extLst>
          </p:cNvPr>
          <p:cNvSpPr/>
          <p:nvPr/>
        </p:nvSpPr>
        <p:spPr>
          <a:xfrm>
            <a:off x="6391045" y="3833374"/>
            <a:ext cx="1015345" cy="1015345"/>
          </a:xfrm>
          <a:prstGeom prst="ellipse">
            <a:avLst/>
          </a:prstGeom>
          <a:solidFill>
            <a:srgbClr val="4FB995"/>
          </a:solidFill>
          <a:ln>
            <a:solidFill>
              <a:srgbClr val="4FB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C7FC5946-A342-8574-F5B6-4962E738E957}"/>
              </a:ext>
            </a:extLst>
          </p:cNvPr>
          <p:cNvSpPr/>
          <p:nvPr/>
        </p:nvSpPr>
        <p:spPr>
          <a:xfrm>
            <a:off x="6389365" y="5762393"/>
            <a:ext cx="1015345" cy="1015345"/>
          </a:xfrm>
          <a:prstGeom prst="ellipse">
            <a:avLst/>
          </a:prstGeom>
          <a:solidFill>
            <a:srgbClr val="4FB995"/>
          </a:solidFill>
          <a:ln>
            <a:solidFill>
              <a:srgbClr val="4FB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/>
          </a:p>
        </p:txBody>
      </p:sp>
      <p:pic>
        <p:nvPicPr>
          <p:cNvPr id="94" name="Imagem 93" descr="Ícone&#10;&#10;Descrição gerada automaticamente">
            <a:hlinkClick r:id="rId3"/>
            <a:extLst>
              <a:ext uri="{FF2B5EF4-FFF2-40B4-BE49-F238E27FC236}">
                <a16:creationId xmlns:a16="http://schemas.microsoft.com/office/drawing/2014/main" id="{BAC7595F-27B1-D7D7-2183-BDA46D0AF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6" y="701587"/>
            <a:ext cx="681015" cy="681015"/>
          </a:xfrm>
          <a:prstGeom prst="rect">
            <a:avLst/>
          </a:prstGeom>
        </p:spPr>
      </p:pic>
      <p:pic>
        <p:nvPicPr>
          <p:cNvPr id="97" name="Imagem 96" descr="Ícone&#10;&#10;Descrição gerada automaticamente">
            <a:extLst>
              <a:ext uri="{FF2B5EF4-FFF2-40B4-BE49-F238E27FC236}">
                <a16:creationId xmlns:a16="http://schemas.microsoft.com/office/drawing/2014/main" id="{15717678-6B4E-8A94-2CC6-B37C0B9C1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19" y="2365043"/>
            <a:ext cx="561705" cy="561705"/>
          </a:xfrm>
          <a:prstGeom prst="rect">
            <a:avLst/>
          </a:prstGeom>
        </p:spPr>
      </p:pic>
      <p:pic>
        <p:nvPicPr>
          <p:cNvPr id="101" name="Imagem 100" descr="Ícone&#10;&#10;Descrição gerada automaticamente">
            <a:extLst>
              <a:ext uri="{FF2B5EF4-FFF2-40B4-BE49-F238E27FC236}">
                <a16:creationId xmlns:a16="http://schemas.microsoft.com/office/drawing/2014/main" id="{FB83EC35-72D3-AD5E-8C56-2F0812C82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28" y="5930312"/>
            <a:ext cx="689818" cy="689818"/>
          </a:xfrm>
          <a:prstGeom prst="rect">
            <a:avLst/>
          </a:prstGeom>
        </p:spPr>
      </p:pic>
      <p:pic>
        <p:nvPicPr>
          <p:cNvPr id="103" name="Imagem 102" descr="Ícone&#10;&#10;Descrição gerada automaticamente">
            <a:extLst>
              <a:ext uri="{FF2B5EF4-FFF2-40B4-BE49-F238E27FC236}">
                <a16:creationId xmlns:a16="http://schemas.microsoft.com/office/drawing/2014/main" id="{65B99996-E608-B2BE-469C-182A592BD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42" y="3935581"/>
            <a:ext cx="775458" cy="7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9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93040a-cb34-4bc5-95f0-d5355b39c3c2" xsi:nil="true"/>
    <lcf76f155ced4ddcb4097134ff3c332f xmlns="a86d6269-6861-411d-8acb-24df9f68c9fc">
      <Terms xmlns="http://schemas.microsoft.com/office/infopath/2007/PartnerControls"/>
    </lcf76f155ced4ddcb4097134ff3c332f>
    <SharedWithUsers xmlns="5f93040a-cb34-4bc5-95f0-d5355b39c3c2">
      <UserInfo>
        <DisplayName>Gustavo Rocha Lobato</DisplayName>
        <AccountId>6</AccountId>
        <AccountType/>
      </UserInfo>
      <UserInfo>
        <DisplayName>Paulo César Zeni</DisplayName>
        <AccountId>16</AccountId>
        <AccountType/>
      </UserInfo>
    </SharedWithUsers>
    <MediaLengthInSeconds xmlns="a86d6269-6861-411d-8acb-24df9f68c9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1275313F64640B713BCCDDF9435DB" ma:contentTypeVersion="15" ma:contentTypeDescription="Create a new document." ma:contentTypeScope="" ma:versionID="e4d81b70871f540c2e71ffbe137d8cbc">
  <xsd:schema xmlns:xsd="http://www.w3.org/2001/XMLSchema" xmlns:xs="http://www.w3.org/2001/XMLSchema" xmlns:p="http://schemas.microsoft.com/office/2006/metadata/properties" xmlns:ns2="a86d6269-6861-411d-8acb-24df9f68c9fc" xmlns:ns3="5f93040a-cb34-4bc5-95f0-d5355b39c3c2" targetNamespace="http://schemas.microsoft.com/office/2006/metadata/properties" ma:root="true" ma:fieldsID="6798e740d09efac4d0db63a183e243b9" ns2:_="" ns3:_="">
    <xsd:import namespace="a86d6269-6861-411d-8acb-24df9f68c9fc"/>
    <xsd:import namespace="5f93040a-cb34-4bc5-95f0-d5355b39c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d6269-6861-411d-8acb-24df9f68c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f54d33-b834-48ae-956d-3d143b77d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3040a-cb34-4bc5-95f0-d5355b39c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3e3540-1c37-4f82-87e0-759fbb61deff}" ma:internalName="TaxCatchAll" ma:showField="CatchAllData" ma:web="5f93040a-cb34-4bc5-95f0-d5355b39c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595982-141A-4DA7-A16C-9780B633E313}">
  <ds:schemaRefs>
    <ds:schemaRef ds:uri="http://www.w3.org/XML/1998/namespace"/>
    <ds:schemaRef ds:uri="http://schemas.microsoft.com/office/2006/metadata/properties"/>
    <ds:schemaRef ds:uri="http://purl.org/dc/terms/"/>
    <ds:schemaRef ds:uri="a86d6269-6861-411d-8acb-24df9f68c9f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f93040a-cb34-4bc5-95f0-d5355b39c3c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B7DB36-DB1D-44CF-B73C-D3717D605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d6269-6861-411d-8acb-24df9f68c9fc"/>
    <ds:schemaRef ds:uri="5f93040a-cb34-4bc5-95f0-d5355b39c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7F367-081E-4C04-A085-B3B9D6DFB9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594</Words>
  <Application>Microsoft Office PowerPoint</Application>
  <PresentationFormat>Widescreen</PresentationFormat>
  <Paragraphs>90</Paragraphs>
  <Slides>17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Fira Sans</vt:lpstr>
      <vt:lpstr>Fira Sans Medium</vt:lpstr>
      <vt:lpstr>Tema do Office</vt:lpstr>
      <vt:lpstr>Tema do Office</vt:lpstr>
      <vt:lpstr>Apresentação do PowerPoint</vt:lpstr>
      <vt:lpstr>Conteúdo</vt:lpstr>
      <vt:lpstr>Robô da Ficha Limpa</vt:lpstr>
      <vt:lpstr>Robô da Ficha Limpa</vt:lpstr>
      <vt:lpstr>Robô da Ficha Limpa</vt:lpstr>
      <vt:lpstr>Robô da Ficha Limpa</vt:lpstr>
      <vt:lpstr>RFL nas Eleições 2020</vt:lpstr>
      <vt:lpstr>RFL nas Eleições 2022</vt:lpstr>
      <vt:lpstr>Planejamento Estratégico Institucional</vt:lpstr>
      <vt:lpstr>Robô da Ficha Limpa</vt:lpstr>
      <vt:lpstr>Desenvolvimento</vt:lpstr>
      <vt:lpstr>Diagrama da arquitetura</vt:lpstr>
      <vt:lpstr>Implantação no AKS</vt:lpstr>
      <vt:lpstr>Desafios</vt:lpstr>
      <vt:lpstr>Próximos passos</vt:lpstr>
      <vt:lpstr>Diagrama da nova arquitetura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Aparecido Dos Santos</dc:creator>
  <cp:lastModifiedBy>Lucas Akayama Vilhagra</cp:lastModifiedBy>
  <cp:revision>42</cp:revision>
  <dcterms:created xsi:type="dcterms:W3CDTF">2023-05-10T17:18:22Z</dcterms:created>
  <dcterms:modified xsi:type="dcterms:W3CDTF">2023-05-30T17:11:07Z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0x0101005D41275313F64640B713BCCDDF9435DB</vt:lpwstr>
  </property>
  <property fmtid="{D5CDD505-2E9C-101B-9397-08002B2CF9AE}" pid="3" name="MediaServiceImageTags">
    <vt:lpwstr/>
  </property>
  <property fmtid="{D5CDD505-2E9C-101B-9397-08002B2CF9AE}" pid="4" name="Order">
    <vt:r8>59710600</vt:r8>
  </property>
  <property fmtid="{D5CDD505-2E9C-101B-9397-08002B2CF9AE}" pid="5" name="_ColorHex">
    <vt:lpwstr/>
  </property>
  <property fmtid="{D5CDD505-2E9C-101B-9397-08002B2CF9AE}" pid="6" name="_Emoji">
    <vt:lpwstr/>
  </property>
  <property fmtid="{D5CDD505-2E9C-101B-9397-08002B2CF9AE}" pid="7" name="ComplianceAssetId">
    <vt:lpwstr/>
  </property>
  <property fmtid="{D5CDD505-2E9C-101B-9397-08002B2CF9AE}" pid="8" name="_activity">
    <vt:lpwstr>{"FileActivityType":"6","FileActivityTimeStamp":"2023-05-14T15:09:11.267Z","FileActivityUsersOnPage":[{"DisplayName":"Lucas Akayama Vilhagra","Id":"lucasvilhagra@mpms.mp.br"}],"FileActivityNavigationId":null}</vt:lpwstr>
  </property>
  <property fmtid="{D5CDD505-2E9C-101B-9397-08002B2CF9AE}" pid="9" name="_ExtendedDescription">
    <vt:lpwstr/>
  </property>
  <property fmtid="{D5CDD505-2E9C-101B-9397-08002B2CF9AE}" pid="10" name="_ColorTag">
    <vt:lpwstr/>
  </property>
  <property fmtid="{D5CDD505-2E9C-101B-9397-08002B2CF9AE}" pid="11" name="TriggerFlowInfo">
    <vt:lpwstr/>
  </property>
</Properties>
</file>