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5178" r:id="rId5"/>
  </p:sldMasterIdLst>
  <p:notesMasterIdLst>
    <p:notesMasterId r:id="rId16"/>
  </p:notesMasterIdLst>
  <p:handoutMasterIdLst>
    <p:handoutMasterId r:id="rId17"/>
  </p:handoutMasterIdLst>
  <p:sldIdLst>
    <p:sldId id="256" r:id="rId6"/>
    <p:sldId id="956" r:id="rId7"/>
    <p:sldId id="955" r:id="rId8"/>
    <p:sldId id="957" r:id="rId9"/>
    <p:sldId id="965" r:id="rId10"/>
    <p:sldId id="964" r:id="rId11"/>
    <p:sldId id="966" r:id="rId12"/>
    <p:sldId id="962" r:id="rId13"/>
    <p:sldId id="958" r:id="rId14"/>
    <p:sldId id="967" r:id="rId15"/>
  </p:sldIdLst>
  <p:sldSz cx="12192000" cy="6858000"/>
  <p:notesSz cx="6858000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04" userDrawn="1">
          <p15:clr>
            <a:srgbClr val="A4A3A4"/>
          </p15:clr>
        </p15:guide>
        <p15:guide id="2" pos="38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Orlando da Silva Baptista" initials="OB" lastIdx="2" clrIdx="6">
    <p:extLst>
      <p:ext uri="{19B8F6BF-5375-455C-9EA6-DF929625EA0E}">
        <p15:presenceInfo xmlns:p15="http://schemas.microsoft.com/office/powerpoint/2012/main" userId="S::osbaptista@mpsc.mp.br::6557c3ec-2c79-47f5-aa19-0145669f0bd4" providerId="AD"/>
      </p:ext>
    </p:extLst>
  </p:cmAuthor>
  <p:cmAuthor id="1" name="Giorgio Santos Costa Merize" initials="GM" lastIdx="26" clrIdx="0">
    <p:extLst>
      <p:ext uri="{19B8F6BF-5375-455C-9EA6-DF929625EA0E}">
        <p15:presenceInfo xmlns:p15="http://schemas.microsoft.com/office/powerpoint/2012/main" userId="S::gmerize@mpsc.mp.br::1ef2febe-d129-4f8a-9e38-cd076426fd39" providerId="AD"/>
      </p:ext>
    </p:extLst>
  </p:cmAuthor>
  <p:cmAuthor id="2" name="Rodrigo Grumiche Silva" initials="RS" lastIdx="2" clrIdx="1">
    <p:extLst>
      <p:ext uri="{19B8F6BF-5375-455C-9EA6-DF929625EA0E}">
        <p15:presenceInfo xmlns:p15="http://schemas.microsoft.com/office/powerpoint/2012/main" userId="S::rgrumiche@mpsc.mp.br::b454ea57-d276-473b-a062-0ca3236a73fc" providerId="AD"/>
      </p:ext>
    </p:extLst>
  </p:cmAuthor>
  <p:cmAuthor id="3" name="Paulo Cesar Allebrandt" initials="PA" lastIdx="2" clrIdx="2">
    <p:extLst>
      <p:ext uri="{19B8F6BF-5375-455C-9EA6-DF929625EA0E}">
        <p15:presenceInfo xmlns:p15="http://schemas.microsoft.com/office/powerpoint/2012/main" userId="S::pallebrandt@mpsc.mp.br::a8a92392-236e-4033-8e7b-fcbd73bcf282" providerId="AD"/>
      </p:ext>
    </p:extLst>
  </p:cmAuthor>
  <p:cmAuthor id="4" name="Filipe Souza Régis" initials="FSR" lastIdx="1" clrIdx="3">
    <p:extLst>
      <p:ext uri="{19B8F6BF-5375-455C-9EA6-DF929625EA0E}">
        <p15:presenceInfo xmlns:p15="http://schemas.microsoft.com/office/powerpoint/2012/main" userId="S::fregis@mpsc.mp.br::54cd09dd-112d-4077-aee3-910c24e4b464" providerId="AD"/>
      </p:ext>
    </p:extLst>
  </p:cmAuthor>
  <p:cmAuthor id="5" name="Rodrigo" initials="R" lastIdx="1" clrIdx="4">
    <p:extLst>
      <p:ext uri="{19B8F6BF-5375-455C-9EA6-DF929625EA0E}">
        <p15:presenceInfo xmlns:p15="http://schemas.microsoft.com/office/powerpoint/2012/main" userId="Rodrigo" providerId="None"/>
      </p:ext>
    </p:extLst>
  </p:cmAuthor>
  <p:cmAuthor id="6" name="Rodrigo Figueiredo Brelinger" initials="RB" lastIdx="2" clrIdx="5">
    <p:extLst>
      <p:ext uri="{19B8F6BF-5375-455C-9EA6-DF929625EA0E}">
        <p15:presenceInfo xmlns:p15="http://schemas.microsoft.com/office/powerpoint/2012/main" userId="S::rbrelinger@mpsc.mp.br::a38ed324-565c-4b91-8406-aef3d1d2edb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2910"/>
    <a:srgbClr val="545454"/>
    <a:srgbClr val="B2200B"/>
    <a:srgbClr val="3C7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87D14C-F861-442E-BB27-5D61442B8FAC}" v="54" dt="2023-05-31T18:34:00.2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3"/>
  </p:normalViewPr>
  <p:slideViewPr>
    <p:cSldViewPr snapToGrid="0">
      <p:cViewPr varScale="1">
        <p:scale>
          <a:sx n="88" d="100"/>
          <a:sy n="88" d="100"/>
        </p:scale>
        <p:origin x="184" y="448"/>
      </p:cViewPr>
      <p:guideLst>
        <p:guide orient="horz" pos="1404"/>
        <p:guide pos="380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ano Moura" userId="0d28ee95-be00-4306-84bb-f191a2025442" providerId="ADAL" clId="{CA87D14C-F861-442E-BB27-5D61442B8FAC}"/>
    <pc:docChg chg="custSel addSld delSld modSld">
      <pc:chgData name="Luciano Moura" userId="0d28ee95-be00-4306-84bb-f191a2025442" providerId="ADAL" clId="{CA87D14C-F861-442E-BB27-5D61442B8FAC}" dt="2023-05-31T18:34:00.230" v="1616"/>
      <pc:docMkLst>
        <pc:docMk/>
      </pc:docMkLst>
      <pc:sldChg chg="modSp mod modTransition">
        <pc:chgData name="Luciano Moura" userId="0d28ee95-be00-4306-84bb-f191a2025442" providerId="ADAL" clId="{CA87D14C-F861-442E-BB27-5D61442B8FAC}" dt="2023-05-31T18:28:04.090" v="1576"/>
        <pc:sldMkLst>
          <pc:docMk/>
          <pc:sldMk cId="0" sldId="256"/>
        </pc:sldMkLst>
        <pc:spChg chg="mod">
          <ac:chgData name="Luciano Moura" userId="0d28ee95-be00-4306-84bb-f191a2025442" providerId="ADAL" clId="{CA87D14C-F861-442E-BB27-5D61442B8FAC}" dt="2023-05-25T19:03:50.264" v="50" actId="20577"/>
          <ac:spMkLst>
            <pc:docMk/>
            <pc:sldMk cId="0" sldId="256"/>
            <ac:spMk id="15363" creationId="{00000000-0000-0000-0000-000000000000}"/>
          </ac:spMkLst>
        </pc:spChg>
      </pc:sldChg>
      <pc:sldChg chg="del">
        <pc:chgData name="Luciano Moura" userId="0d28ee95-be00-4306-84bb-f191a2025442" providerId="ADAL" clId="{CA87D14C-F861-442E-BB27-5D61442B8FAC}" dt="2023-05-25T21:46:07.032" v="1503" actId="2696"/>
        <pc:sldMkLst>
          <pc:docMk/>
          <pc:sldMk cId="2134176926" sldId="927"/>
        </pc:sldMkLst>
      </pc:sldChg>
      <pc:sldChg chg="addSp modSp mod modTransition modAnim">
        <pc:chgData name="Luciano Moura" userId="0d28ee95-be00-4306-84bb-f191a2025442" providerId="ADAL" clId="{CA87D14C-F861-442E-BB27-5D61442B8FAC}" dt="2023-05-31T18:32:27.216" v="1598"/>
        <pc:sldMkLst>
          <pc:docMk/>
          <pc:sldMk cId="3527096684" sldId="955"/>
        </pc:sldMkLst>
        <pc:spChg chg="mod">
          <ac:chgData name="Luciano Moura" userId="0d28ee95-be00-4306-84bb-f191a2025442" providerId="ADAL" clId="{CA87D14C-F861-442E-BB27-5D61442B8FAC}" dt="2023-05-25T21:13:12.634" v="264" actId="20577"/>
          <ac:spMkLst>
            <pc:docMk/>
            <pc:sldMk cId="3527096684" sldId="955"/>
            <ac:spMk id="2" creationId="{FBDC70E6-0BA8-4398-877D-30AFD19D7C8C}"/>
          </ac:spMkLst>
        </pc:spChg>
        <pc:spChg chg="mod">
          <ac:chgData name="Luciano Moura" userId="0d28ee95-be00-4306-84bb-f191a2025442" providerId="ADAL" clId="{CA87D14C-F861-442E-BB27-5D61442B8FAC}" dt="2023-05-25T21:15:25.199" v="475" actId="21"/>
          <ac:spMkLst>
            <pc:docMk/>
            <pc:sldMk cId="3527096684" sldId="955"/>
            <ac:spMk id="3" creationId="{08AF7510-41BB-4661-8097-3C041D47921C}"/>
          </ac:spMkLst>
        </pc:spChg>
        <pc:picChg chg="add mod">
          <ac:chgData name="Luciano Moura" userId="0d28ee95-be00-4306-84bb-f191a2025442" providerId="ADAL" clId="{CA87D14C-F861-442E-BB27-5D61442B8FAC}" dt="2023-05-25T21:16:00.631" v="479" actId="1076"/>
          <ac:picMkLst>
            <pc:docMk/>
            <pc:sldMk cId="3527096684" sldId="955"/>
            <ac:picMk id="4" creationId="{CE624E4E-74D5-FBAB-BDD3-C691150C2C0B}"/>
          </ac:picMkLst>
        </pc:picChg>
      </pc:sldChg>
      <pc:sldChg chg="modSp mod modTransition modAnim">
        <pc:chgData name="Luciano Moura" userId="0d28ee95-be00-4306-84bb-f191a2025442" providerId="ADAL" clId="{CA87D14C-F861-442E-BB27-5D61442B8FAC}" dt="2023-05-31T18:29:31.975" v="1582"/>
        <pc:sldMkLst>
          <pc:docMk/>
          <pc:sldMk cId="2792651655" sldId="956"/>
        </pc:sldMkLst>
        <pc:spChg chg="mod">
          <ac:chgData name="Luciano Moura" userId="0d28ee95-be00-4306-84bb-f191a2025442" providerId="ADAL" clId="{CA87D14C-F861-442E-BB27-5D61442B8FAC}" dt="2023-05-25T21:51:59.504" v="1509" actId="20577"/>
          <ac:spMkLst>
            <pc:docMk/>
            <pc:sldMk cId="2792651655" sldId="956"/>
            <ac:spMk id="2" creationId="{C872420C-B8FD-4323-A750-AD43CFE4E1D4}"/>
          </ac:spMkLst>
        </pc:spChg>
        <pc:spChg chg="mod">
          <ac:chgData name="Luciano Moura" userId="0d28ee95-be00-4306-84bb-f191a2025442" providerId="ADAL" clId="{CA87D14C-F861-442E-BB27-5D61442B8FAC}" dt="2023-05-25T21:12:41.812" v="231" actId="20577"/>
          <ac:spMkLst>
            <pc:docMk/>
            <pc:sldMk cId="2792651655" sldId="956"/>
            <ac:spMk id="3" creationId="{D34ECF88-7576-4F1F-A773-6487A32F0FDF}"/>
          </ac:spMkLst>
        </pc:spChg>
      </pc:sldChg>
      <pc:sldChg chg="addSp modSp mod modTransition modAnim">
        <pc:chgData name="Luciano Moura" userId="0d28ee95-be00-4306-84bb-f191a2025442" providerId="ADAL" clId="{CA87D14C-F861-442E-BB27-5D61442B8FAC}" dt="2023-05-31T18:29:56.731" v="1585"/>
        <pc:sldMkLst>
          <pc:docMk/>
          <pc:sldMk cId="1544173125" sldId="957"/>
        </pc:sldMkLst>
        <pc:spChg chg="mod">
          <ac:chgData name="Luciano Moura" userId="0d28ee95-be00-4306-84bb-f191a2025442" providerId="ADAL" clId="{CA87D14C-F861-442E-BB27-5D61442B8FAC}" dt="2023-05-25T21:16:50.945" v="518" actId="20577"/>
          <ac:spMkLst>
            <pc:docMk/>
            <pc:sldMk cId="1544173125" sldId="957"/>
            <ac:spMk id="2" creationId="{0C45C61B-18E9-4A60-885B-A5237576EC1B}"/>
          </ac:spMkLst>
        </pc:spChg>
        <pc:spChg chg="mod">
          <ac:chgData name="Luciano Moura" userId="0d28ee95-be00-4306-84bb-f191a2025442" providerId="ADAL" clId="{CA87D14C-F861-442E-BB27-5D61442B8FAC}" dt="2023-05-25T21:18:15.855" v="678" actId="21"/>
          <ac:spMkLst>
            <pc:docMk/>
            <pc:sldMk cId="1544173125" sldId="957"/>
            <ac:spMk id="3" creationId="{3875735E-AC67-480E-84C8-A1A404B7900C}"/>
          </ac:spMkLst>
        </pc:spChg>
        <pc:picChg chg="add mod">
          <ac:chgData name="Luciano Moura" userId="0d28ee95-be00-4306-84bb-f191a2025442" providerId="ADAL" clId="{CA87D14C-F861-442E-BB27-5D61442B8FAC}" dt="2023-05-25T21:18:45.958" v="685" actId="1076"/>
          <ac:picMkLst>
            <pc:docMk/>
            <pc:sldMk cId="1544173125" sldId="957"/>
            <ac:picMk id="4" creationId="{62B857C9-E0BE-2E62-1961-72B5C9EFB275}"/>
          </ac:picMkLst>
        </pc:picChg>
      </pc:sldChg>
      <pc:sldChg chg="modSp mod modTransition modAnim">
        <pc:chgData name="Luciano Moura" userId="0d28ee95-be00-4306-84bb-f191a2025442" providerId="ADAL" clId="{CA87D14C-F861-442E-BB27-5D61442B8FAC}" dt="2023-05-31T18:31:41.642" v="1597"/>
        <pc:sldMkLst>
          <pc:docMk/>
          <pc:sldMk cId="3072691517" sldId="958"/>
        </pc:sldMkLst>
        <pc:spChg chg="mod">
          <ac:chgData name="Luciano Moura" userId="0d28ee95-be00-4306-84bb-f191a2025442" providerId="ADAL" clId="{CA87D14C-F861-442E-BB27-5D61442B8FAC}" dt="2023-05-25T21:43:53.617" v="1336" actId="20577"/>
          <ac:spMkLst>
            <pc:docMk/>
            <pc:sldMk cId="3072691517" sldId="958"/>
            <ac:spMk id="2" creationId="{A7A1D6CD-AC93-4C97-BDB7-4CDD2E5A8232}"/>
          </ac:spMkLst>
        </pc:spChg>
        <pc:spChg chg="mod">
          <ac:chgData name="Luciano Moura" userId="0d28ee95-be00-4306-84bb-f191a2025442" providerId="ADAL" clId="{CA87D14C-F861-442E-BB27-5D61442B8FAC}" dt="2023-05-25T21:50:27.346" v="1505" actId="20577"/>
          <ac:spMkLst>
            <pc:docMk/>
            <pc:sldMk cId="3072691517" sldId="958"/>
            <ac:spMk id="3" creationId="{5E7F1E9E-EBA1-4322-9499-7B42EACF6791}"/>
          </ac:spMkLst>
        </pc:spChg>
      </pc:sldChg>
      <pc:sldChg chg="del">
        <pc:chgData name="Luciano Moura" userId="0d28ee95-be00-4306-84bb-f191a2025442" providerId="ADAL" clId="{CA87D14C-F861-442E-BB27-5D61442B8FAC}" dt="2023-05-25T21:50:32.359" v="1506" actId="2696"/>
        <pc:sldMkLst>
          <pc:docMk/>
          <pc:sldMk cId="1839008747" sldId="959"/>
        </pc:sldMkLst>
      </pc:sldChg>
      <pc:sldChg chg="del">
        <pc:chgData name="Luciano Moura" userId="0d28ee95-be00-4306-84bb-f191a2025442" providerId="ADAL" clId="{CA87D14C-F861-442E-BB27-5D61442B8FAC}" dt="2023-05-25T21:49:03.898" v="1504" actId="2696"/>
        <pc:sldMkLst>
          <pc:docMk/>
          <pc:sldMk cId="2186450524" sldId="960"/>
        </pc:sldMkLst>
      </pc:sldChg>
      <pc:sldChg chg="del">
        <pc:chgData name="Luciano Moura" userId="0d28ee95-be00-4306-84bb-f191a2025442" providerId="ADAL" clId="{CA87D14C-F861-442E-BB27-5D61442B8FAC}" dt="2023-05-25T21:36:55.811" v="1169" actId="2696"/>
        <pc:sldMkLst>
          <pc:docMk/>
          <pc:sldMk cId="1424168544" sldId="961"/>
        </pc:sldMkLst>
      </pc:sldChg>
      <pc:sldChg chg="addSp delSp modSp mod modTransition modAnim">
        <pc:chgData name="Luciano Moura" userId="0d28ee95-be00-4306-84bb-f191a2025442" providerId="ADAL" clId="{CA87D14C-F861-442E-BB27-5D61442B8FAC}" dt="2023-05-31T18:30:58.386" v="1595"/>
        <pc:sldMkLst>
          <pc:docMk/>
          <pc:sldMk cId="261320805" sldId="962"/>
        </pc:sldMkLst>
        <pc:spChg chg="mod">
          <ac:chgData name="Luciano Moura" userId="0d28ee95-be00-4306-84bb-f191a2025442" providerId="ADAL" clId="{CA87D14C-F861-442E-BB27-5D61442B8FAC}" dt="2023-05-25T21:38:22.748" v="1191" actId="20577"/>
          <ac:spMkLst>
            <pc:docMk/>
            <pc:sldMk cId="261320805" sldId="962"/>
            <ac:spMk id="2" creationId="{615715B9-775A-C45C-5613-1650D7625F95}"/>
          </ac:spMkLst>
        </pc:spChg>
        <pc:spChg chg="add mod">
          <ac:chgData name="Luciano Moura" userId="0d28ee95-be00-4306-84bb-f191a2025442" providerId="ADAL" clId="{CA87D14C-F861-442E-BB27-5D61442B8FAC}" dt="2023-05-25T21:42:56.126" v="1296" actId="20577"/>
          <ac:spMkLst>
            <pc:docMk/>
            <pc:sldMk cId="261320805" sldId="962"/>
            <ac:spMk id="4" creationId="{3FAD0FAE-8D64-40D5-8195-9B6D3ABDA5D5}"/>
          </ac:spMkLst>
        </pc:spChg>
        <pc:picChg chg="add mod">
          <ac:chgData name="Luciano Moura" userId="0d28ee95-be00-4306-84bb-f191a2025442" providerId="ADAL" clId="{CA87D14C-F861-442E-BB27-5D61442B8FAC}" dt="2023-05-25T21:41:50.535" v="1218" actId="1076"/>
          <ac:picMkLst>
            <pc:docMk/>
            <pc:sldMk cId="261320805" sldId="962"/>
            <ac:picMk id="5" creationId="{5A26E51C-ED00-0EAF-FF2F-5E386F1D8F74}"/>
          </ac:picMkLst>
        </pc:picChg>
        <pc:picChg chg="add mod">
          <ac:chgData name="Luciano Moura" userId="0d28ee95-be00-4306-84bb-f191a2025442" providerId="ADAL" clId="{CA87D14C-F861-442E-BB27-5D61442B8FAC}" dt="2023-05-25T21:43:04.550" v="1298" actId="1076"/>
          <ac:picMkLst>
            <pc:docMk/>
            <pc:sldMk cId="261320805" sldId="962"/>
            <ac:picMk id="6" creationId="{1A16F68A-99D4-1ABE-0A72-1763A78A04C4}"/>
          </ac:picMkLst>
        </pc:picChg>
        <pc:picChg chg="del">
          <ac:chgData name="Luciano Moura" userId="0d28ee95-be00-4306-84bb-f191a2025442" providerId="ADAL" clId="{CA87D14C-F861-442E-BB27-5D61442B8FAC}" dt="2023-05-25T21:37:15.200" v="1170" actId="478"/>
          <ac:picMkLst>
            <pc:docMk/>
            <pc:sldMk cId="261320805" sldId="962"/>
            <ac:picMk id="7" creationId="{03E975DE-544C-CBF6-823B-3AE19A5A0F02}"/>
          </ac:picMkLst>
        </pc:picChg>
      </pc:sldChg>
      <pc:sldChg chg="modSp del mod">
        <pc:chgData name="Luciano Moura" userId="0d28ee95-be00-4306-84bb-f191a2025442" providerId="ADAL" clId="{CA87D14C-F861-442E-BB27-5D61442B8FAC}" dt="2023-05-25T21:36:53.258" v="1168" actId="2696"/>
        <pc:sldMkLst>
          <pc:docMk/>
          <pc:sldMk cId="4185639298" sldId="963"/>
        </pc:sldMkLst>
        <pc:spChg chg="mod">
          <ac:chgData name="Luciano Moura" userId="0d28ee95-be00-4306-84bb-f191a2025442" providerId="ADAL" clId="{CA87D14C-F861-442E-BB27-5D61442B8FAC}" dt="2023-05-25T21:18:22.321" v="679" actId="20577"/>
          <ac:spMkLst>
            <pc:docMk/>
            <pc:sldMk cId="4185639298" sldId="963"/>
            <ac:spMk id="2" creationId="{A13E5AB7-99AB-86DC-A84C-4F3C346E9003}"/>
          </ac:spMkLst>
        </pc:spChg>
      </pc:sldChg>
      <pc:sldChg chg="modSp new mod modTransition modAnim">
        <pc:chgData name="Luciano Moura" userId="0d28ee95-be00-4306-84bb-f191a2025442" providerId="ADAL" clId="{CA87D14C-F861-442E-BB27-5D61442B8FAC}" dt="2023-05-31T18:30:08.500" v="1587"/>
        <pc:sldMkLst>
          <pc:docMk/>
          <pc:sldMk cId="3249662224" sldId="964"/>
        </pc:sldMkLst>
        <pc:spChg chg="mod">
          <ac:chgData name="Luciano Moura" userId="0d28ee95-be00-4306-84bb-f191a2025442" providerId="ADAL" clId="{CA87D14C-F861-442E-BB27-5D61442B8FAC}" dt="2023-05-25T21:21:48.068" v="725" actId="20577"/>
          <ac:spMkLst>
            <pc:docMk/>
            <pc:sldMk cId="3249662224" sldId="964"/>
            <ac:spMk id="2" creationId="{41EAD342-7962-A58A-166C-B411F41FDB90}"/>
          </ac:spMkLst>
        </pc:spChg>
        <pc:spChg chg="mod">
          <ac:chgData name="Luciano Moura" userId="0d28ee95-be00-4306-84bb-f191a2025442" providerId="ADAL" clId="{CA87D14C-F861-442E-BB27-5D61442B8FAC}" dt="2023-05-25T21:58:11.713" v="1536" actId="20577"/>
          <ac:spMkLst>
            <pc:docMk/>
            <pc:sldMk cId="3249662224" sldId="964"/>
            <ac:spMk id="3" creationId="{844F1EE5-2E0C-BF01-39D2-778B65303C6A}"/>
          </ac:spMkLst>
        </pc:spChg>
      </pc:sldChg>
      <pc:sldChg chg="modSp new mod modTransition modAnim">
        <pc:chgData name="Luciano Moura" userId="0d28ee95-be00-4306-84bb-f191a2025442" providerId="ADAL" clId="{CA87D14C-F861-442E-BB27-5D61442B8FAC}" dt="2023-05-31T18:34:00.230" v="1616"/>
        <pc:sldMkLst>
          <pc:docMk/>
          <pc:sldMk cId="3384117182" sldId="965"/>
        </pc:sldMkLst>
        <pc:spChg chg="mod">
          <ac:chgData name="Luciano Moura" userId="0d28ee95-be00-4306-84bb-f191a2025442" providerId="ADAL" clId="{CA87D14C-F861-442E-BB27-5D61442B8FAC}" dt="2023-05-25T21:19:04.424" v="697" actId="20577"/>
          <ac:spMkLst>
            <pc:docMk/>
            <pc:sldMk cId="3384117182" sldId="965"/>
            <ac:spMk id="2" creationId="{9F1BE79D-51CC-32EA-3A3E-85B48E882170}"/>
          </ac:spMkLst>
        </pc:spChg>
        <pc:spChg chg="mod">
          <ac:chgData name="Luciano Moura" userId="0d28ee95-be00-4306-84bb-f191a2025442" providerId="ADAL" clId="{CA87D14C-F861-442E-BB27-5D61442B8FAC}" dt="2023-05-25T21:57:00.445" v="1534" actId="20577"/>
          <ac:spMkLst>
            <pc:docMk/>
            <pc:sldMk cId="3384117182" sldId="965"/>
            <ac:spMk id="3" creationId="{34514905-BDDA-F09A-9593-84BCB1A82EFE}"/>
          </ac:spMkLst>
        </pc:spChg>
      </pc:sldChg>
      <pc:sldChg chg="addSp modSp new mod modTransition modAnim">
        <pc:chgData name="Luciano Moura" userId="0d28ee95-be00-4306-84bb-f191a2025442" providerId="ADAL" clId="{CA87D14C-F861-442E-BB27-5D61442B8FAC}" dt="2023-05-31T18:31:21.066" v="1596"/>
        <pc:sldMkLst>
          <pc:docMk/>
          <pc:sldMk cId="2856430863" sldId="966"/>
        </pc:sldMkLst>
        <pc:spChg chg="mod">
          <ac:chgData name="Luciano Moura" userId="0d28ee95-be00-4306-84bb-f191a2025442" providerId="ADAL" clId="{CA87D14C-F861-442E-BB27-5D61442B8FAC}" dt="2023-05-25T22:00:29.591" v="1572" actId="6549"/>
          <ac:spMkLst>
            <pc:docMk/>
            <pc:sldMk cId="2856430863" sldId="966"/>
            <ac:spMk id="2" creationId="{1667EE45-C4E6-D64B-ADD3-A15D042FC16C}"/>
          </ac:spMkLst>
        </pc:spChg>
        <pc:spChg chg="mod">
          <ac:chgData name="Luciano Moura" userId="0d28ee95-be00-4306-84bb-f191a2025442" providerId="ADAL" clId="{CA87D14C-F861-442E-BB27-5D61442B8FAC}" dt="2023-05-25T21:58:37.207" v="1537" actId="14100"/>
          <ac:spMkLst>
            <pc:docMk/>
            <pc:sldMk cId="2856430863" sldId="966"/>
            <ac:spMk id="3" creationId="{31043638-FDAE-A11D-D10A-60D316D9C966}"/>
          </ac:spMkLst>
        </pc:spChg>
        <pc:spChg chg="add mod">
          <ac:chgData name="Luciano Moura" userId="0d28ee95-be00-4306-84bb-f191a2025442" providerId="ADAL" clId="{CA87D14C-F861-442E-BB27-5D61442B8FAC}" dt="2023-05-25T21:35:56.044" v="1162" actId="1076"/>
          <ac:spMkLst>
            <pc:docMk/>
            <pc:sldMk cId="2856430863" sldId="966"/>
            <ac:spMk id="4" creationId="{68A99AD4-A87A-A978-B364-284FC9FE81E1}"/>
          </ac:spMkLst>
        </pc:spChg>
        <pc:graphicFrameChg chg="add mod">
          <ac:chgData name="Luciano Moura" userId="0d28ee95-be00-4306-84bb-f191a2025442" providerId="ADAL" clId="{CA87D14C-F861-442E-BB27-5D61442B8FAC}" dt="2023-05-25T21:36:12.242" v="1167" actId="14100"/>
          <ac:graphicFrameMkLst>
            <pc:docMk/>
            <pc:sldMk cId="2856430863" sldId="966"/>
            <ac:graphicFrameMk id="5" creationId="{2876F7A8-A28D-7CAA-2176-A66C1E4BDF9E}"/>
          </ac:graphicFrameMkLst>
        </pc:graphicFrameChg>
      </pc:sldChg>
    </pc:docChg>
  </pc:docChgLst>
  <pc:docChgLst>
    <pc:chgData name="Luciano Moura" userId="0d28ee95-be00-4306-84bb-f191a2025442" providerId="ADAL" clId="{53981495-8FD9-764B-9505-9369137B2237}"/>
    <pc:docChg chg="undo custSel addSld modSld">
      <pc:chgData name="Luciano Moura" userId="0d28ee95-be00-4306-84bb-f191a2025442" providerId="ADAL" clId="{53981495-8FD9-764B-9505-9369137B2237}" dt="2023-06-01T12:26:30.325" v="110" actId="20577"/>
      <pc:docMkLst>
        <pc:docMk/>
      </pc:docMkLst>
      <pc:sldChg chg="addSp modSp mod">
        <pc:chgData name="Luciano Moura" userId="0d28ee95-be00-4306-84bb-f191a2025442" providerId="ADAL" clId="{53981495-8FD9-764B-9505-9369137B2237}" dt="2023-06-01T12:16:22.989" v="29" actId="403"/>
        <pc:sldMkLst>
          <pc:docMk/>
          <pc:sldMk cId="0" sldId="256"/>
        </pc:sldMkLst>
        <pc:spChg chg="add mod">
          <ac:chgData name="Luciano Moura" userId="0d28ee95-be00-4306-84bb-f191a2025442" providerId="ADAL" clId="{53981495-8FD9-764B-9505-9369137B2237}" dt="2023-06-01T12:16:19.054" v="27" actId="404"/>
          <ac:spMkLst>
            <pc:docMk/>
            <pc:sldMk cId="0" sldId="256"/>
            <ac:spMk id="2" creationId="{FA6D152A-EBA4-7A75-745A-A482C881526C}"/>
          </ac:spMkLst>
        </pc:spChg>
        <pc:spChg chg="mod">
          <ac:chgData name="Luciano Moura" userId="0d28ee95-be00-4306-84bb-f191a2025442" providerId="ADAL" clId="{53981495-8FD9-764B-9505-9369137B2237}" dt="2023-06-01T12:16:22.989" v="29" actId="403"/>
          <ac:spMkLst>
            <pc:docMk/>
            <pc:sldMk cId="0" sldId="256"/>
            <ac:spMk id="15363" creationId="{00000000-0000-0000-0000-000000000000}"/>
          </ac:spMkLst>
        </pc:spChg>
      </pc:sldChg>
      <pc:sldChg chg="modSp">
        <pc:chgData name="Luciano Moura" userId="0d28ee95-be00-4306-84bb-f191a2025442" providerId="ADAL" clId="{53981495-8FD9-764B-9505-9369137B2237}" dt="2023-06-01T12:18:34.751" v="108" actId="20577"/>
        <pc:sldMkLst>
          <pc:docMk/>
          <pc:sldMk cId="3527096684" sldId="955"/>
        </pc:sldMkLst>
        <pc:spChg chg="mod">
          <ac:chgData name="Luciano Moura" userId="0d28ee95-be00-4306-84bb-f191a2025442" providerId="ADAL" clId="{53981495-8FD9-764B-9505-9369137B2237}" dt="2023-06-01T12:18:34.751" v="108" actId="20577"/>
          <ac:spMkLst>
            <pc:docMk/>
            <pc:sldMk cId="3527096684" sldId="955"/>
            <ac:spMk id="3" creationId="{08AF7510-41BB-4661-8097-3C041D47921C}"/>
          </ac:spMkLst>
        </pc:spChg>
      </pc:sldChg>
      <pc:sldChg chg="modSp">
        <pc:chgData name="Luciano Moura" userId="0d28ee95-be00-4306-84bb-f191a2025442" providerId="ADAL" clId="{53981495-8FD9-764B-9505-9369137B2237}" dt="2023-06-01T12:26:30.325" v="110" actId="20577"/>
        <pc:sldMkLst>
          <pc:docMk/>
          <pc:sldMk cId="261320805" sldId="962"/>
        </pc:sldMkLst>
        <pc:spChg chg="mod">
          <ac:chgData name="Luciano Moura" userId="0d28ee95-be00-4306-84bb-f191a2025442" providerId="ADAL" clId="{53981495-8FD9-764B-9505-9369137B2237}" dt="2023-06-01T12:26:30.325" v="110" actId="20577"/>
          <ac:spMkLst>
            <pc:docMk/>
            <pc:sldMk cId="261320805" sldId="962"/>
            <ac:spMk id="4" creationId="{3FAD0FAE-8D64-40D5-8195-9B6D3ABDA5D5}"/>
          </ac:spMkLst>
        </pc:spChg>
      </pc:sldChg>
      <pc:sldChg chg="modSp new mod">
        <pc:chgData name="Luciano Moura" userId="0d28ee95-be00-4306-84bb-f191a2025442" providerId="ADAL" clId="{53981495-8FD9-764B-9505-9369137B2237}" dt="2023-06-01T12:17:49.444" v="105" actId="20577"/>
        <pc:sldMkLst>
          <pc:docMk/>
          <pc:sldMk cId="4032909038" sldId="967"/>
        </pc:sldMkLst>
        <pc:spChg chg="mod">
          <ac:chgData name="Luciano Moura" userId="0d28ee95-be00-4306-84bb-f191a2025442" providerId="ADAL" clId="{53981495-8FD9-764B-9505-9369137B2237}" dt="2023-06-01T12:16:55.621" v="38" actId="20577"/>
          <ac:spMkLst>
            <pc:docMk/>
            <pc:sldMk cId="4032909038" sldId="967"/>
            <ac:spMk id="2" creationId="{2D7BD8B4-59E8-BA3C-5E03-A6382F745D85}"/>
          </ac:spMkLst>
        </pc:spChg>
        <pc:spChg chg="mod">
          <ac:chgData name="Luciano Moura" userId="0d28ee95-be00-4306-84bb-f191a2025442" providerId="ADAL" clId="{53981495-8FD9-764B-9505-9369137B2237}" dt="2023-06-01T12:17:49.444" v="105" actId="20577"/>
          <ac:spMkLst>
            <pc:docMk/>
            <pc:sldMk cId="4032909038" sldId="967"/>
            <ac:spMk id="3" creationId="{4A9870BD-A023-B8C3-8DFA-7AE606B3F46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D8D84BA-648C-45B5-A611-65BBB22E6AFB}" type="datetimeFigureOut">
              <a:rPr lang="en-US" altLang="pt-BR"/>
              <a:pPr>
                <a:defRPr/>
              </a:pPr>
              <a:t>6/1/23</a:t>
            </a:fld>
            <a:endParaRPr lang="en-US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959B66B-8948-4F55-93CB-4E6FCEDB7A6C}" type="slidenum">
              <a:rPr lang="en-US" altLang="pt-BR"/>
              <a:pPr>
                <a:defRPr/>
              </a:pPr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43126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7CC27C5-4B95-4E20-872E-BFBAAD78FD8C}" type="datetimeFigureOut">
              <a:rPr lang="en-US" altLang="pt-BR"/>
              <a:pPr>
                <a:defRPr/>
              </a:pPr>
              <a:t>6/1/23</a:t>
            </a:fld>
            <a:endParaRPr lang="en-US" alt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14875"/>
            <a:ext cx="5486400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43B077B-6F03-4BD8-AC47-BE9BD18DEE40}" type="slidenum">
              <a:rPr lang="en-US" altLang="pt-BR"/>
              <a:pPr>
                <a:defRPr/>
              </a:pPr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714739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650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63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B23AE37-3D6B-4B16-A779-39BC503300CD}" type="slidenum">
              <a:rPr lang="en-US" altLang="pt-BR" smtClean="0"/>
              <a:pPr/>
              <a:t>1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86593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rgbClr val="545454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97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C5BBB-5E15-4336-B5C7-34A9FBD88585}" type="datetimeFigureOut">
              <a:rPr lang="en-US" altLang="pt-BR"/>
              <a:pPr>
                <a:defRPr/>
              </a:pPr>
              <a:t>6/1/23</a:t>
            </a:fld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A070F1A-1E90-4221-A8B0-F0DBE192C148}" type="slidenum">
              <a:rPr lang="en-US" altLang="pt-BR"/>
              <a:pPr>
                <a:defRPr/>
              </a:pPr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70070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A5E48-E644-4C25-84EC-B9FBB9146C9B}" type="datetimeFigureOut">
              <a:rPr lang="en-US" altLang="pt-BR"/>
              <a:pPr>
                <a:defRPr/>
              </a:pPr>
              <a:t>6/1/23</a:t>
            </a:fld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C188758-B011-4F56-B095-19472870171C}" type="slidenum">
              <a:rPr lang="en-US" altLang="pt-BR"/>
              <a:pPr>
                <a:defRPr/>
              </a:pPr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12548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45454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3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715" y="486301"/>
            <a:ext cx="10129736" cy="82724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rgbClr val="545454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2715" y="1531457"/>
            <a:ext cx="10569685" cy="420875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45454"/>
                </a:solidFill>
              </a:defRPr>
            </a:lvl1pPr>
            <a:lvl2pPr>
              <a:defRPr sz="1800">
                <a:solidFill>
                  <a:srgbClr val="545454"/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75492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2E8D2-AD07-492D-A62A-89F7E251676C}" type="datetimeFigureOut">
              <a:rPr lang="en-US" altLang="pt-BR">
                <a:solidFill>
                  <a:prstClr val="black"/>
                </a:solidFill>
              </a:rPr>
              <a:pPr>
                <a:defRPr/>
              </a:pPr>
              <a:t>6/1/23</a:t>
            </a:fld>
            <a:endParaRPr lang="en-US" alt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4BFE218-22F1-43DD-B4A8-31A64B23BC63}" type="slidenum">
              <a:rPr lang="en-US" altLang="pt-B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336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F3129-D9E0-4221-BA15-A10F4CC02343}" type="datetimeFigureOut">
              <a:rPr lang="en-US" altLang="pt-BR">
                <a:solidFill>
                  <a:prstClr val="black"/>
                </a:solidFill>
              </a:rPr>
              <a:pPr>
                <a:defRPr/>
              </a:pPr>
              <a:t>6/1/23</a:t>
            </a:fld>
            <a:endParaRPr lang="en-US" alt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5FF060C-FD97-4B26-8E60-D2771F245C08}" type="slidenum">
              <a:rPr lang="en-US" altLang="pt-B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1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869A1-9D12-4A8E-A32E-26E16A5865AA}" type="datetimeFigureOut">
              <a:rPr lang="en-US" altLang="pt-BR">
                <a:solidFill>
                  <a:prstClr val="black"/>
                </a:solidFill>
              </a:rPr>
              <a:pPr>
                <a:defRPr/>
              </a:pPr>
              <a:t>6/1/23</a:t>
            </a:fld>
            <a:endParaRPr lang="en-US" altLang="pt-B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031EC64-A614-4627-97FF-BB9A69298E9C}" type="slidenum">
              <a:rPr lang="en-US" altLang="pt-B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183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A149F-AD7E-4538-88B3-AA8B0FDD7722}" type="datetimeFigureOut">
              <a:rPr lang="en-US" altLang="pt-BR">
                <a:solidFill>
                  <a:prstClr val="black"/>
                </a:solidFill>
              </a:rPr>
              <a:pPr>
                <a:defRPr/>
              </a:pPr>
              <a:t>6/1/23</a:t>
            </a:fld>
            <a:endParaRPr lang="en-US" altLang="pt-BR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165E11D-850E-4F23-B174-B3361F11B53C}" type="slidenum">
              <a:rPr lang="en-US" altLang="pt-B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494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DD8E7-C7A9-43E0-A3A9-AB05FF235094}" type="datetimeFigureOut">
              <a:rPr lang="en-US" altLang="pt-BR">
                <a:solidFill>
                  <a:prstClr val="black"/>
                </a:solidFill>
              </a:rPr>
              <a:pPr>
                <a:defRPr/>
              </a:pPr>
              <a:t>6/1/23</a:t>
            </a:fld>
            <a:endParaRPr lang="en-US" altLang="pt-B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DD398BB-49D2-43C3-8A43-35A84E45AD81}" type="slidenum">
              <a:rPr lang="en-US" altLang="pt-B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09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B1602-6373-47DD-A2DF-9A4766454667}" type="datetimeFigureOut">
              <a:rPr lang="en-US" altLang="pt-BR">
                <a:solidFill>
                  <a:prstClr val="black"/>
                </a:solidFill>
              </a:rPr>
              <a:pPr>
                <a:defRPr/>
              </a:pPr>
              <a:t>6/1/23</a:t>
            </a:fld>
            <a:endParaRPr lang="en-US" alt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4363B14-A469-490E-ADBE-29583E7B980F}" type="slidenum">
              <a:rPr lang="en-US" altLang="pt-B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468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715" y="486301"/>
            <a:ext cx="10129736" cy="827249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545454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2715" y="1531457"/>
            <a:ext cx="10569685" cy="4208756"/>
          </a:xfrm>
        </p:spPr>
        <p:txBody>
          <a:bodyPr/>
          <a:lstStyle>
            <a:lvl1pPr>
              <a:defRPr sz="2000">
                <a:solidFill>
                  <a:srgbClr val="545454"/>
                </a:solidFill>
              </a:defRPr>
            </a:lvl1pPr>
            <a:lvl2pPr>
              <a:defRPr sz="1800">
                <a:solidFill>
                  <a:srgbClr val="545454"/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5902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923BE-2FA9-49C7-B2F7-3A2044259FA7}" type="datetimeFigureOut">
              <a:rPr lang="en-US" altLang="pt-BR">
                <a:solidFill>
                  <a:prstClr val="black"/>
                </a:solidFill>
              </a:rPr>
              <a:pPr>
                <a:defRPr/>
              </a:pPr>
              <a:t>6/1/23</a:t>
            </a:fld>
            <a:endParaRPr lang="en-US" alt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01C1C82-00B4-428B-9F04-56A0FC7336E4}" type="slidenum">
              <a:rPr lang="en-US" altLang="pt-B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750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9196F-602A-4652-B030-8B54EF404535}" type="datetimeFigureOut">
              <a:rPr lang="en-US" altLang="pt-BR">
                <a:solidFill>
                  <a:prstClr val="black"/>
                </a:solidFill>
              </a:rPr>
              <a:pPr>
                <a:defRPr/>
              </a:pPr>
              <a:t>6/1/23</a:t>
            </a:fld>
            <a:endParaRPr lang="en-US" alt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F93D4BD-0B70-47C2-95C7-A077CA5F9D96}" type="slidenum">
              <a:rPr lang="en-US" altLang="pt-B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891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E282A-7432-4916-B33F-2DCFF75DD3DA}" type="datetimeFigureOut">
              <a:rPr lang="en-US" altLang="pt-BR">
                <a:solidFill>
                  <a:prstClr val="black"/>
                </a:solidFill>
              </a:rPr>
              <a:pPr>
                <a:defRPr/>
              </a:pPr>
              <a:t>6/1/23</a:t>
            </a:fld>
            <a:endParaRPr lang="en-US" alt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38E8866-1874-4DA6-97FE-6123D64762A7}" type="slidenum">
              <a:rPr lang="en-US" altLang="pt-B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2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9F5A0-DB1C-4FA5-B69A-91B34A9880D6}" type="datetimeFigureOut">
              <a:rPr lang="en-US" altLang="pt-BR"/>
              <a:pPr>
                <a:defRPr/>
              </a:pPr>
              <a:t>6/1/23</a:t>
            </a:fld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E32CC371-6528-47A2-A302-F45D7B795AAD}" type="slidenum">
              <a:rPr lang="en-US" altLang="pt-BR"/>
              <a:pPr>
                <a:defRPr/>
              </a:pPr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74149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035EE-2274-4E6B-84B8-618AAF7A7144}" type="datetimeFigureOut">
              <a:rPr lang="en-US" altLang="pt-BR"/>
              <a:pPr>
                <a:defRPr/>
              </a:pPr>
              <a:t>6/1/23</a:t>
            </a:fld>
            <a:endParaRPr lang="en-US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564A7A5-0253-4FDC-83DD-EE0A76055B0E}" type="slidenum">
              <a:rPr lang="en-US" altLang="pt-BR"/>
              <a:pPr>
                <a:defRPr/>
              </a:pPr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03981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3564A-18AC-4B79-AB87-53367F72BE35}" type="datetimeFigureOut">
              <a:rPr lang="en-US" altLang="pt-BR"/>
              <a:pPr>
                <a:defRPr/>
              </a:pPr>
              <a:t>6/1/23</a:t>
            </a:fld>
            <a:endParaRPr lang="en-US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EC61D1E0-E019-470A-AAB9-10FEA81BC35C}" type="slidenum">
              <a:rPr lang="en-US" altLang="pt-BR"/>
              <a:pPr>
                <a:defRPr/>
              </a:pPr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07567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2C186-C4DB-4635-8046-DCDC5517A2D0}" type="datetimeFigureOut">
              <a:rPr lang="en-US" altLang="pt-BR"/>
              <a:pPr>
                <a:defRPr/>
              </a:pPr>
              <a:t>6/1/23</a:t>
            </a:fld>
            <a:endParaRPr lang="en-US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8D49FD0-0B67-46D5-A2F0-C4C006F5E18B}" type="slidenum">
              <a:rPr lang="en-US" altLang="pt-BR"/>
              <a:pPr>
                <a:defRPr/>
              </a:pPr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9766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D57C3-3D22-455B-B751-24921B75BCA2}" type="datetimeFigureOut">
              <a:rPr lang="en-US" altLang="pt-BR"/>
              <a:pPr>
                <a:defRPr/>
              </a:pPr>
              <a:t>6/1/23</a:t>
            </a:fld>
            <a:endParaRPr lang="en-US" alt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7504BF5-CB96-4A11-A12E-7DF2FA1F3D7C}" type="slidenum">
              <a:rPr lang="en-US" altLang="pt-BR"/>
              <a:pPr>
                <a:defRPr/>
              </a:pPr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15307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8B1EC-4485-495F-8BD9-A4FEC161F6B0}" type="datetimeFigureOut">
              <a:rPr lang="en-US" altLang="pt-BR"/>
              <a:pPr>
                <a:defRPr/>
              </a:pPr>
              <a:t>6/1/23</a:t>
            </a:fld>
            <a:endParaRPr lang="en-US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55D4EF6-1282-4197-852B-5DAB12BFC8E7}" type="slidenum">
              <a:rPr lang="en-US" altLang="pt-BR"/>
              <a:pPr>
                <a:defRPr/>
              </a:pPr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5227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C2FFD-CAFF-4A4B-98C8-BE441EAD3589}" type="datetimeFigureOut">
              <a:rPr lang="en-US" altLang="pt-BR"/>
              <a:pPr>
                <a:defRPr/>
              </a:pPr>
              <a:t>6/1/23</a:t>
            </a:fld>
            <a:endParaRPr lang="en-US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C1F690E-574D-4789-ADCD-6F11AE3DB785}" type="slidenum">
              <a:rPr lang="en-US" altLang="pt-BR"/>
              <a:pPr>
                <a:defRPr/>
              </a:pPr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05216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EEB8EE6-906B-4EC2-8EDA-92609E337092}" type="datetimeFigureOut">
              <a:rPr lang="en-US" altLang="pt-BR"/>
              <a:pPr>
                <a:defRPr/>
              </a:pPr>
              <a:t>6/1/23</a:t>
            </a:fld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0" name="Picture 7" descr="PPT_layout_fundo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0"/>
            <a:ext cx="1227455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67" r:id="rId1"/>
    <p:sldLayoutId id="2147485168" r:id="rId2"/>
    <p:sldLayoutId id="2147485169" r:id="rId3"/>
    <p:sldLayoutId id="2147485170" r:id="rId4"/>
    <p:sldLayoutId id="2147485171" r:id="rId5"/>
    <p:sldLayoutId id="2147485172" r:id="rId6"/>
    <p:sldLayoutId id="2147485173" r:id="rId7"/>
    <p:sldLayoutId id="2147485174" r:id="rId8"/>
    <p:sldLayoutId id="2147485175" r:id="rId9"/>
    <p:sldLayoutId id="2147485176" r:id="rId10"/>
    <p:sldLayoutId id="214748517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9E9E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 userDrawn="1"/>
        </p:nvSpPr>
        <p:spPr>
          <a:xfrm>
            <a:off x="0" y="43402"/>
            <a:ext cx="8092661" cy="45720"/>
          </a:xfrm>
          <a:prstGeom prst="rect">
            <a:avLst/>
          </a:prstGeom>
          <a:gradFill flip="none" rotWithShape="1">
            <a:gsLst>
              <a:gs pos="0">
                <a:srgbClr val="D51917"/>
              </a:gs>
              <a:gs pos="100000">
                <a:srgbClr val="AE1C1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 userDrawn="1"/>
        </p:nvSpPr>
        <p:spPr>
          <a:xfrm>
            <a:off x="4099339" y="6768879"/>
            <a:ext cx="8092661" cy="45720"/>
          </a:xfrm>
          <a:prstGeom prst="rect">
            <a:avLst/>
          </a:prstGeom>
          <a:gradFill flip="none" rotWithShape="1">
            <a:gsLst>
              <a:gs pos="0">
                <a:srgbClr val="66A028"/>
              </a:gs>
              <a:gs pos="100000">
                <a:srgbClr val="72B62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19270"/>
            <a:ext cx="947412" cy="45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77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9" r:id="rId1"/>
    <p:sldLayoutId id="2147485180" r:id="rId2"/>
    <p:sldLayoutId id="2147485181" r:id="rId3"/>
    <p:sldLayoutId id="2147485182" r:id="rId4"/>
    <p:sldLayoutId id="2147485183" r:id="rId5"/>
    <p:sldLayoutId id="2147485184" r:id="rId6"/>
    <p:sldLayoutId id="2147485185" r:id="rId7"/>
    <p:sldLayoutId id="2147485186" r:id="rId8"/>
    <p:sldLayoutId id="2147485187" r:id="rId9"/>
    <p:sldLayoutId id="2147485188" r:id="rId10"/>
    <p:sldLayoutId id="21474851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geau@mpsc.mp.br" TargetMode="External"/><Relationship Id="rId2" Type="http://schemas.openxmlformats.org/officeDocument/2006/relationships/hyperlink" Target="mailto:lumoura@mpsc.mp.b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PT_layou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69" y="0"/>
            <a:ext cx="12305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/>
          <p:cNvSpPr>
            <a:spLocks noGrp="1"/>
          </p:cNvSpPr>
          <p:nvPr>
            <p:ph type="ctrTitle"/>
          </p:nvPr>
        </p:nvSpPr>
        <p:spPr>
          <a:xfrm>
            <a:off x="1476904" y="2217739"/>
            <a:ext cx="9622013" cy="1470025"/>
          </a:xfrm>
        </p:spPr>
        <p:txBody>
          <a:bodyPr/>
          <a:lstStyle/>
          <a:p>
            <a:pPr eaLnBrk="1" hangingPunct="1"/>
            <a:r>
              <a:rPr lang="en-US" altLang="pt-BR" dirty="0" err="1"/>
              <a:t>Servidores</a:t>
            </a:r>
            <a:r>
              <a:rPr lang="en-US" altLang="pt-BR" dirty="0"/>
              <a:t> de Alto </a:t>
            </a:r>
            <a:r>
              <a:rPr lang="en-US" altLang="pt-BR" dirty="0" err="1"/>
              <a:t>Desempenho</a:t>
            </a:r>
            <a:endParaRPr lang="en-US" altLang="pt-B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6D152A-EBA4-7A75-745A-A482C881526C}"/>
              </a:ext>
            </a:extLst>
          </p:cNvPr>
          <p:cNvSpPr txBox="1"/>
          <p:nvPr/>
        </p:nvSpPr>
        <p:spPr>
          <a:xfrm>
            <a:off x="3352800" y="4310743"/>
            <a:ext cx="2365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Luciano Moura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BD8B4-59E8-BA3C-5E03-A6382F745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Contatos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870BD-A023-B8C3-8DFA-7AE606B3F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200" dirty="0"/>
              <a:t>Luciano Moura : </a:t>
            </a:r>
            <a:r>
              <a:rPr lang="pt-BR" sz="3200" dirty="0">
                <a:hlinkClick r:id="rId2"/>
              </a:rPr>
              <a:t>lumoura@mpsc.mp.br</a:t>
            </a:r>
            <a:endParaRPr lang="pt-BR" sz="3200" dirty="0"/>
          </a:p>
          <a:p>
            <a:r>
              <a:rPr lang="pt-BR" sz="3200" dirty="0"/>
              <a:t>GEAU : </a:t>
            </a:r>
            <a:r>
              <a:rPr lang="pt-BR" sz="3200" dirty="0">
                <a:hlinkClick r:id="rId3"/>
              </a:rPr>
              <a:t>geau@mpsc.mp.br</a:t>
            </a:r>
            <a:endParaRPr lang="pt-BR" sz="3200" dirty="0"/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032909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72420C-B8FD-4323-A750-AD43CFE4E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GEAU – Gerencia de Atendimento ao Usuário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4ECF88-7576-4F1F-A773-6487A32F0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Recebe diariamente as solicitações de auxílio;</a:t>
            </a:r>
          </a:p>
          <a:p>
            <a:endParaRPr lang="pt-BR" dirty="0"/>
          </a:p>
          <a:p>
            <a:r>
              <a:rPr lang="pt-BR" dirty="0"/>
              <a:t>Identifica demandas da instituição;</a:t>
            </a:r>
          </a:p>
          <a:p>
            <a:endParaRPr lang="pt-BR" dirty="0"/>
          </a:p>
          <a:p>
            <a:r>
              <a:rPr lang="pt-BR" dirty="0"/>
              <a:t>Busca soluções;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265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C70E6-0BA8-4398-877D-30AFD19D7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Necessidades dos GAECOS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AF7510-41BB-4661-8097-3C041D479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Crescente volume de dados devido à aparelhos com cada vez maior capacidade de armazenamento;</a:t>
            </a:r>
          </a:p>
          <a:p>
            <a:endParaRPr lang="pt-BR" dirty="0"/>
          </a:p>
          <a:p>
            <a:r>
              <a:rPr lang="pt-BR" dirty="0"/>
              <a:t>Computadores mais potente e com maior espaço de disco;</a:t>
            </a:r>
          </a:p>
          <a:p>
            <a:endParaRPr lang="pt-BR" dirty="0"/>
          </a:p>
          <a:p>
            <a:r>
              <a:rPr lang="pt-BR" dirty="0"/>
              <a:t>Maior banda de rede e Internet;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 descr="Uma imagem contendo Aplicativo&#10;&#10;Descrição gerada automaticamente">
            <a:extLst>
              <a:ext uri="{FF2B5EF4-FFF2-40B4-BE49-F238E27FC236}">
                <a16:creationId xmlns:a16="http://schemas.microsoft.com/office/drawing/2014/main" id="{CE624E4E-74D5-FBAB-BDD3-C691150C2C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7" y="4809807"/>
            <a:ext cx="2905125" cy="832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709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45C61B-18E9-4A60-885B-A5237576E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Proposta / projeto de Virtualização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75735E-AC67-480E-84C8-A1A404B79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A GEAU já vinha pesquisando sobre o assunto;</a:t>
            </a:r>
          </a:p>
          <a:p>
            <a:endParaRPr lang="pt-BR" dirty="0"/>
          </a:p>
          <a:p>
            <a:r>
              <a:rPr lang="pt-BR" dirty="0"/>
              <a:t>Entrou em contato com a coordenação geral  e propôs um modelo de concentração de dados;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62B857C9-E0BE-2E62-1961-72B5C9EFB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559" y="3294062"/>
            <a:ext cx="3824882" cy="3077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417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1BE79D-51CC-32EA-3A3E-85B48E882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Vantagens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514905-BDDA-F09A-9593-84BCB1A82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Ponto único de download;</a:t>
            </a:r>
          </a:p>
          <a:p>
            <a:pPr lvl="1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Acesso remoto múltiplo e colaborativo (integrantes do grupo regional e entre grupos);</a:t>
            </a:r>
          </a:p>
          <a:p>
            <a:pPr lvl="1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Acesso de diversas plataformas, inclusive externo via </a:t>
            </a:r>
            <a:r>
              <a:rPr lang="pt-B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vpn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lvl="1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Acesso por outros grupos ou usuários dentro da rede interna;</a:t>
            </a:r>
          </a:p>
          <a:p>
            <a:pPr lvl="1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Evita envio físico de mídias;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 de recursos;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411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EAD342-7962-A58A-166C-B411F41FD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Piloto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4F1EE5-2E0C-BF01-39D2-778B65303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Projeto iniciado em Março de 2020;</a:t>
            </a:r>
          </a:p>
          <a:p>
            <a:endParaRPr lang="pt-BR" dirty="0"/>
          </a:p>
          <a:p>
            <a:r>
              <a:rPr lang="pt-BR" dirty="0"/>
              <a:t>Upgrade de Workstations HP Z240 (máximas capacidades de memória e NVME);</a:t>
            </a:r>
          </a:p>
          <a:p>
            <a:endParaRPr lang="pt-BR" dirty="0"/>
          </a:p>
          <a:p>
            <a:r>
              <a:rPr lang="pt-BR" dirty="0"/>
              <a:t>Instalação de um protótipo na Coordenação Geral em Novembro de 2020;</a:t>
            </a:r>
          </a:p>
          <a:p>
            <a:endParaRPr lang="pt-BR" dirty="0"/>
          </a:p>
          <a:p>
            <a:r>
              <a:rPr lang="pt-BR" dirty="0"/>
              <a:t>Testes com as principais aplicações  (</a:t>
            </a:r>
            <a:r>
              <a:rPr lang="pt-BR" dirty="0" err="1"/>
              <a:t>Cellebrite</a:t>
            </a:r>
            <a:r>
              <a:rPr lang="pt-BR" dirty="0"/>
              <a:t> e IPED);</a:t>
            </a:r>
          </a:p>
          <a:p>
            <a:endParaRPr lang="pt-BR" dirty="0"/>
          </a:p>
          <a:p>
            <a:r>
              <a:rPr lang="pt-BR" dirty="0"/>
              <a:t>8 usuários de forma simultânea utilizando aplicações para uso em operações;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966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67EE45-C4E6-D64B-ADD3-A15D042FC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Replicação e aquisição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043638-FDAE-A11D-D10A-60D316D9C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715" y="1531457"/>
            <a:ext cx="9180913" cy="4208756"/>
          </a:xfrm>
        </p:spPr>
        <p:txBody>
          <a:bodyPr/>
          <a:lstStyle/>
          <a:p>
            <a:r>
              <a:rPr lang="pt-BR" sz="1800" dirty="0"/>
              <a:t>2021 todos grupos regionais receberam um equipamento semelhante;</a:t>
            </a:r>
          </a:p>
          <a:p>
            <a:endParaRPr lang="pt-BR" sz="1800" dirty="0"/>
          </a:p>
          <a:p>
            <a:r>
              <a:rPr lang="pt-BR" sz="1800" dirty="0"/>
              <a:t>Processo licitatório para aquisição de servidor de alto desempenho;</a:t>
            </a:r>
          </a:p>
          <a:p>
            <a:endParaRPr lang="pt-BR" sz="1800" dirty="0"/>
          </a:p>
          <a:p>
            <a:r>
              <a:rPr lang="pt-BR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Máquinas mais potentes agilizam o processamento e indexação dos dados e permitem mais agentes ao mesmo tempo;</a:t>
            </a:r>
          </a:p>
          <a:p>
            <a:endParaRPr lang="pt-BR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Máquina adquirida:</a:t>
            </a:r>
            <a:endParaRPr lang="pt-BR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</a:pPr>
            <a:r>
              <a:rPr lang="pt-BR" sz="1600" dirty="0">
                <a:effectLst/>
              </a:rPr>
              <a:t>(2x) processadores de 2,4GHz, sendo 10 núcleos físicos e 20 threads cada;</a:t>
            </a:r>
          </a:p>
          <a:p>
            <a:pPr lvl="1">
              <a:lnSpc>
                <a:spcPct val="115000"/>
              </a:lnSpc>
            </a:pPr>
            <a:r>
              <a:rPr lang="pt-BR" sz="1600" dirty="0">
                <a:effectLst/>
              </a:rPr>
              <a:t>(8x) 32GB de memória RAM DDR4 ; Total 256Gb RAM;</a:t>
            </a:r>
          </a:p>
          <a:p>
            <a:pPr lvl="1">
              <a:lnSpc>
                <a:spcPct val="115000"/>
              </a:lnSpc>
            </a:pPr>
            <a:r>
              <a:rPr lang="pt-BR" sz="1600" dirty="0">
                <a:effectLst/>
                <a:latin typeface="Calibri, serif"/>
              </a:rPr>
              <a:t>(2x) 1,92TB NVME </a:t>
            </a:r>
            <a:r>
              <a:rPr lang="pt-BR" sz="1600" dirty="0" err="1">
                <a:effectLst/>
                <a:latin typeface="Calibri, serif"/>
              </a:rPr>
              <a:t>gen</a:t>
            </a:r>
            <a:r>
              <a:rPr lang="pt-BR" sz="1600" dirty="0">
                <a:effectLst/>
                <a:latin typeface="Calibri, serif"/>
              </a:rPr>
              <a:t> 4</a:t>
            </a:r>
            <a:r>
              <a:rPr lang="pt-BR" sz="1600" dirty="0">
                <a:latin typeface="Calibri, serif"/>
              </a:rPr>
              <a:t> e </a:t>
            </a:r>
            <a:r>
              <a:rPr lang="pt-BR" sz="1600" dirty="0">
                <a:effectLst/>
                <a:latin typeface="Calibri, serif"/>
              </a:rPr>
              <a:t>(8x) discos de </a:t>
            </a:r>
            <a:r>
              <a:rPr lang="pt-BR" sz="1600" dirty="0" err="1">
                <a:effectLst/>
                <a:latin typeface="Calibri, serif"/>
              </a:rPr>
              <a:t>HDDs</a:t>
            </a:r>
            <a:r>
              <a:rPr lang="pt-BR" sz="1600" dirty="0">
                <a:effectLst/>
                <a:latin typeface="Calibri, serif"/>
              </a:rPr>
              <a:t> de 2,4TB, 2,5” e 10K RPM </a:t>
            </a:r>
          </a:p>
          <a:p>
            <a:pPr marL="457200" lvl="1" indent="0">
              <a:lnSpc>
                <a:spcPct val="115000"/>
              </a:lnSpc>
              <a:buNone/>
            </a:pPr>
            <a:r>
              <a:rPr lang="pt-BR" sz="1600" dirty="0">
                <a:effectLst/>
                <a:latin typeface="Calibri, serif"/>
              </a:rPr>
              <a:t>SATA em RAID5;</a:t>
            </a:r>
          </a:p>
          <a:p>
            <a:pPr lvl="1">
              <a:lnSpc>
                <a:spcPct val="115000"/>
              </a:lnSpc>
            </a:pPr>
            <a:r>
              <a:rPr lang="pt-BR" sz="1600" dirty="0">
                <a:effectLst/>
                <a:latin typeface="Calibri, serif"/>
              </a:rPr>
              <a:t>Possibilidade de adicionar (2x) GPU de 300W;</a:t>
            </a:r>
            <a:endParaRPr lang="pt-BR" sz="1600" dirty="0">
              <a:effectLst/>
            </a:endParaRPr>
          </a:p>
          <a:p>
            <a:endParaRPr lang="pt-BR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8A99AD4-A87A-A978-B364-284FC9FE8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5397" y="3761748"/>
            <a:ext cx="886917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2876F7A8-A28D-7CAA-2176-A66C1E4BDF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213824"/>
              </p:ext>
            </p:extLst>
          </p:nvPr>
        </p:nvGraphicFramePr>
        <p:xfrm>
          <a:off x="8148123" y="3710002"/>
          <a:ext cx="2994328" cy="2249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2" imgW="7621064" imgH="5714286" progId="Paint.Picture.1">
                  <p:embed/>
                </p:oleObj>
              </mc:Choice>
              <mc:Fallback>
                <p:oleObj name="Imagem de Bitmap" r:id="rId2" imgW="7621064" imgH="5714286" progId="Paint.Picture.1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2876F7A8-A28D-7CAA-2176-A66C1E4BDF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8123" y="3710002"/>
                        <a:ext cx="2994328" cy="22495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643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5715B9-775A-C45C-5613-1650D7625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Servidores de Alta Performance para todos grupos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FAD0FAE-8D64-40D5-8195-9B6D3ABDA5D5}"/>
              </a:ext>
            </a:extLst>
          </p:cNvPr>
          <p:cNvSpPr txBox="1"/>
          <p:nvPr/>
        </p:nvSpPr>
        <p:spPr>
          <a:xfrm>
            <a:off x="1012714" y="1664293"/>
            <a:ext cx="8823435" cy="1868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2022 </a:t>
            </a:r>
            <a:r>
              <a:rPr lang="pt-BR" kern="100" dirty="0">
                <a:ea typeface="Calibri" panose="020F0502020204030204" pitchFamily="34" charset="0"/>
                <a:cs typeface="Times New Roman" panose="02020603050405020304" pitchFamily="18" charset="0"/>
              </a:rPr>
              <a:t>com novo 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modelo de trabalho aprovado, aquisição de servidores dedicados para todos </a:t>
            </a:r>
            <a:r>
              <a:rPr lang="pt-B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GAECOs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Maio de 2023 todos GAECOS do estado com esses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t-BR" kern="100" dirty="0">
                <a:ea typeface="Calibri" panose="020F0502020204030204" pitchFamily="34" charset="0"/>
                <a:cs typeface="Times New Roman" panose="02020603050405020304" pitchFamily="18" charset="0"/>
              </a:rPr>
              <a:t>equipamentos avançados;</a:t>
            </a:r>
          </a:p>
        </p:txBody>
      </p:sp>
      <p:pic>
        <p:nvPicPr>
          <p:cNvPr id="5" name="Imagem 4" descr="Computador em cima de microondas&#10;&#10;Descrição gerada automaticamente com confiança baixa">
            <a:extLst>
              <a:ext uri="{FF2B5EF4-FFF2-40B4-BE49-F238E27FC236}">
                <a16:creationId xmlns:a16="http://schemas.microsoft.com/office/drawing/2014/main" id="{5A26E51C-ED00-0EAF-FF2F-5E386F1D8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960" y="2538412"/>
            <a:ext cx="4107180" cy="3038475"/>
          </a:xfrm>
          <a:prstGeom prst="rect">
            <a:avLst/>
          </a:prstGeom>
        </p:spPr>
      </p:pic>
      <p:pic>
        <p:nvPicPr>
          <p:cNvPr id="6" name="Imagem 5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1A16F68A-99D4-1ABE-0A72-1763A78A0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60" y="4057649"/>
            <a:ext cx="5400040" cy="125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A1D6CD-AC93-4C97-BDB7-4CDD2E5A8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Continuação do projeto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7F1E9E-EBA1-4322-9499-7B42EACF6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Em 2024:</a:t>
            </a:r>
          </a:p>
          <a:p>
            <a:pPr lvl="1"/>
            <a:r>
              <a:rPr lang="pt-BR" dirty="0"/>
              <a:t>ampliação de espaço de armazenamento local;</a:t>
            </a:r>
          </a:p>
          <a:p>
            <a:pPr lvl="1"/>
            <a:r>
              <a:rPr lang="pt-BR" dirty="0"/>
              <a:t>Ampliação de memória RAM</a:t>
            </a:r>
          </a:p>
          <a:p>
            <a:pPr lvl="1"/>
            <a:r>
              <a:rPr lang="pt-BR" dirty="0"/>
              <a:t>Aquisição de </a:t>
            </a:r>
            <a:r>
              <a:rPr lang="pt-BR" dirty="0" err="1"/>
              <a:t>GPUs</a:t>
            </a:r>
            <a:r>
              <a:rPr lang="pt-BR" dirty="0"/>
              <a:t>;</a:t>
            </a:r>
          </a:p>
          <a:p>
            <a:endParaRPr lang="pt-BR" dirty="0"/>
          </a:p>
          <a:p>
            <a:r>
              <a:rPr lang="pt-BR" dirty="0"/>
              <a:t>2025:</a:t>
            </a:r>
          </a:p>
          <a:p>
            <a:pPr lvl="1"/>
            <a:r>
              <a:rPr lang="pt-BR" dirty="0"/>
              <a:t>Backup externo em nuvem;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269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4A624CA4688E45BC1FED7D44F8B202" ma:contentTypeVersion="14" ma:contentTypeDescription="Create a new document." ma:contentTypeScope="" ma:versionID="7a221b3cd0bfe264ad2a02330da2c689">
  <xsd:schema xmlns:xsd="http://www.w3.org/2001/XMLSchema" xmlns:xs="http://www.w3.org/2001/XMLSchema" xmlns:p="http://schemas.microsoft.com/office/2006/metadata/properties" xmlns:ns3="bd5bdd27-07c4-4567-8a7a-60e3121cf0d4" xmlns:ns4="ded6f31f-8b49-4fc9-97f8-21a9090bdfee" targetNamespace="http://schemas.microsoft.com/office/2006/metadata/properties" ma:root="true" ma:fieldsID="8f177855f98e21d49008044c64fb716b" ns3:_="" ns4:_="">
    <xsd:import namespace="bd5bdd27-07c4-4567-8a7a-60e3121cf0d4"/>
    <xsd:import namespace="ded6f31f-8b49-4fc9-97f8-21a9090bdfe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5bdd27-07c4-4567-8a7a-60e3121cf0d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d6f31f-8b49-4fc9-97f8-21a9090bdf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90C90F-EBC9-4C8E-8642-F278EA9CE7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6398DC-C915-4B90-89A4-17FC281295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5bdd27-07c4-4567-8a7a-60e3121cf0d4"/>
    <ds:schemaRef ds:uri="ded6f31f-8b49-4fc9-97f8-21a9090bdf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5B75DF-C1CD-4F81-87BD-0FD04BE31F9B}">
  <ds:schemaRefs>
    <ds:schemaRef ds:uri="bd5bdd27-07c4-4567-8a7a-60e3121cf0d4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ded6f31f-8b49-4fc9-97f8-21a9090bdfe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1929</TotalTime>
  <Words>392</Words>
  <Application>Microsoft Macintosh PowerPoint</Application>
  <PresentationFormat>Widescreen</PresentationFormat>
  <Paragraphs>84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Calibri, serif</vt:lpstr>
      <vt:lpstr>Symbol</vt:lpstr>
      <vt:lpstr>Office Theme</vt:lpstr>
      <vt:lpstr>Personalizar design</vt:lpstr>
      <vt:lpstr>Imagem de Bitmap</vt:lpstr>
      <vt:lpstr>Servidores de Alto Desempenho</vt:lpstr>
      <vt:lpstr>GEAU – Gerencia de Atendimento ao Usuário</vt:lpstr>
      <vt:lpstr>Necessidades dos GAECOS</vt:lpstr>
      <vt:lpstr>Proposta / projeto de Virtualização</vt:lpstr>
      <vt:lpstr>Vantagens</vt:lpstr>
      <vt:lpstr>Piloto</vt:lpstr>
      <vt:lpstr>Replicação e aquisição</vt:lpstr>
      <vt:lpstr>Servidores de Alta Performance para todos grupos</vt:lpstr>
      <vt:lpstr>Continuação do projeto</vt:lpstr>
      <vt:lpstr>Contatos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29ª Reunião do CETI  Fevereiro/2021</dc:title>
  <dc:creator>Giorgio Santos Costa Merize</dc:creator>
  <cp:lastModifiedBy>Dijeanne Ribeiro Honório Moura</cp:lastModifiedBy>
  <cp:revision>67</cp:revision>
  <dcterms:created xsi:type="dcterms:W3CDTF">2021-02-18T14:38:55Z</dcterms:created>
  <dcterms:modified xsi:type="dcterms:W3CDTF">2023-06-01T12:27:02Z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0x010100424A624CA4688E45BC1FED7D44F8B202</vt:lpwstr>
  </property>
</Properties>
</file>