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92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81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70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98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06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08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71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1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9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4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7606C-686C-49E7-959A-52F466230EE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4FCE-EFA3-4FAC-A04A-DB0C03CE8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73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" y="0"/>
            <a:ext cx="9146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0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6081"/>
          </a:xfrm>
        </p:spPr>
      </p:pic>
      <p:sp>
        <p:nvSpPr>
          <p:cNvPr id="5" name="CaixaDeTexto 4"/>
          <p:cNvSpPr txBox="1"/>
          <p:nvPr/>
        </p:nvSpPr>
        <p:spPr>
          <a:xfrm>
            <a:off x="1795850" y="2728789"/>
            <a:ext cx="6120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rgbClr val="F16C47"/>
                </a:solidFill>
              </a:rPr>
              <a:t>TÍTULO DO CAPÍTULO</a:t>
            </a:r>
            <a:endParaRPr lang="pt-BR" sz="4400" b="1" dirty="0">
              <a:solidFill>
                <a:srgbClr val="F16C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37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6081"/>
          </a:xfrm>
        </p:spPr>
      </p:pic>
      <p:sp>
        <p:nvSpPr>
          <p:cNvPr id="5" name="CaixaDeTexto 4"/>
          <p:cNvSpPr txBox="1"/>
          <p:nvPr/>
        </p:nvSpPr>
        <p:spPr>
          <a:xfrm>
            <a:off x="1779374" y="258466"/>
            <a:ext cx="6120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16C47"/>
                </a:solidFill>
              </a:rPr>
              <a:t>TÍTULO DO CAPÍTULO</a:t>
            </a:r>
            <a:endParaRPr lang="pt-BR" sz="4000" b="1" dirty="0">
              <a:solidFill>
                <a:srgbClr val="F16C47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0217" y="1630189"/>
            <a:ext cx="5074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Tópico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Tópico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Tópico 3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414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12</Words>
  <Application>Microsoft Office PowerPoint</Application>
  <PresentationFormat>Apresentação na tela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CNMP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Luana de Paula Barros Loschi Correa</dc:creator>
  <cp:lastModifiedBy>Luana de Paula Barros Loschi Correa</cp:lastModifiedBy>
  <cp:revision>2</cp:revision>
  <dcterms:created xsi:type="dcterms:W3CDTF">2017-05-15T18:22:50Z</dcterms:created>
  <dcterms:modified xsi:type="dcterms:W3CDTF">2017-06-14T16:39:06Z</dcterms:modified>
</cp:coreProperties>
</file>