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73" r:id="rId2"/>
    <p:sldId id="479" r:id="rId3"/>
    <p:sldId id="499" r:id="rId4"/>
    <p:sldId id="476" r:id="rId5"/>
    <p:sldId id="517" r:id="rId6"/>
    <p:sldId id="514" r:id="rId7"/>
    <p:sldId id="501" r:id="rId8"/>
    <p:sldId id="503" r:id="rId9"/>
    <p:sldId id="504" r:id="rId10"/>
    <p:sldId id="505" r:id="rId11"/>
    <p:sldId id="482" r:id="rId12"/>
    <p:sldId id="516" r:id="rId13"/>
    <p:sldId id="484" r:id="rId14"/>
    <p:sldId id="490" r:id="rId15"/>
    <p:sldId id="483" r:id="rId16"/>
    <p:sldId id="493" r:id="rId17"/>
    <p:sldId id="515" r:id="rId18"/>
    <p:sldId id="491" r:id="rId19"/>
    <p:sldId id="492" r:id="rId20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E15"/>
    <a:srgbClr val="FF0000"/>
    <a:srgbClr val="D48886"/>
    <a:srgbClr val="607731"/>
    <a:srgbClr val="E20000"/>
    <a:srgbClr val="2D9418"/>
    <a:srgbClr val="257A14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6" autoAdjust="0"/>
    <p:restoredTop sz="96237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17FCE2-64FC-4491-B912-88B6B09F1B02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5A00AE9-22B3-4109-8178-C7D900FD4D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001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F1490C-5EC7-4582-B47E-C51AD609CFBB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D70BF6C-3E70-42A7-9378-3AA8A561BB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31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804763" indent="-309524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238098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733337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228576" indent="-24762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B9241FC-A8B1-4E93-8493-34686FE349BA}" type="slidenum">
              <a:rPr lang="pt-BR" altLang="pt-BR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A633-1575-4E5F-A14E-A7BE0B37A11D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1464-AB2C-4F54-881E-C8E0C4333F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387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9148-A126-4FE4-B7CF-1B1C143FCF26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753C9-61FD-4B21-89BA-3CD497FCAD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260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8962-BB1B-47AA-9D4A-C38FC7B157E9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355E0-D29E-43AB-9CC7-9798A7F525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12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B437-347E-40DF-9C50-15A8FC9FBBD8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BD96-4585-4434-B182-551D6CD1B8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799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2CF1-0AB4-4DB6-A738-41206A487CE8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E5E14-BE96-496B-9899-2E1535DBD9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666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C899-5173-4EEA-898B-27F355FCC346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45747-8468-468C-8556-5CCD35060F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83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0ABD-8F23-40F0-BD5F-E7D2A4C35689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0184-2475-4302-977C-6A84172DF2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184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4D6F-46D5-422A-A6F1-D5ED22FDF9E0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F7CED-12BC-452D-97F5-E14489496B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555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29713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3" name="Grupo 5"/>
          <p:cNvGrpSpPr>
            <a:grpSpLocks/>
          </p:cNvGrpSpPr>
          <p:nvPr userDrawn="1"/>
        </p:nvGrpSpPr>
        <p:grpSpPr bwMode="auto">
          <a:xfrm>
            <a:off x="0" y="0"/>
            <a:ext cx="9144000" cy="701675"/>
            <a:chOff x="0" y="1"/>
            <a:chExt cx="9144000" cy="70165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7884" y="1"/>
              <a:ext cx="3286116" cy="687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"/>
              <a:ext cx="8373980" cy="642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" y="595621"/>
              <a:ext cx="8755200" cy="106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822" y="370535"/>
              <a:ext cx="266400" cy="228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Imagem 12" descr="Nova Imagem (50).bmp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31750"/>
            <a:ext cx="1355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73F9-9CBF-46AF-875D-00714D5D2923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6D37D-8494-4671-9B43-798A1EB5C0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668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810F-0873-4F08-8A70-F03C54EDA87D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37C53-4575-4216-830E-8154F503C7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911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C1D9-337D-4CF8-B193-CE83D9FA1E6D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62353-750A-430F-806E-CC34AF29D2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392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542EA-FCD3-48E6-8A49-C7A02046A06A}" type="datetimeFigureOut">
              <a:rPr lang="pt-BR"/>
              <a:pPr>
                <a:defRPr/>
              </a:pPr>
              <a:t>11/04/2018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7303BF-17E4-474D-B1BB-04F41A67D1C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702" r:id="rId2"/>
    <p:sldLayoutId id="2147485703" r:id="rId3"/>
    <p:sldLayoutId id="2147485704" r:id="rId4"/>
    <p:sldLayoutId id="2147485705" r:id="rId5"/>
    <p:sldLayoutId id="2147485706" r:id="rId6"/>
    <p:sldLayoutId id="2147485711" r:id="rId7"/>
    <p:sldLayoutId id="2147485707" r:id="rId8"/>
    <p:sldLayoutId id="2147485708" r:id="rId9"/>
    <p:sldLayoutId id="2147485709" r:id="rId10"/>
    <p:sldLayoutId id="2147485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unidade_de_projetos_1.mp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 bwMode="auto">
          <a:xfrm>
            <a:off x="15875" y="3643313"/>
            <a:ext cx="8156525" cy="1729903"/>
          </a:xfrm>
          <a:prstGeom prst="rect">
            <a:avLst/>
          </a:prstGeom>
          <a:solidFill>
            <a:srgbClr val="940E15"/>
          </a:solidFill>
          <a:ln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pt-BR" sz="4000" b="1" spc="300" dirty="0">
              <a:solidFill>
                <a:schemeClr val="bg1"/>
              </a:solidFill>
              <a:latin typeface="+mj-lt"/>
              <a:ea typeface="+mj-ea"/>
            </a:endParaRPr>
          </a:p>
          <a:p>
            <a:pPr algn="ctr" eaLnBrk="1" hangingPunct="1">
              <a:defRPr/>
            </a:pPr>
            <a:r>
              <a:rPr lang="pt-BR" sz="4000" b="1" spc="300" dirty="0">
                <a:solidFill>
                  <a:schemeClr val="bg1"/>
                </a:solidFill>
                <a:latin typeface="+mj-lt"/>
                <a:ea typeface="+mj-ea"/>
              </a:rPr>
              <a:t>1ª REUNIÃO ORDINÁRIA 2018</a:t>
            </a:r>
          </a:p>
          <a:p>
            <a:pPr algn="ctr" eaLnBrk="1" hangingPunct="1">
              <a:defRPr/>
            </a:pPr>
            <a:r>
              <a:rPr lang="pt-BR" sz="4400" b="1" spc="300" dirty="0">
                <a:solidFill>
                  <a:schemeClr val="bg1"/>
                </a:solidFill>
                <a:latin typeface="+mj-lt"/>
                <a:ea typeface="+mj-ea"/>
              </a:rPr>
              <a:t>DELIBERAÇÕES</a:t>
            </a:r>
          </a:p>
          <a:p>
            <a:pPr algn="ctr" eaLnBrk="1" hangingPunct="1">
              <a:defRPr/>
            </a:pPr>
            <a:r>
              <a:rPr lang="pt-BR" sz="3200" b="1" spc="300" dirty="0">
                <a:solidFill>
                  <a:schemeClr val="bg1"/>
                </a:solidFill>
                <a:latin typeface="+mj-lt"/>
                <a:ea typeface="+mj-ea"/>
              </a:rPr>
              <a:t> </a:t>
            </a:r>
          </a:p>
        </p:txBody>
      </p:sp>
      <p:sp>
        <p:nvSpPr>
          <p:cNvPr id="5124" name="CaixaDeTexto 1"/>
          <p:cNvSpPr txBox="1">
            <a:spLocks noChangeArrowheads="1"/>
          </p:cNvSpPr>
          <p:nvPr/>
        </p:nvSpPr>
        <p:spPr bwMode="auto">
          <a:xfrm>
            <a:off x="71438" y="6143625"/>
            <a:ext cx="707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/>
              <a:t>Brasília, 9 e 10 de abril de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950" y="836613"/>
          <a:ext cx="8856663" cy="247419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86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CPGA - GT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Projetos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Renata Martins (MPPA)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Alex (MPMT)</a:t>
                      </a:r>
                    </a:p>
                  </a:txBody>
                  <a:tcPr marL="91437" marR="91437" marT="45718" marB="45718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 marL="91437" marR="91437" marT="45718" marB="45718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 marL="91437" marR="91437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Eaboração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de Relatório e Portfólio da 1ª Mostra de Projetos</a:t>
                      </a:r>
                      <a:endParaRPr lang="pt-BR" sz="1800" b="0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</a:t>
                      </a:r>
                      <a:r>
                        <a:rPr lang="pt-BR" sz="1800" baseline="0" dirty="0">
                          <a:latin typeface="+mj-lt"/>
                        </a:rPr>
                        <a:t> Projetos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2ª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6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91887"/>
          <a:ext cx="8856982" cy="58229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CPGO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Valdemilson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Massayoshi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Thaada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(MPMS)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André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Luis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Sant’Ana Ribeiro (MPBA)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Controle Interno – MP/ES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 do Sistema de Custos e do Projeto GEPADE – MP/BA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/>
                        <a:t>Entrega</a:t>
                      </a:r>
                    </a:p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Avaliação dos Indicadores formulados no âmbito do CPGO para contribuição da tabela unificada da área meio</a:t>
                      </a:r>
                      <a:endParaRPr lang="pt-BR" b="0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Atividade em andamento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Criação do GT de Controle Interno (aguardando deliberação do RAS e CPE)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Criação do GT de Compras Compartilhadas (aguardando deliberação do RAS e CPE)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138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Proposta de criação do Comitê de Gestão Estratégica – CPGE, e readaptação do Comitê de Gestão Administrativa para receber Secretários Gerais e de Administração dos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MP’s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934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258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827776"/>
              </p:ext>
            </p:extLst>
          </p:nvPr>
        </p:nvGraphicFramePr>
        <p:xfrm>
          <a:off x="107504" y="836712"/>
          <a:ext cx="8856982" cy="60877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CPGO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Valdemilson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Massayoshi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Thaada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(MPMS)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André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Luis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Sant’Ana Ribeiro (MPBA)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Realização de evento conjunto entre Controle Interno e casos de sucessos de gestão de custos e qualidade do gasto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Custos</a:t>
                      </a:r>
                    </a:p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Controle Interno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 aberto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Realização de palestra sobre o cenário econômico brasileiro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 /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Congresso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Ação Nacional Estruturante sobre captação de recursos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Captação de Recursos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Segundo semestre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Eleição para Coordenação 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Sub-Coordenação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CPGO (MP/BA – André Luís S. Ribeiro / MP/MG – Danilo Botelho de Carvalho)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Eleição para Coordenação 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Sub-Coordenação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GT Captação de Recursos (MP/PE – Sueli Nascimento / MP/CE – Jacqueline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Ciríaco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02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783605"/>
              </p:ext>
            </p:extLst>
          </p:nvPr>
        </p:nvGraphicFramePr>
        <p:xfrm>
          <a:off x="107504" y="836712"/>
          <a:ext cx="8856982" cy="48901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CPGO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Valdemilson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Massayoshi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Thaada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(MPMS)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André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Luis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Sant’Ana Ribeiro (MPBA)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Eleição para Coordenação 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Sub-Coordenação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GT Custos (MPDFT – Luciana Formiga Oliveira /  MPDFT – Jorge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Nocello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Eleição para Coordenação 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Sub-Coordenação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GT Compras Compartilhadas (MP/PB – Marcos Vinícius F. </a:t>
                      </a: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Cesário)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Extinção do GT Captação de Recursos após a Ação Nacional Estruturante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Segundo semestre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40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5375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CPGP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baseline="0" dirty="0" err="1">
                          <a:solidFill>
                            <a:schemeClr val="bg1"/>
                          </a:solidFill>
                        </a:rPr>
                        <a:t>Junio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César </a:t>
                      </a:r>
                      <a:r>
                        <a:rPr lang="pt-BR" sz="2400" baseline="0" dirty="0" err="1">
                          <a:solidFill>
                            <a:schemeClr val="bg1"/>
                          </a:solidFill>
                        </a:rPr>
                        <a:t>Doroteu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(MPMG)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SubCoord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.: Fabiano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Alves </a:t>
                      </a:r>
                      <a:r>
                        <a:rPr lang="pt-BR" sz="2400" baseline="0" dirty="0" err="1">
                          <a:solidFill>
                            <a:schemeClr val="bg1"/>
                          </a:solidFill>
                        </a:rPr>
                        <a:t>Davy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(MPMS)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Eleição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dos Coordenadores e Subcoordenadores do CPGP e </a:t>
                      </a:r>
                      <a:r>
                        <a:rPr lang="pt-BR" sz="1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GT’s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Proposta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questões para o Censo Nacional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Revisão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dos indicadores elegíveis – CPGP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Proposta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ações para o PEN – 2020-2029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Proposta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alterações  de questões das Tabelas  Unificadas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Minuta de proposta de evento: Mostra de Gestão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Pessoas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30/04/18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Acompanhamento da implantação do </a:t>
                      </a:r>
                      <a:r>
                        <a:rPr lang="pt-BR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eSocial</a:t>
                      </a:r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r>
                        <a:rPr lang="pt-BR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1º Ponto de controle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GT </a:t>
                      </a:r>
                      <a:r>
                        <a:rPr lang="en-US" sz="1600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Adm</a:t>
                      </a:r>
                      <a:r>
                        <a:rPr lang="en-US" sz="1600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para </a:t>
                      </a:r>
                      <a:r>
                        <a:rPr lang="en-US" sz="1600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Pessoas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 RO FNG 2018</a:t>
                      </a:r>
                    </a:p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72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3662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CPTI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Evisson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Lucena (MPPE)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Myrian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Raquel Rodrigues da Silva (MPMS)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Eleição da nova coordenação do CPTI:</a:t>
                      </a:r>
                    </a:p>
                    <a:p>
                      <a:pPr marL="0" algn="l" defTabSz="914400" rtl="0" eaLnBrk="1" fontAlgn="ctr" latinLnBrk="0" hangingPunct="1"/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Coordenador: Luciana Freitas – MPDFT</a:t>
                      </a:r>
                    </a:p>
                    <a:p>
                      <a:pPr marL="0" algn="l" defTabSz="914400" rtl="0" eaLnBrk="1" fontAlgn="ctr" latinLnBrk="0" hangingPunct="1"/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Sub Coordenador: Felipe  Garcia – MPT</a:t>
                      </a:r>
                    </a:p>
                    <a:p>
                      <a:pPr marL="0" algn="l" defTabSz="914400" rtl="0" eaLnBrk="1" fontAlgn="ctr" latinLnBrk="0" hangingPunct="1"/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Secretaria: Silvia Belarmino - MPF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953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553910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CPTI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Evisson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Lucena (MPPE)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Myrian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Raquel Rodrigues da Silva (MPMS)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Planilha para cálculo do índice de conformidade com a PNTI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 Governança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1ª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 2018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Formulário para acompanhamento do Programa Nacional de Governança e Gestão de 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Governança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 2018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Censo CPTI – Índice de conformidade com a PNTI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Governança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 2018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Realização de 3ª fase do curso de capacitação do Programa Nacional de Governança e Gestão de 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Governança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Dezembro/2017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Encaminhamento ao FNG do documento consolidado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sobre o modelo de referência de estrutura de pessoal de TI para aprovação do RAS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Estrutura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Mínima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878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54190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CPTI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Evisson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Lucena (MPPE)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Myrian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Raquel Rodrigues da Silva (MPMS)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Realizar um piloto para validar o modelo de referência de desenvolvimento colaborativo – Resolução 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Padrões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Desenvolvimento de Software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Junho/2018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Banco de demandas consolidado de sistema de todas as unidades do MP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Padrões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Desenvolvimento de Software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Enunciado técnico 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termo de colaboração definindo padrões de desenvolvimento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Padrões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Desenvolvimento de Software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Consolidação de pesquisa sobre as tecnologias adotadas em todos os ramos do MP.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Padrões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Desenvolvimento de Software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67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48531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CPTI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Evisson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Lucena (MPPE)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Myrian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Raquel Rodrigues da Silva (MPMS)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Apresentação do sistema de avaliação dos processos de 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Entrega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Processos de 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Banco de instrutores de TI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Processos de 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Interesse na participação do CPTI na mostra de processos que será realizada em Recife-PE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18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Realização de Workshop sobre Nuvem MP a ser realizado em São Paulo em agosto de 2018.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12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7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55924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7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000" dirty="0">
                          <a:solidFill>
                            <a:schemeClr val="bg1"/>
                          </a:solidFill>
                        </a:rPr>
                        <a:t>CPTI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Evisson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Lucena (MPPE)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Myrian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Raquel Rodrigues da Silva (MPMS)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Governança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Coordenador: </a:t>
                      </a:r>
                      <a:r>
                        <a:rPr lang="pt-BR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Myrian</a:t>
                      </a:r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Raquel - MPMS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Nuvem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Coordenador: </a:t>
                      </a:r>
                      <a:r>
                        <a:rPr lang="pt-BR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Adeilson</a:t>
                      </a:r>
                      <a:r>
                        <a:rPr lang="pt-BR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Brito </a:t>
                      </a:r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MPES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Inteligência </a:t>
                      </a:r>
                      <a:r>
                        <a:rPr lang="pt-BR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Cogntiva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Coordenador: Renato </a:t>
                      </a:r>
                      <a:r>
                        <a:rPr lang="pt-BR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Paquer</a:t>
                      </a:r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MPMT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Desenvolvimento Colaborativo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Coordenador: Alexandre Pacheco - MPRJ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984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Contratações de Soluções de TI</a:t>
                      </a:r>
                      <a:endParaRPr lang="pt-B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pt-BR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Coordenador: Felipe Garcia - MPT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224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34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1365"/>
              </p:ext>
            </p:extLst>
          </p:nvPr>
        </p:nvGraphicFramePr>
        <p:xfrm>
          <a:off x="107504" y="836712"/>
          <a:ext cx="8928992" cy="3962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3000" dirty="0">
                          <a:solidFill>
                            <a:schemeClr val="bg1"/>
                          </a:solidFill>
                          <a:latin typeface="+mj-lt"/>
                        </a:rPr>
                        <a:t>G E R A I S</a:t>
                      </a:r>
                      <a:endParaRPr lang="pt-BR" sz="3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Antecipação do Censo FNG para 2018.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CPE / Coordenação FNG / SGE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dirty="0">
                          <a:latin typeface="+mj-lt"/>
                        </a:rPr>
                        <a:t>2ª RO FNG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2000" dirty="0">
                          <a:latin typeface="+mj-lt"/>
                        </a:rPr>
                        <a:t>- Participação do FNG na construção do Novo PEN-MP 2020/2029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CPE / Coordenação FNG / SGE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 RO FNG 2018</a:t>
                      </a:r>
                    </a:p>
                    <a:p>
                      <a:pPr algn="ctr"/>
                      <a:endParaRPr lang="pt-BR" sz="1700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+mj-lt"/>
                        </a:rPr>
                        <a:t>-</a:t>
                      </a:r>
                      <a:r>
                        <a:rPr lang="pt-BR" sz="2000" baseline="0" dirty="0">
                          <a:latin typeface="+mj-lt"/>
                        </a:rPr>
                        <a:t> Contribuições para o aprimoramento da Tabelas Unificadas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CPE / Coordenação FNG / SGE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 RO FNG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7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18101"/>
              </p:ext>
            </p:extLst>
          </p:nvPr>
        </p:nvGraphicFramePr>
        <p:xfrm>
          <a:off x="107504" y="836712"/>
          <a:ext cx="8928992" cy="426779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RAS – Representantes Administração Superior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 Ana Cristina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Cusin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Petrucci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 RS)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 Coord. Marcos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Tofani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Baer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Bahia (</a:t>
                      </a:r>
                      <a:r>
                        <a:rPr lang="pt-BR" sz="2400">
                          <a:solidFill>
                            <a:schemeClr val="bg1"/>
                          </a:solidFill>
                        </a:rPr>
                        <a:t>MP MG)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Eleição de Coordenadora e Subcoordenador: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Coordenadora: Elaine Cardoso de Matos Novais Teixeira – MP/RN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Subcoordenador: Renata Coelho Vieira – MPF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92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692696"/>
          <a:ext cx="8856982" cy="553402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CPCom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Jun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Matsuoka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Tomikawa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(MPDFT)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Luana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Loschi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(CNMP)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369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86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Ação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Nacional Estruturante 2017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Manuais de Relacionamento com a Imprensa e de Mídias Sociais do Ministério Público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Entrega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’s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Manuais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3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Divulgação da Política de Comunicação do MP brasileiro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atrelada à divulgação dos Manuais. Extinção dos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GT’s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Manuais.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  -Comunicação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Participativa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Junho de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Ação Nacional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Estruturante 2018: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Alteração do tema para: Campanha Nacional de Comunicação. Proposta de realização em Brasília, em algum dos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MP’s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Campanha Nacional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Julho de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5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Diagnóstico de Comunicação do MP Brasileiro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ao CPCOM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5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CNMP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vai fazer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as correções em alguns dados do diagnóstico e enviará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relatório completo e corrigido ao CPCOM e ao FNG.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2018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04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504" y="836712"/>
          <a:ext cx="8856982" cy="57619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CPCom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Jun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Matsuoka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Tomikawa</a:t>
                      </a:r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 (MPDFT)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Luana </a:t>
                      </a:r>
                      <a:r>
                        <a:rPr lang="pt-BR" sz="2400" dirty="0" err="1">
                          <a:solidFill>
                            <a:schemeClr val="bg1"/>
                          </a:solidFill>
                        </a:rPr>
                        <a:t>Loschi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(CNMP)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 ao CPCOM dos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Indicadores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Nacionais de Comunicação do MP brasileiro – Jan a Dez de 2017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Apresentação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Indicadores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Aprovação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novo formulário de coleta dos Indicadores Nacionais, proposto pelo CNMP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 Indicadores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Revisão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dos Indicadores Nacionais de Comunicação e envio de proposta para validação do grupo por e-mail.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Maio de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Eleição de novo Coordenador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 Subcoordenador do CPCOM: Tatiana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Jebrine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(CNMP) e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Jéfferson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Curtinovi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(MPF), respectivamente.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Capacitações: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realização de estudos pelo MPF e pelo MP/GO sobre a possibilidade de oferecimento de curso EAD para todos os </a:t>
                      </a:r>
                      <a:r>
                        <a:rPr lang="pt-B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MP’s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em Comunicação Digital. Aproveitamento do Congresso de Gestão para realização de mostra de Comunicação do MP.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 FNG 2018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Elaboração de Nota Técnica a ser entregue ao FNG sobre a importância da contratação do serviços de clipping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Deliberação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CPCOM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2ª</a:t>
                      </a:r>
                      <a:r>
                        <a:rPr lang="pt-BR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 FNG 2018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0" y="764704"/>
          <a:ext cx="9144000" cy="214952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85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95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CPGA</a:t>
                      </a:r>
                    </a:p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Coord.: Rogério Veiga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de Lima (MPT) /</a:t>
                      </a:r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Sub. Coord.: Denise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Colin (MPPR)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18" marB="45718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 marL="91437" marR="91437" marT="45718" marB="45718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 marL="91437" marR="91437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Eleição da Coordenação do Comitê, novo coordenador  Rogério Veiga de Lima (MPT) e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Sub-coordenação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Denise Colin (MPPR)</a:t>
                      </a:r>
                      <a:endParaRPr lang="pt-BR" sz="1800" b="0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CPGA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3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0" y="764704"/>
          <a:ext cx="9144000" cy="573467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85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95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CPGA – GT Planejamento</a:t>
                      </a:r>
                    </a:p>
                    <a:p>
                      <a:pPr algn="ctr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Coord.: Fabrício Ferraz Pego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(MPES) /</a:t>
                      </a:r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Sub. Coord.: Marcelo Amorim 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(MPMA)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18" marB="45718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 marL="91437" marR="91437" marT="45718" marB="45718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 marL="91437" marR="91437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Eleição da Coordenação e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Sub-coordenação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do GT Planejamento: Fabrício Ferraz Pego (MPES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e Marcelo Amorim (MPMA).</a:t>
                      </a:r>
                      <a:endParaRPr lang="pt-BR" sz="1800" b="0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 Planejamento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Proposta de Projeto – Indicadores na Tomada de Decisão Estratégica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 Planejamento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Conferências Virtuais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Produto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</a:t>
                      </a:r>
                      <a:r>
                        <a:rPr lang="pt-BR" sz="1800" baseline="0" dirty="0">
                          <a:latin typeface="+mj-lt"/>
                        </a:rPr>
                        <a:t> Planejamento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Maio e Agosto/2018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920"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Arial" pitchFamily="34" charset="0"/>
                        <a:buNone/>
                      </a:pPr>
                      <a:r>
                        <a:rPr lang="pt-BR" sz="1800" dirty="0"/>
                        <a:t>Workshop – Aplicação e análise dos indicadores sociais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Produto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Planejamento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800" dirty="0"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Mostra Nacional de Indicadores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Produto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Planejamento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800" dirty="0"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Novembro/2018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Alteração do nome de Comitê de Políticas de Gestão Administrativa (CPGA) para Comitê de Políticas de Gestão Estratégica (CPGE)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CPGA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98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950" y="836613"/>
          <a:ext cx="8856663" cy="54910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596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CPGA – GT Processos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Filipe Sampaio Cunha (MPT)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Sue Ellen Sampaio (MPMT)</a:t>
                      </a:r>
                    </a:p>
                  </a:txBody>
                  <a:tcPr marL="91437" marR="91437" marT="45712" marB="45712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7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 marL="91437" marR="91437" marT="45712" marB="45712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Eleição da Coordenação e </a:t>
                      </a:r>
                      <a:r>
                        <a:rPr lang="pt-BR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sub-coordenação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 GT Processos: Filipe Cunha (MPT) e Sue Ellen Sampaio (MPMT)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Processos</a:t>
                      </a:r>
                    </a:p>
                  </a:txBody>
                  <a:tcPr marL="9525" marR="9525" marT="952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1ª</a:t>
                      </a:r>
                      <a:r>
                        <a:rPr lang="pt-BR" sz="1800" baseline="0" dirty="0">
                          <a:latin typeface="+mj-lt"/>
                        </a:rPr>
                        <a:t> RO FNG 2018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9525" marR="9525" marT="952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latin typeface="+mj-lt"/>
                        </a:rPr>
                        <a:t>Capacitação na metodologia de Gestão de Processos por EAD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GT-Processos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2ª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 FNG 2018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04" marB="4570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580">
                <a:tc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latin typeface="+mj-lt"/>
                        </a:rPr>
                        <a:t>Definição da 1ª Mostra Nacional de Processos do MP Brasileiro, a ser realizada no MPPE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GT-Processos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Outubro 2018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algn="l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Regulamento da seleção dos cases de processos e programação da  1ª Mostra Nacional de Processos do MP Brasileiro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  <a:endParaRPr lang="pt-B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GT-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Processos</a:t>
                      </a:r>
                    </a:p>
                  </a:txBody>
                  <a:tcPr marL="91437" marR="91437" marT="45704" marB="457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ª 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RO </a:t>
                      </a:r>
                      <a:r>
                        <a:rPr lang="pt-BR" sz="18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FNG 2018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04" marB="4570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4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07950" y="836613"/>
          <a:ext cx="8856663" cy="54917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82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860">
                <a:tc gridSpan="4"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CPGA - GT</a:t>
                      </a:r>
                      <a:r>
                        <a:rPr lang="pt-BR" sz="2400" baseline="0" dirty="0">
                          <a:solidFill>
                            <a:schemeClr val="bg1"/>
                          </a:solidFill>
                        </a:rPr>
                        <a:t> Projetos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Coord.: Renata Martins (MPPA)</a:t>
                      </a:r>
                    </a:p>
                    <a:p>
                      <a:pPr algn="ctr"/>
                      <a:r>
                        <a:rPr lang="pt-BR" sz="2400" dirty="0">
                          <a:solidFill>
                            <a:schemeClr val="bg1"/>
                          </a:solidFill>
                        </a:rPr>
                        <a:t>Sub. Coord.: Alex  Magalhães Dias(MPMT)</a:t>
                      </a:r>
                    </a:p>
                  </a:txBody>
                  <a:tcPr marL="91437" marR="91437" marT="45718" marB="45718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Item</a:t>
                      </a:r>
                    </a:p>
                  </a:txBody>
                  <a:tcPr marL="91437" marR="91437" marT="45718" marB="45718"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Franklin Gothic Medium" panose="020B0603020102020204" pitchFamily="34" charset="0"/>
                        </a:rPr>
                        <a:t>Responsável</a:t>
                      </a:r>
                    </a:p>
                  </a:txBody>
                  <a:tcPr marL="91437" marR="91437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Franklin Gothic Medium" panose="020B0603020102020204" pitchFamily="34" charset="0"/>
                        </a:rPr>
                        <a:t>Prazo</a:t>
                      </a:r>
                    </a:p>
                  </a:txBody>
                  <a:tcPr marL="91437" marR="91437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Eleição da Coordenação do GT Projetos, com a eleição da coordenadora  Inez Cândido (MPPB) e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Sub-coordenação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Ticiane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Sampaio (MPCE)</a:t>
                      </a:r>
                      <a:endParaRPr lang="pt-BR" sz="1800" b="0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Deliberação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</a:t>
                      </a:r>
                      <a:r>
                        <a:rPr lang="pt-BR" sz="1800" baseline="0" dirty="0">
                          <a:latin typeface="+mj-lt"/>
                        </a:rPr>
                        <a:t> Projetos</a:t>
                      </a:r>
                      <a:endParaRPr lang="pt-BR" sz="1800" dirty="0"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87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Entrega da Minuta de Pesquisa, sobre quais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MP’s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adotam o reconhecimento daqueles que elaboram projetos, visando uma Recomendação  (uniformização da melhor prática) 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 Projetos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48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Entrega de 2 Vídeos Motivacionais 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  <a:hlinkClick r:id="rId2" action="ppaction://hlinkfile"/>
                        </a:rPr>
                        <a:t>Santa Ajuda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e Fluxo Interativo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 Projetos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l"/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Entrega do Regimento para seleção dos projetos que irão ser apresentados na 1ª Mostra de Projetos a ser realizada em 04 e 05 de julho/2018 em Salvador/BA e do Cronograma do evento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Entrega</a:t>
                      </a:r>
                    </a:p>
                  </a:txBody>
                  <a:tcPr marL="91437" marR="91437" marT="45718" marB="4571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j-lt"/>
                        </a:rPr>
                        <a:t>GT Projetos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1ª RO FNG 2018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586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9927</TotalTime>
  <Words>1950</Words>
  <Application>Microsoft Office PowerPoint</Application>
  <PresentationFormat>Apresentação na tela (4:3)</PresentationFormat>
  <Paragraphs>410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Franklin Gothic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Mauro Luiz Aragao Petti Filho</cp:lastModifiedBy>
  <cp:revision>1589</cp:revision>
  <cp:lastPrinted>2017-05-02T19:29:25Z</cp:lastPrinted>
  <dcterms:created xsi:type="dcterms:W3CDTF">2012-09-28T20:12:00Z</dcterms:created>
  <dcterms:modified xsi:type="dcterms:W3CDTF">2018-04-11T19:03:13Z</dcterms:modified>
</cp:coreProperties>
</file>