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entation.xml" ContentType="application/vnd.openxmlformats-officedocument.presentationml.presentation.main+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8.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4.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0"/>
  </p:notesMasterIdLst>
  <p:sldIdLst>
    <p:sldId id="311" r:id="rId2"/>
    <p:sldId id="268" r:id="rId3"/>
    <p:sldId id="270" r:id="rId4"/>
    <p:sldId id="271" r:id="rId5"/>
    <p:sldId id="312" r:id="rId6"/>
    <p:sldId id="265" r:id="rId7"/>
    <p:sldId id="284" r:id="rId8"/>
    <p:sldId id="286" r:id="rId9"/>
    <p:sldId id="258" r:id="rId10"/>
    <p:sldId id="287" r:id="rId11"/>
    <p:sldId id="298" r:id="rId12"/>
    <p:sldId id="299" r:id="rId13"/>
    <p:sldId id="302" r:id="rId14"/>
    <p:sldId id="306" r:id="rId15"/>
    <p:sldId id="307" r:id="rId16"/>
    <p:sldId id="315" r:id="rId17"/>
    <p:sldId id="316" r:id="rId18"/>
    <p:sldId id="318" r:id="rId19"/>
    <p:sldId id="319" r:id="rId20"/>
    <p:sldId id="262" r:id="rId21"/>
    <p:sldId id="304" r:id="rId22"/>
    <p:sldId id="305" r:id="rId23"/>
    <p:sldId id="308" r:id="rId24"/>
    <p:sldId id="285" r:id="rId25"/>
    <p:sldId id="297" r:id="rId26"/>
    <p:sldId id="291" r:id="rId27"/>
    <p:sldId id="296" r:id="rId28"/>
    <p:sldId id="313" r:id="rId29"/>
    <p:sldId id="263" r:id="rId30"/>
    <p:sldId id="303" r:id="rId31"/>
    <p:sldId id="301" r:id="rId32"/>
    <p:sldId id="300" r:id="rId33"/>
    <p:sldId id="288" r:id="rId34"/>
    <p:sldId id="266" r:id="rId35"/>
    <p:sldId id="295" r:id="rId36"/>
    <p:sldId id="272" r:id="rId37"/>
    <p:sldId id="273" r:id="rId38"/>
    <p:sldId id="274" r:id="rId39"/>
    <p:sldId id="277" r:id="rId40"/>
    <p:sldId id="280" r:id="rId41"/>
    <p:sldId id="278" r:id="rId42"/>
    <p:sldId id="281" r:id="rId43"/>
    <p:sldId id="267" r:id="rId44"/>
    <p:sldId id="282" r:id="rId45"/>
    <p:sldId id="283" r:id="rId46"/>
    <p:sldId id="259" r:id="rId47"/>
    <p:sldId id="260" r:id="rId48"/>
    <p:sldId id="261" r:id="rId49"/>
  </p:sldIdLst>
  <p:sldSz cx="9144000" cy="5143500" type="screen16x9"/>
  <p:notesSz cx="6858000" cy="9144000"/>
  <p:embeddedFontLst>
    <p:embeddedFont>
      <p:font typeface="Calibri" panose="020F0502020204030204" pitchFamily="34" charset="0"/>
      <p:regular r:id="rId51"/>
      <p:bold r:id="rId52"/>
      <p:italic r:id="rId53"/>
      <p:boldItalic r:id="rId54"/>
    </p:embeddedFont>
    <p:embeddedFont>
      <p:font typeface="Open Sans" panose="020B0606030504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itKOfDJfZjqXpXbGBT/SdiVslQ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305"/>
  </p:normalViewPr>
  <p:slideViewPr>
    <p:cSldViewPr snapToGrid="0">
      <p:cViewPr varScale="1">
        <p:scale>
          <a:sx n="129" d="100"/>
          <a:sy n="129" d="100"/>
        </p:scale>
        <p:origin x="912"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customschemas.google.com/relationships/presentationmetadata" Target="meta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73"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0856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0948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6542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8762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0155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2202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7355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7667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2638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51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0286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035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42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049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0204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629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907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3614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6191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279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6819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8883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009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8999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8447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8864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07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1401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08814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6162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862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1879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227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3782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7275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0935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0" name="Google Shape;60;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1" name="Google Shape;61;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solidFill>
                  <a:srgbClr val="888888"/>
                </a:solidFill>
              </a:defRPr>
            </a:lvl1pPr>
            <a:lvl2pPr marL="0" lvl="1" indent="0" algn="r">
              <a:lnSpc>
                <a:spcPct val="100000"/>
              </a:lnSpc>
              <a:spcBef>
                <a:spcPts val="0"/>
              </a:spcBef>
              <a:spcAft>
                <a:spcPts val="0"/>
              </a:spcAft>
              <a:buClr>
                <a:srgbClr val="888888"/>
              </a:buClr>
              <a:buSzPts val="900"/>
              <a:buFont typeface="Arial"/>
              <a:buNone/>
              <a:defRPr>
                <a:solidFill>
                  <a:srgbClr val="888888"/>
                </a:solidFill>
              </a:defRPr>
            </a:lvl2pPr>
            <a:lvl3pPr marL="0" lvl="2" indent="0" algn="r">
              <a:lnSpc>
                <a:spcPct val="100000"/>
              </a:lnSpc>
              <a:spcBef>
                <a:spcPts val="0"/>
              </a:spcBef>
              <a:spcAft>
                <a:spcPts val="0"/>
              </a:spcAft>
              <a:buClr>
                <a:srgbClr val="888888"/>
              </a:buClr>
              <a:buSzPts val="900"/>
              <a:buFont typeface="Arial"/>
              <a:buNone/>
              <a:defRPr>
                <a:solidFill>
                  <a:srgbClr val="888888"/>
                </a:solidFill>
              </a:defRPr>
            </a:lvl3pPr>
            <a:lvl4pPr marL="0" lvl="3" indent="0" algn="r">
              <a:lnSpc>
                <a:spcPct val="100000"/>
              </a:lnSpc>
              <a:spcBef>
                <a:spcPts val="0"/>
              </a:spcBef>
              <a:spcAft>
                <a:spcPts val="0"/>
              </a:spcAft>
              <a:buClr>
                <a:srgbClr val="888888"/>
              </a:buClr>
              <a:buSzPts val="900"/>
              <a:buFont typeface="Arial"/>
              <a:buNone/>
              <a:defRPr>
                <a:solidFill>
                  <a:srgbClr val="888888"/>
                </a:solidFill>
              </a:defRPr>
            </a:lvl4pPr>
            <a:lvl5pPr marL="0" lvl="4" indent="0" algn="r">
              <a:lnSpc>
                <a:spcPct val="100000"/>
              </a:lnSpc>
              <a:spcBef>
                <a:spcPts val="0"/>
              </a:spcBef>
              <a:spcAft>
                <a:spcPts val="0"/>
              </a:spcAft>
              <a:buClr>
                <a:srgbClr val="888888"/>
              </a:buClr>
              <a:buSzPts val="900"/>
              <a:buFont typeface="Arial"/>
              <a:buNone/>
              <a:defRPr>
                <a:solidFill>
                  <a:srgbClr val="888888"/>
                </a:solidFill>
              </a:defRPr>
            </a:lvl5pPr>
            <a:lvl6pPr marL="0" lvl="5" indent="0" algn="r">
              <a:lnSpc>
                <a:spcPct val="100000"/>
              </a:lnSpc>
              <a:spcBef>
                <a:spcPts val="0"/>
              </a:spcBef>
              <a:spcAft>
                <a:spcPts val="0"/>
              </a:spcAft>
              <a:buClr>
                <a:srgbClr val="888888"/>
              </a:buClr>
              <a:buSzPts val="900"/>
              <a:buFont typeface="Arial"/>
              <a:buNone/>
              <a:defRPr>
                <a:solidFill>
                  <a:srgbClr val="888888"/>
                </a:solidFill>
              </a:defRPr>
            </a:lvl6pPr>
            <a:lvl7pPr marL="0" lvl="6" indent="0" algn="r">
              <a:lnSpc>
                <a:spcPct val="100000"/>
              </a:lnSpc>
              <a:spcBef>
                <a:spcPts val="0"/>
              </a:spcBef>
              <a:spcAft>
                <a:spcPts val="0"/>
              </a:spcAft>
              <a:buClr>
                <a:srgbClr val="888888"/>
              </a:buClr>
              <a:buSzPts val="900"/>
              <a:buFont typeface="Arial"/>
              <a:buNone/>
              <a:defRPr>
                <a:solidFill>
                  <a:srgbClr val="888888"/>
                </a:solidFill>
              </a:defRPr>
            </a:lvl7pPr>
            <a:lvl8pPr marL="0" lvl="7" indent="0" algn="r">
              <a:lnSpc>
                <a:spcPct val="100000"/>
              </a:lnSpc>
              <a:spcBef>
                <a:spcPts val="0"/>
              </a:spcBef>
              <a:spcAft>
                <a:spcPts val="0"/>
              </a:spcAft>
              <a:buClr>
                <a:srgbClr val="888888"/>
              </a:buClr>
              <a:buSzPts val="900"/>
              <a:buFont typeface="Arial"/>
              <a:buNone/>
              <a:defRPr>
                <a:solidFill>
                  <a:srgbClr val="888888"/>
                </a:solidFill>
              </a:defRPr>
            </a:lvl8pPr>
            <a:lvl9pPr marL="0" lvl="8" indent="0" algn="r">
              <a:lnSpc>
                <a:spcPct val="100000"/>
              </a:lnSpc>
              <a:spcBef>
                <a:spcPts val="0"/>
              </a:spcBef>
              <a:spcAft>
                <a:spcPts val="0"/>
              </a:spcAft>
              <a:buClr>
                <a:srgbClr val="888888"/>
              </a:buClr>
              <a:buSzPts val="9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113"/>
        <p:cNvGrpSpPr/>
        <p:nvPr/>
      </p:nvGrpSpPr>
      <p:grpSpPr>
        <a:xfrm>
          <a:off x="0" y="0"/>
          <a:ext cx="0" cy="0"/>
          <a:chOff x="0" y="0"/>
          <a:chExt cx="0" cy="0"/>
        </a:xfrm>
      </p:grpSpPr>
      <p:sp>
        <p:nvSpPr>
          <p:cNvPr id="114" name="Google Shape;114;p3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1"/>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6" name="Google Shape;116;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7" name="Google Shape;117;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8" name="Google Shape;118;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solidFill>
                  <a:srgbClr val="888888"/>
                </a:solidFill>
              </a:defRPr>
            </a:lvl1pPr>
            <a:lvl2pPr marL="0" lvl="1" indent="0" algn="r">
              <a:lnSpc>
                <a:spcPct val="100000"/>
              </a:lnSpc>
              <a:spcBef>
                <a:spcPts val="0"/>
              </a:spcBef>
              <a:spcAft>
                <a:spcPts val="0"/>
              </a:spcAft>
              <a:buClr>
                <a:srgbClr val="888888"/>
              </a:buClr>
              <a:buSzPts val="900"/>
              <a:buFont typeface="Arial"/>
              <a:buNone/>
              <a:defRPr>
                <a:solidFill>
                  <a:srgbClr val="888888"/>
                </a:solidFill>
              </a:defRPr>
            </a:lvl2pPr>
            <a:lvl3pPr marL="0" lvl="2" indent="0" algn="r">
              <a:lnSpc>
                <a:spcPct val="100000"/>
              </a:lnSpc>
              <a:spcBef>
                <a:spcPts val="0"/>
              </a:spcBef>
              <a:spcAft>
                <a:spcPts val="0"/>
              </a:spcAft>
              <a:buClr>
                <a:srgbClr val="888888"/>
              </a:buClr>
              <a:buSzPts val="900"/>
              <a:buFont typeface="Arial"/>
              <a:buNone/>
              <a:defRPr>
                <a:solidFill>
                  <a:srgbClr val="888888"/>
                </a:solidFill>
              </a:defRPr>
            </a:lvl3pPr>
            <a:lvl4pPr marL="0" lvl="3" indent="0" algn="r">
              <a:lnSpc>
                <a:spcPct val="100000"/>
              </a:lnSpc>
              <a:spcBef>
                <a:spcPts val="0"/>
              </a:spcBef>
              <a:spcAft>
                <a:spcPts val="0"/>
              </a:spcAft>
              <a:buClr>
                <a:srgbClr val="888888"/>
              </a:buClr>
              <a:buSzPts val="900"/>
              <a:buFont typeface="Arial"/>
              <a:buNone/>
              <a:defRPr>
                <a:solidFill>
                  <a:srgbClr val="888888"/>
                </a:solidFill>
              </a:defRPr>
            </a:lvl4pPr>
            <a:lvl5pPr marL="0" lvl="4" indent="0" algn="r">
              <a:lnSpc>
                <a:spcPct val="100000"/>
              </a:lnSpc>
              <a:spcBef>
                <a:spcPts val="0"/>
              </a:spcBef>
              <a:spcAft>
                <a:spcPts val="0"/>
              </a:spcAft>
              <a:buClr>
                <a:srgbClr val="888888"/>
              </a:buClr>
              <a:buSzPts val="900"/>
              <a:buFont typeface="Arial"/>
              <a:buNone/>
              <a:defRPr>
                <a:solidFill>
                  <a:srgbClr val="888888"/>
                </a:solidFill>
              </a:defRPr>
            </a:lvl5pPr>
            <a:lvl6pPr marL="0" lvl="5" indent="0" algn="r">
              <a:lnSpc>
                <a:spcPct val="100000"/>
              </a:lnSpc>
              <a:spcBef>
                <a:spcPts val="0"/>
              </a:spcBef>
              <a:spcAft>
                <a:spcPts val="0"/>
              </a:spcAft>
              <a:buClr>
                <a:srgbClr val="888888"/>
              </a:buClr>
              <a:buSzPts val="900"/>
              <a:buFont typeface="Arial"/>
              <a:buNone/>
              <a:defRPr>
                <a:solidFill>
                  <a:srgbClr val="888888"/>
                </a:solidFill>
              </a:defRPr>
            </a:lvl6pPr>
            <a:lvl7pPr marL="0" lvl="6" indent="0" algn="r">
              <a:lnSpc>
                <a:spcPct val="100000"/>
              </a:lnSpc>
              <a:spcBef>
                <a:spcPts val="0"/>
              </a:spcBef>
              <a:spcAft>
                <a:spcPts val="0"/>
              </a:spcAft>
              <a:buClr>
                <a:srgbClr val="888888"/>
              </a:buClr>
              <a:buSzPts val="900"/>
              <a:buFont typeface="Arial"/>
              <a:buNone/>
              <a:defRPr>
                <a:solidFill>
                  <a:srgbClr val="888888"/>
                </a:solidFill>
              </a:defRPr>
            </a:lvl7pPr>
            <a:lvl8pPr marL="0" lvl="7" indent="0" algn="r">
              <a:lnSpc>
                <a:spcPct val="100000"/>
              </a:lnSpc>
              <a:spcBef>
                <a:spcPts val="0"/>
              </a:spcBef>
              <a:spcAft>
                <a:spcPts val="0"/>
              </a:spcAft>
              <a:buClr>
                <a:srgbClr val="888888"/>
              </a:buClr>
              <a:buSzPts val="900"/>
              <a:buFont typeface="Arial"/>
              <a:buNone/>
              <a:defRPr>
                <a:solidFill>
                  <a:srgbClr val="888888"/>
                </a:solidFill>
              </a:defRPr>
            </a:lvl8pPr>
            <a:lvl9pPr marL="0" lvl="8" indent="0" algn="r">
              <a:lnSpc>
                <a:spcPct val="100000"/>
              </a:lnSpc>
              <a:spcBef>
                <a:spcPts val="0"/>
              </a:spcBef>
              <a:spcAft>
                <a:spcPts val="0"/>
              </a:spcAft>
              <a:buClr>
                <a:srgbClr val="888888"/>
              </a:buClr>
              <a:buSzPts val="9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119"/>
        <p:cNvGrpSpPr/>
        <p:nvPr/>
      </p:nvGrpSpPr>
      <p:grpSpPr>
        <a:xfrm>
          <a:off x="0" y="0"/>
          <a:ext cx="0" cy="0"/>
          <a:chOff x="0" y="0"/>
          <a:chExt cx="0" cy="0"/>
        </a:xfrm>
      </p:grpSpPr>
      <p:sp>
        <p:nvSpPr>
          <p:cNvPr id="120" name="Google Shape;120;p32"/>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32"/>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2" name="Google Shape;122;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23" name="Google Shape;123;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24" name="Google Shape;124;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solidFill>
                  <a:srgbClr val="888888"/>
                </a:solidFill>
              </a:defRPr>
            </a:lvl1pPr>
            <a:lvl2pPr marL="0" lvl="1" indent="0" algn="r">
              <a:lnSpc>
                <a:spcPct val="100000"/>
              </a:lnSpc>
              <a:spcBef>
                <a:spcPts val="0"/>
              </a:spcBef>
              <a:spcAft>
                <a:spcPts val="0"/>
              </a:spcAft>
              <a:buClr>
                <a:srgbClr val="888888"/>
              </a:buClr>
              <a:buSzPts val="900"/>
              <a:buFont typeface="Arial"/>
              <a:buNone/>
              <a:defRPr>
                <a:solidFill>
                  <a:srgbClr val="888888"/>
                </a:solidFill>
              </a:defRPr>
            </a:lvl2pPr>
            <a:lvl3pPr marL="0" lvl="2" indent="0" algn="r">
              <a:lnSpc>
                <a:spcPct val="100000"/>
              </a:lnSpc>
              <a:spcBef>
                <a:spcPts val="0"/>
              </a:spcBef>
              <a:spcAft>
                <a:spcPts val="0"/>
              </a:spcAft>
              <a:buClr>
                <a:srgbClr val="888888"/>
              </a:buClr>
              <a:buSzPts val="900"/>
              <a:buFont typeface="Arial"/>
              <a:buNone/>
              <a:defRPr>
                <a:solidFill>
                  <a:srgbClr val="888888"/>
                </a:solidFill>
              </a:defRPr>
            </a:lvl3pPr>
            <a:lvl4pPr marL="0" lvl="3" indent="0" algn="r">
              <a:lnSpc>
                <a:spcPct val="100000"/>
              </a:lnSpc>
              <a:spcBef>
                <a:spcPts val="0"/>
              </a:spcBef>
              <a:spcAft>
                <a:spcPts val="0"/>
              </a:spcAft>
              <a:buClr>
                <a:srgbClr val="888888"/>
              </a:buClr>
              <a:buSzPts val="900"/>
              <a:buFont typeface="Arial"/>
              <a:buNone/>
              <a:defRPr>
                <a:solidFill>
                  <a:srgbClr val="888888"/>
                </a:solidFill>
              </a:defRPr>
            </a:lvl4pPr>
            <a:lvl5pPr marL="0" lvl="4" indent="0" algn="r">
              <a:lnSpc>
                <a:spcPct val="100000"/>
              </a:lnSpc>
              <a:spcBef>
                <a:spcPts val="0"/>
              </a:spcBef>
              <a:spcAft>
                <a:spcPts val="0"/>
              </a:spcAft>
              <a:buClr>
                <a:srgbClr val="888888"/>
              </a:buClr>
              <a:buSzPts val="900"/>
              <a:buFont typeface="Arial"/>
              <a:buNone/>
              <a:defRPr>
                <a:solidFill>
                  <a:srgbClr val="888888"/>
                </a:solidFill>
              </a:defRPr>
            </a:lvl5pPr>
            <a:lvl6pPr marL="0" lvl="5" indent="0" algn="r">
              <a:lnSpc>
                <a:spcPct val="100000"/>
              </a:lnSpc>
              <a:spcBef>
                <a:spcPts val="0"/>
              </a:spcBef>
              <a:spcAft>
                <a:spcPts val="0"/>
              </a:spcAft>
              <a:buClr>
                <a:srgbClr val="888888"/>
              </a:buClr>
              <a:buSzPts val="900"/>
              <a:buFont typeface="Arial"/>
              <a:buNone/>
              <a:defRPr>
                <a:solidFill>
                  <a:srgbClr val="888888"/>
                </a:solidFill>
              </a:defRPr>
            </a:lvl6pPr>
            <a:lvl7pPr marL="0" lvl="6" indent="0" algn="r">
              <a:lnSpc>
                <a:spcPct val="100000"/>
              </a:lnSpc>
              <a:spcBef>
                <a:spcPts val="0"/>
              </a:spcBef>
              <a:spcAft>
                <a:spcPts val="0"/>
              </a:spcAft>
              <a:buClr>
                <a:srgbClr val="888888"/>
              </a:buClr>
              <a:buSzPts val="900"/>
              <a:buFont typeface="Arial"/>
              <a:buNone/>
              <a:defRPr>
                <a:solidFill>
                  <a:srgbClr val="888888"/>
                </a:solidFill>
              </a:defRPr>
            </a:lvl7pPr>
            <a:lvl8pPr marL="0" lvl="7" indent="0" algn="r">
              <a:lnSpc>
                <a:spcPct val="100000"/>
              </a:lnSpc>
              <a:spcBef>
                <a:spcPts val="0"/>
              </a:spcBef>
              <a:spcAft>
                <a:spcPts val="0"/>
              </a:spcAft>
              <a:buClr>
                <a:srgbClr val="888888"/>
              </a:buClr>
              <a:buSzPts val="900"/>
              <a:buFont typeface="Arial"/>
              <a:buNone/>
              <a:defRPr>
                <a:solidFill>
                  <a:srgbClr val="888888"/>
                </a:solidFill>
              </a:defRPr>
            </a:lvl8pPr>
            <a:lvl9pPr marL="0" lvl="8" indent="0" algn="r">
              <a:lnSpc>
                <a:spcPct val="100000"/>
              </a:lnSpc>
              <a:spcBef>
                <a:spcPts val="0"/>
              </a:spcBef>
              <a:spcAft>
                <a:spcPts val="0"/>
              </a:spcAft>
              <a:buClr>
                <a:srgbClr val="888888"/>
              </a:buClr>
              <a:buSzPts val="9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Font typeface="Arial"/>
              <a:buNone/>
              <a:defRPr/>
            </a:lvl1pPr>
            <a:lvl2pPr marL="914400" lvl="1" indent="-228600" algn="l">
              <a:lnSpc>
                <a:spcPct val="115000"/>
              </a:lnSpc>
              <a:spcBef>
                <a:spcPts val="1600"/>
              </a:spcBef>
              <a:spcAft>
                <a:spcPts val="0"/>
              </a:spcAft>
              <a:buSzPts val="1400"/>
              <a:buFont typeface="Arial"/>
              <a:buNone/>
              <a:defRPr/>
            </a:lvl2pPr>
            <a:lvl3pPr marL="1371600" lvl="2" indent="-228600" algn="l">
              <a:lnSpc>
                <a:spcPct val="115000"/>
              </a:lnSpc>
              <a:spcBef>
                <a:spcPts val="1600"/>
              </a:spcBef>
              <a:spcAft>
                <a:spcPts val="0"/>
              </a:spcAft>
              <a:buSzPts val="1400"/>
              <a:buFont typeface="Arial"/>
              <a:buNone/>
              <a:defRPr/>
            </a:lvl3pPr>
            <a:lvl4pPr marL="1828800" lvl="3" indent="-228600" algn="l">
              <a:lnSpc>
                <a:spcPct val="115000"/>
              </a:lnSpc>
              <a:spcBef>
                <a:spcPts val="1600"/>
              </a:spcBef>
              <a:spcAft>
                <a:spcPts val="0"/>
              </a:spcAft>
              <a:buSzPts val="1400"/>
              <a:buFont typeface="Arial"/>
              <a:buNone/>
              <a:defRPr/>
            </a:lvl4pPr>
            <a:lvl5pPr marL="2286000" lvl="4" indent="-228600" algn="l">
              <a:lnSpc>
                <a:spcPct val="115000"/>
              </a:lnSpc>
              <a:spcBef>
                <a:spcPts val="1600"/>
              </a:spcBef>
              <a:spcAft>
                <a:spcPts val="0"/>
              </a:spcAft>
              <a:buSzPts val="1400"/>
              <a:buFont typeface="Arial"/>
              <a:buNone/>
              <a:defRPr/>
            </a:lvl5pPr>
            <a:lvl6pPr marL="2743200" lvl="5" indent="-228600" algn="l">
              <a:lnSpc>
                <a:spcPct val="115000"/>
              </a:lnSpc>
              <a:spcBef>
                <a:spcPts val="1600"/>
              </a:spcBef>
              <a:spcAft>
                <a:spcPts val="0"/>
              </a:spcAft>
              <a:buSzPts val="1400"/>
              <a:buFont typeface="Arial"/>
              <a:buNone/>
              <a:defRPr/>
            </a:lvl6pPr>
            <a:lvl7pPr marL="3200400" lvl="6" indent="-228600" algn="l">
              <a:lnSpc>
                <a:spcPct val="115000"/>
              </a:lnSpc>
              <a:spcBef>
                <a:spcPts val="1600"/>
              </a:spcBef>
              <a:spcAft>
                <a:spcPts val="0"/>
              </a:spcAft>
              <a:buSzPts val="1400"/>
              <a:buFont typeface="Arial"/>
              <a:buNone/>
              <a:defRPr/>
            </a:lvl7pPr>
            <a:lvl8pPr marL="3657600" lvl="7" indent="-228600" algn="l">
              <a:lnSpc>
                <a:spcPct val="115000"/>
              </a:lnSpc>
              <a:spcBef>
                <a:spcPts val="1600"/>
              </a:spcBef>
              <a:spcAft>
                <a:spcPts val="0"/>
              </a:spcAft>
              <a:buSzPts val="1400"/>
              <a:buFont typeface="Arial"/>
              <a:buNone/>
              <a:defRPr/>
            </a:lvl8pPr>
            <a:lvl9pPr marL="4114800" lvl="8" indent="-228600" algn="l">
              <a:lnSpc>
                <a:spcPct val="115000"/>
              </a:lnSpc>
              <a:spcBef>
                <a:spcPts val="1600"/>
              </a:spcBef>
              <a:spcAft>
                <a:spcPts val="1600"/>
              </a:spcAft>
              <a:buSzPts val="1400"/>
              <a:buFont typeface="Arial"/>
              <a:buNone/>
              <a:defRPr/>
            </a:lvl9pPr>
          </a:lstStyle>
          <a:p>
            <a:endParaRPr/>
          </a:p>
        </p:txBody>
      </p:sp>
      <p:sp>
        <p:nvSpPr>
          <p:cNvPr id="16" name="Google Shape;16;p13"/>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266713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62"/>
        <p:cNvGrpSpPr/>
        <p:nvPr/>
      </p:nvGrpSpPr>
      <p:grpSpPr>
        <a:xfrm>
          <a:off x="0" y="0"/>
          <a:ext cx="0" cy="0"/>
          <a:chOff x="0" y="0"/>
          <a:chExt cx="0" cy="0"/>
        </a:xfrm>
      </p:grpSpPr>
      <p:sp>
        <p:nvSpPr>
          <p:cNvPr id="63" name="Google Shape;63;p23"/>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3"/>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65" name="Google Shape;65;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6" name="Google Shape;66;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7" name="Google Shape;67;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solidFill>
                  <a:srgbClr val="888888"/>
                </a:solidFill>
              </a:defRPr>
            </a:lvl1pPr>
            <a:lvl2pPr marL="0" lvl="1" indent="0" algn="r">
              <a:lnSpc>
                <a:spcPct val="100000"/>
              </a:lnSpc>
              <a:spcBef>
                <a:spcPts val="0"/>
              </a:spcBef>
              <a:spcAft>
                <a:spcPts val="0"/>
              </a:spcAft>
              <a:buClr>
                <a:srgbClr val="888888"/>
              </a:buClr>
              <a:buSzPts val="900"/>
              <a:buFont typeface="Arial"/>
              <a:buNone/>
              <a:defRPr>
                <a:solidFill>
                  <a:srgbClr val="888888"/>
                </a:solidFill>
              </a:defRPr>
            </a:lvl2pPr>
            <a:lvl3pPr marL="0" lvl="2" indent="0" algn="r">
              <a:lnSpc>
                <a:spcPct val="100000"/>
              </a:lnSpc>
              <a:spcBef>
                <a:spcPts val="0"/>
              </a:spcBef>
              <a:spcAft>
                <a:spcPts val="0"/>
              </a:spcAft>
              <a:buClr>
                <a:srgbClr val="888888"/>
              </a:buClr>
              <a:buSzPts val="900"/>
              <a:buFont typeface="Arial"/>
              <a:buNone/>
              <a:defRPr>
                <a:solidFill>
                  <a:srgbClr val="888888"/>
                </a:solidFill>
              </a:defRPr>
            </a:lvl3pPr>
            <a:lvl4pPr marL="0" lvl="3" indent="0" algn="r">
              <a:lnSpc>
                <a:spcPct val="100000"/>
              </a:lnSpc>
              <a:spcBef>
                <a:spcPts val="0"/>
              </a:spcBef>
              <a:spcAft>
                <a:spcPts val="0"/>
              </a:spcAft>
              <a:buClr>
                <a:srgbClr val="888888"/>
              </a:buClr>
              <a:buSzPts val="900"/>
              <a:buFont typeface="Arial"/>
              <a:buNone/>
              <a:defRPr>
                <a:solidFill>
                  <a:srgbClr val="888888"/>
                </a:solidFill>
              </a:defRPr>
            </a:lvl4pPr>
            <a:lvl5pPr marL="0" lvl="4" indent="0" algn="r">
              <a:lnSpc>
                <a:spcPct val="100000"/>
              </a:lnSpc>
              <a:spcBef>
                <a:spcPts val="0"/>
              </a:spcBef>
              <a:spcAft>
                <a:spcPts val="0"/>
              </a:spcAft>
              <a:buClr>
                <a:srgbClr val="888888"/>
              </a:buClr>
              <a:buSzPts val="900"/>
              <a:buFont typeface="Arial"/>
              <a:buNone/>
              <a:defRPr>
                <a:solidFill>
                  <a:srgbClr val="888888"/>
                </a:solidFill>
              </a:defRPr>
            </a:lvl5pPr>
            <a:lvl6pPr marL="0" lvl="5" indent="0" algn="r">
              <a:lnSpc>
                <a:spcPct val="100000"/>
              </a:lnSpc>
              <a:spcBef>
                <a:spcPts val="0"/>
              </a:spcBef>
              <a:spcAft>
                <a:spcPts val="0"/>
              </a:spcAft>
              <a:buClr>
                <a:srgbClr val="888888"/>
              </a:buClr>
              <a:buSzPts val="900"/>
              <a:buFont typeface="Arial"/>
              <a:buNone/>
              <a:defRPr>
                <a:solidFill>
                  <a:srgbClr val="888888"/>
                </a:solidFill>
              </a:defRPr>
            </a:lvl6pPr>
            <a:lvl7pPr marL="0" lvl="6" indent="0" algn="r">
              <a:lnSpc>
                <a:spcPct val="100000"/>
              </a:lnSpc>
              <a:spcBef>
                <a:spcPts val="0"/>
              </a:spcBef>
              <a:spcAft>
                <a:spcPts val="0"/>
              </a:spcAft>
              <a:buClr>
                <a:srgbClr val="888888"/>
              </a:buClr>
              <a:buSzPts val="900"/>
              <a:buFont typeface="Arial"/>
              <a:buNone/>
              <a:defRPr>
                <a:solidFill>
                  <a:srgbClr val="888888"/>
                </a:solidFill>
              </a:defRPr>
            </a:lvl7pPr>
            <a:lvl8pPr marL="0" lvl="7" indent="0" algn="r">
              <a:lnSpc>
                <a:spcPct val="100000"/>
              </a:lnSpc>
              <a:spcBef>
                <a:spcPts val="0"/>
              </a:spcBef>
              <a:spcAft>
                <a:spcPts val="0"/>
              </a:spcAft>
              <a:buClr>
                <a:srgbClr val="888888"/>
              </a:buClr>
              <a:buSzPts val="900"/>
              <a:buFont typeface="Arial"/>
              <a:buNone/>
              <a:defRPr>
                <a:solidFill>
                  <a:srgbClr val="888888"/>
                </a:solidFill>
              </a:defRPr>
            </a:lvl8pPr>
            <a:lvl9pPr marL="0" lvl="8" indent="0" algn="r">
              <a:lnSpc>
                <a:spcPct val="100000"/>
              </a:lnSpc>
              <a:spcBef>
                <a:spcPts val="0"/>
              </a:spcBef>
              <a:spcAft>
                <a:spcPts val="0"/>
              </a:spcAft>
              <a:buClr>
                <a:srgbClr val="888888"/>
              </a:buClr>
              <a:buSzPts val="9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71" name="Google Shape;71;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2" name="Google Shape;72;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3" name="Google Shape;73;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solidFill>
                  <a:srgbClr val="888888"/>
                </a:solidFill>
              </a:defRPr>
            </a:lvl1pPr>
            <a:lvl2pPr marL="0" lvl="1" indent="0" algn="r">
              <a:lnSpc>
                <a:spcPct val="100000"/>
              </a:lnSpc>
              <a:spcBef>
                <a:spcPts val="0"/>
              </a:spcBef>
              <a:spcAft>
                <a:spcPts val="0"/>
              </a:spcAft>
              <a:buClr>
                <a:srgbClr val="888888"/>
              </a:buClr>
              <a:buSzPts val="900"/>
              <a:buFont typeface="Arial"/>
              <a:buNone/>
              <a:defRPr>
                <a:solidFill>
                  <a:srgbClr val="888888"/>
                </a:solidFill>
              </a:defRPr>
            </a:lvl2pPr>
            <a:lvl3pPr marL="0" lvl="2" indent="0" algn="r">
              <a:lnSpc>
                <a:spcPct val="100000"/>
              </a:lnSpc>
              <a:spcBef>
                <a:spcPts val="0"/>
              </a:spcBef>
              <a:spcAft>
                <a:spcPts val="0"/>
              </a:spcAft>
              <a:buClr>
                <a:srgbClr val="888888"/>
              </a:buClr>
              <a:buSzPts val="900"/>
              <a:buFont typeface="Arial"/>
              <a:buNone/>
              <a:defRPr>
                <a:solidFill>
                  <a:srgbClr val="888888"/>
                </a:solidFill>
              </a:defRPr>
            </a:lvl3pPr>
            <a:lvl4pPr marL="0" lvl="3" indent="0" algn="r">
              <a:lnSpc>
                <a:spcPct val="100000"/>
              </a:lnSpc>
              <a:spcBef>
                <a:spcPts val="0"/>
              </a:spcBef>
              <a:spcAft>
                <a:spcPts val="0"/>
              </a:spcAft>
              <a:buClr>
                <a:srgbClr val="888888"/>
              </a:buClr>
              <a:buSzPts val="900"/>
              <a:buFont typeface="Arial"/>
              <a:buNone/>
              <a:defRPr>
                <a:solidFill>
                  <a:srgbClr val="888888"/>
                </a:solidFill>
              </a:defRPr>
            </a:lvl4pPr>
            <a:lvl5pPr marL="0" lvl="4" indent="0" algn="r">
              <a:lnSpc>
                <a:spcPct val="100000"/>
              </a:lnSpc>
              <a:spcBef>
                <a:spcPts val="0"/>
              </a:spcBef>
              <a:spcAft>
                <a:spcPts val="0"/>
              </a:spcAft>
              <a:buClr>
                <a:srgbClr val="888888"/>
              </a:buClr>
              <a:buSzPts val="900"/>
              <a:buFont typeface="Arial"/>
              <a:buNone/>
              <a:defRPr>
                <a:solidFill>
                  <a:srgbClr val="888888"/>
                </a:solidFill>
              </a:defRPr>
            </a:lvl5pPr>
            <a:lvl6pPr marL="0" lvl="5" indent="0" algn="r">
              <a:lnSpc>
                <a:spcPct val="100000"/>
              </a:lnSpc>
              <a:spcBef>
                <a:spcPts val="0"/>
              </a:spcBef>
              <a:spcAft>
                <a:spcPts val="0"/>
              </a:spcAft>
              <a:buClr>
                <a:srgbClr val="888888"/>
              </a:buClr>
              <a:buSzPts val="900"/>
              <a:buFont typeface="Arial"/>
              <a:buNone/>
              <a:defRPr>
                <a:solidFill>
                  <a:srgbClr val="888888"/>
                </a:solidFill>
              </a:defRPr>
            </a:lvl6pPr>
            <a:lvl7pPr marL="0" lvl="6" indent="0" algn="r">
              <a:lnSpc>
                <a:spcPct val="100000"/>
              </a:lnSpc>
              <a:spcBef>
                <a:spcPts val="0"/>
              </a:spcBef>
              <a:spcAft>
                <a:spcPts val="0"/>
              </a:spcAft>
              <a:buClr>
                <a:srgbClr val="888888"/>
              </a:buClr>
              <a:buSzPts val="900"/>
              <a:buFont typeface="Arial"/>
              <a:buNone/>
              <a:defRPr>
                <a:solidFill>
                  <a:srgbClr val="888888"/>
                </a:solidFill>
              </a:defRPr>
            </a:lvl7pPr>
            <a:lvl8pPr marL="0" lvl="7" indent="0" algn="r">
              <a:lnSpc>
                <a:spcPct val="100000"/>
              </a:lnSpc>
              <a:spcBef>
                <a:spcPts val="0"/>
              </a:spcBef>
              <a:spcAft>
                <a:spcPts val="0"/>
              </a:spcAft>
              <a:buClr>
                <a:srgbClr val="888888"/>
              </a:buClr>
              <a:buSzPts val="900"/>
              <a:buFont typeface="Arial"/>
              <a:buNone/>
              <a:defRPr>
                <a:solidFill>
                  <a:srgbClr val="888888"/>
                </a:solidFill>
              </a:defRPr>
            </a:lvl8pPr>
            <a:lvl9pPr marL="0" lvl="8" indent="0" algn="r">
              <a:lnSpc>
                <a:spcPct val="100000"/>
              </a:lnSpc>
              <a:spcBef>
                <a:spcPts val="0"/>
              </a:spcBef>
              <a:spcAft>
                <a:spcPts val="0"/>
              </a:spcAft>
              <a:buClr>
                <a:srgbClr val="888888"/>
              </a:buClr>
              <a:buSzPts val="9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25"/>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 name="Google Shape;78;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9" name="Google Shape;79;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0" name="Google Shape;80;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solidFill>
                  <a:srgbClr val="888888"/>
                </a:solidFill>
              </a:defRPr>
            </a:lvl1pPr>
            <a:lvl2pPr marL="0" lvl="1" indent="0" algn="r">
              <a:lnSpc>
                <a:spcPct val="100000"/>
              </a:lnSpc>
              <a:spcBef>
                <a:spcPts val="0"/>
              </a:spcBef>
              <a:spcAft>
                <a:spcPts val="0"/>
              </a:spcAft>
              <a:buClr>
                <a:srgbClr val="888888"/>
              </a:buClr>
              <a:buSzPts val="900"/>
              <a:buFont typeface="Arial"/>
              <a:buNone/>
              <a:defRPr>
                <a:solidFill>
                  <a:srgbClr val="888888"/>
                </a:solidFill>
              </a:defRPr>
            </a:lvl2pPr>
            <a:lvl3pPr marL="0" lvl="2" indent="0" algn="r">
              <a:lnSpc>
                <a:spcPct val="100000"/>
              </a:lnSpc>
              <a:spcBef>
                <a:spcPts val="0"/>
              </a:spcBef>
              <a:spcAft>
                <a:spcPts val="0"/>
              </a:spcAft>
              <a:buClr>
                <a:srgbClr val="888888"/>
              </a:buClr>
              <a:buSzPts val="900"/>
              <a:buFont typeface="Arial"/>
              <a:buNone/>
              <a:defRPr>
                <a:solidFill>
                  <a:srgbClr val="888888"/>
                </a:solidFill>
              </a:defRPr>
            </a:lvl3pPr>
            <a:lvl4pPr marL="0" lvl="3" indent="0" algn="r">
              <a:lnSpc>
                <a:spcPct val="100000"/>
              </a:lnSpc>
              <a:spcBef>
                <a:spcPts val="0"/>
              </a:spcBef>
              <a:spcAft>
                <a:spcPts val="0"/>
              </a:spcAft>
              <a:buClr>
                <a:srgbClr val="888888"/>
              </a:buClr>
              <a:buSzPts val="900"/>
              <a:buFont typeface="Arial"/>
              <a:buNone/>
              <a:defRPr>
                <a:solidFill>
                  <a:srgbClr val="888888"/>
                </a:solidFill>
              </a:defRPr>
            </a:lvl4pPr>
            <a:lvl5pPr marL="0" lvl="4" indent="0" algn="r">
              <a:lnSpc>
                <a:spcPct val="100000"/>
              </a:lnSpc>
              <a:spcBef>
                <a:spcPts val="0"/>
              </a:spcBef>
              <a:spcAft>
                <a:spcPts val="0"/>
              </a:spcAft>
              <a:buClr>
                <a:srgbClr val="888888"/>
              </a:buClr>
              <a:buSzPts val="900"/>
              <a:buFont typeface="Arial"/>
              <a:buNone/>
              <a:defRPr>
                <a:solidFill>
                  <a:srgbClr val="888888"/>
                </a:solidFill>
              </a:defRPr>
            </a:lvl5pPr>
            <a:lvl6pPr marL="0" lvl="5" indent="0" algn="r">
              <a:lnSpc>
                <a:spcPct val="100000"/>
              </a:lnSpc>
              <a:spcBef>
                <a:spcPts val="0"/>
              </a:spcBef>
              <a:spcAft>
                <a:spcPts val="0"/>
              </a:spcAft>
              <a:buClr>
                <a:srgbClr val="888888"/>
              </a:buClr>
              <a:buSzPts val="900"/>
              <a:buFont typeface="Arial"/>
              <a:buNone/>
              <a:defRPr>
                <a:solidFill>
                  <a:srgbClr val="888888"/>
                </a:solidFill>
              </a:defRPr>
            </a:lvl6pPr>
            <a:lvl7pPr marL="0" lvl="6" indent="0" algn="r">
              <a:lnSpc>
                <a:spcPct val="100000"/>
              </a:lnSpc>
              <a:spcBef>
                <a:spcPts val="0"/>
              </a:spcBef>
              <a:spcAft>
                <a:spcPts val="0"/>
              </a:spcAft>
              <a:buClr>
                <a:srgbClr val="888888"/>
              </a:buClr>
              <a:buSzPts val="900"/>
              <a:buFont typeface="Arial"/>
              <a:buNone/>
              <a:defRPr>
                <a:solidFill>
                  <a:srgbClr val="888888"/>
                </a:solidFill>
              </a:defRPr>
            </a:lvl7pPr>
            <a:lvl8pPr marL="0" lvl="7" indent="0" algn="r">
              <a:lnSpc>
                <a:spcPct val="100000"/>
              </a:lnSpc>
              <a:spcBef>
                <a:spcPts val="0"/>
              </a:spcBef>
              <a:spcAft>
                <a:spcPts val="0"/>
              </a:spcAft>
              <a:buClr>
                <a:srgbClr val="888888"/>
              </a:buClr>
              <a:buSzPts val="900"/>
              <a:buFont typeface="Arial"/>
              <a:buNone/>
              <a:defRPr>
                <a:solidFill>
                  <a:srgbClr val="888888"/>
                </a:solidFill>
              </a:defRPr>
            </a:lvl8pPr>
            <a:lvl9pPr marL="0" lvl="8" indent="0" algn="r">
              <a:lnSpc>
                <a:spcPct val="100000"/>
              </a:lnSpc>
              <a:spcBef>
                <a:spcPts val="0"/>
              </a:spcBef>
              <a:spcAft>
                <a:spcPts val="0"/>
              </a:spcAft>
              <a:buClr>
                <a:srgbClr val="888888"/>
              </a:buClr>
              <a:buSzPts val="9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6"/>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4" name="Google Shape;84;p26"/>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5" name="Google Shape;85;p26"/>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6" name="Google Shape;86;p26"/>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7" name="Google Shape;87;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8" name="Google Shape;88;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9" name="Google Shape;89;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solidFill>
                  <a:srgbClr val="888888"/>
                </a:solidFill>
              </a:defRPr>
            </a:lvl1pPr>
            <a:lvl2pPr marL="0" lvl="1" indent="0" algn="r">
              <a:lnSpc>
                <a:spcPct val="100000"/>
              </a:lnSpc>
              <a:spcBef>
                <a:spcPts val="0"/>
              </a:spcBef>
              <a:spcAft>
                <a:spcPts val="0"/>
              </a:spcAft>
              <a:buClr>
                <a:srgbClr val="888888"/>
              </a:buClr>
              <a:buSzPts val="900"/>
              <a:buFont typeface="Arial"/>
              <a:buNone/>
              <a:defRPr>
                <a:solidFill>
                  <a:srgbClr val="888888"/>
                </a:solidFill>
              </a:defRPr>
            </a:lvl2pPr>
            <a:lvl3pPr marL="0" lvl="2" indent="0" algn="r">
              <a:lnSpc>
                <a:spcPct val="100000"/>
              </a:lnSpc>
              <a:spcBef>
                <a:spcPts val="0"/>
              </a:spcBef>
              <a:spcAft>
                <a:spcPts val="0"/>
              </a:spcAft>
              <a:buClr>
                <a:srgbClr val="888888"/>
              </a:buClr>
              <a:buSzPts val="900"/>
              <a:buFont typeface="Arial"/>
              <a:buNone/>
              <a:defRPr>
                <a:solidFill>
                  <a:srgbClr val="888888"/>
                </a:solidFill>
              </a:defRPr>
            </a:lvl3pPr>
            <a:lvl4pPr marL="0" lvl="3" indent="0" algn="r">
              <a:lnSpc>
                <a:spcPct val="100000"/>
              </a:lnSpc>
              <a:spcBef>
                <a:spcPts val="0"/>
              </a:spcBef>
              <a:spcAft>
                <a:spcPts val="0"/>
              </a:spcAft>
              <a:buClr>
                <a:srgbClr val="888888"/>
              </a:buClr>
              <a:buSzPts val="900"/>
              <a:buFont typeface="Arial"/>
              <a:buNone/>
              <a:defRPr>
                <a:solidFill>
                  <a:srgbClr val="888888"/>
                </a:solidFill>
              </a:defRPr>
            </a:lvl4pPr>
            <a:lvl5pPr marL="0" lvl="4" indent="0" algn="r">
              <a:lnSpc>
                <a:spcPct val="100000"/>
              </a:lnSpc>
              <a:spcBef>
                <a:spcPts val="0"/>
              </a:spcBef>
              <a:spcAft>
                <a:spcPts val="0"/>
              </a:spcAft>
              <a:buClr>
                <a:srgbClr val="888888"/>
              </a:buClr>
              <a:buSzPts val="900"/>
              <a:buFont typeface="Arial"/>
              <a:buNone/>
              <a:defRPr>
                <a:solidFill>
                  <a:srgbClr val="888888"/>
                </a:solidFill>
              </a:defRPr>
            </a:lvl5pPr>
            <a:lvl6pPr marL="0" lvl="5" indent="0" algn="r">
              <a:lnSpc>
                <a:spcPct val="100000"/>
              </a:lnSpc>
              <a:spcBef>
                <a:spcPts val="0"/>
              </a:spcBef>
              <a:spcAft>
                <a:spcPts val="0"/>
              </a:spcAft>
              <a:buClr>
                <a:srgbClr val="888888"/>
              </a:buClr>
              <a:buSzPts val="900"/>
              <a:buFont typeface="Arial"/>
              <a:buNone/>
              <a:defRPr>
                <a:solidFill>
                  <a:srgbClr val="888888"/>
                </a:solidFill>
              </a:defRPr>
            </a:lvl6pPr>
            <a:lvl7pPr marL="0" lvl="6" indent="0" algn="r">
              <a:lnSpc>
                <a:spcPct val="100000"/>
              </a:lnSpc>
              <a:spcBef>
                <a:spcPts val="0"/>
              </a:spcBef>
              <a:spcAft>
                <a:spcPts val="0"/>
              </a:spcAft>
              <a:buClr>
                <a:srgbClr val="888888"/>
              </a:buClr>
              <a:buSzPts val="900"/>
              <a:buFont typeface="Arial"/>
              <a:buNone/>
              <a:defRPr>
                <a:solidFill>
                  <a:srgbClr val="888888"/>
                </a:solidFill>
              </a:defRPr>
            </a:lvl7pPr>
            <a:lvl8pPr marL="0" lvl="7" indent="0" algn="r">
              <a:lnSpc>
                <a:spcPct val="100000"/>
              </a:lnSpc>
              <a:spcBef>
                <a:spcPts val="0"/>
              </a:spcBef>
              <a:spcAft>
                <a:spcPts val="0"/>
              </a:spcAft>
              <a:buClr>
                <a:srgbClr val="888888"/>
              </a:buClr>
              <a:buSzPts val="900"/>
              <a:buFont typeface="Arial"/>
              <a:buNone/>
              <a:defRPr>
                <a:solidFill>
                  <a:srgbClr val="888888"/>
                </a:solidFill>
              </a:defRPr>
            </a:lvl8pPr>
            <a:lvl9pPr marL="0" lvl="8" indent="0" algn="r">
              <a:lnSpc>
                <a:spcPct val="100000"/>
              </a:lnSpc>
              <a:spcBef>
                <a:spcPts val="0"/>
              </a:spcBef>
              <a:spcAft>
                <a:spcPts val="0"/>
              </a:spcAft>
              <a:buClr>
                <a:srgbClr val="888888"/>
              </a:buClr>
              <a:buSzPts val="9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90"/>
        <p:cNvGrpSpPr/>
        <p:nvPr/>
      </p:nvGrpSpPr>
      <p:grpSpPr>
        <a:xfrm>
          <a:off x="0" y="0"/>
          <a:ext cx="0" cy="0"/>
          <a:chOff x="0" y="0"/>
          <a:chExt cx="0" cy="0"/>
        </a:xfrm>
      </p:grpSpPr>
      <p:sp>
        <p:nvSpPr>
          <p:cNvPr id="91" name="Google Shape;91;p2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3" name="Google Shape;93;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4" name="Google Shape;94;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solidFill>
                  <a:srgbClr val="888888"/>
                </a:solidFill>
              </a:defRPr>
            </a:lvl1pPr>
            <a:lvl2pPr marL="0" lvl="1" indent="0" algn="r">
              <a:lnSpc>
                <a:spcPct val="100000"/>
              </a:lnSpc>
              <a:spcBef>
                <a:spcPts val="0"/>
              </a:spcBef>
              <a:spcAft>
                <a:spcPts val="0"/>
              </a:spcAft>
              <a:buClr>
                <a:srgbClr val="888888"/>
              </a:buClr>
              <a:buSzPts val="900"/>
              <a:buFont typeface="Arial"/>
              <a:buNone/>
              <a:defRPr>
                <a:solidFill>
                  <a:srgbClr val="888888"/>
                </a:solidFill>
              </a:defRPr>
            </a:lvl2pPr>
            <a:lvl3pPr marL="0" lvl="2" indent="0" algn="r">
              <a:lnSpc>
                <a:spcPct val="100000"/>
              </a:lnSpc>
              <a:spcBef>
                <a:spcPts val="0"/>
              </a:spcBef>
              <a:spcAft>
                <a:spcPts val="0"/>
              </a:spcAft>
              <a:buClr>
                <a:srgbClr val="888888"/>
              </a:buClr>
              <a:buSzPts val="900"/>
              <a:buFont typeface="Arial"/>
              <a:buNone/>
              <a:defRPr>
                <a:solidFill>
                  <a:srgbClr val="888888"/>
                </a:solidFill>
              </a:defRPr>
            </a:lvl3pPr>
            <a:lvl4pPr marL="0" lvl="3" indent="0" algn="r">
              <a:lnSpc>
                <a:spcPct val="100000"/>
              </a:lnSpc>
              <a:spcBef>
                <a:spcPts val="0"/>
              </a:spcBef>
              <a:spcAft>
                <a:spcPts val="0"/>
              </a:spcAft>
              <a:buClr>
                <a:srgbClr val="888888"/>
              </a:buClr>
              <a:buSzPts val="900"/>
              <a:buFont typeface="Arial"/>
              <a:buNone/>
              <a:defRPr>
                <a:solidFill>
                  <a:srgbClr val="888888"/>
                </a:solidFill>
              </a:defRPr>
            </a:lvl4pPr>
            <a:lvl5pPr marL="0" lvl="4" indent="0" algn="r">
              <a:lnSpc>
                <a:spcPct val="100000"/>
              </a:lnSpc>
              <a:spcBef>
                <a:spcPts val="0"/>
              </a:spcBef>
              <a:spcAft>
                <a:spcPts val="0"/>
              </a:spcAft>
              <a:buClr>
                <a:srgbClr val="888888"/>
              </a:buClr>
              <a:buSzPts val="900"/>
              <a:buFont typeface="Arial"/>
              <a:buNone/>
              <a:defRPr>
                <a:solidFill>
                  <a:srgbClr val="888888"/>
                </a:solidFill>
              </a:defRPr>
            </a:lvl5pPr>
            <a:lvl6pPr marL="0" lvl="5" indent="0" algn="r">
              <a:lnSpc>
                <a:spcPct val="100000"/>
              </a:lnSpc>
              <a:spcBef>
                <a:spcPts val="0"/>
              </a:spcBef>
              <a:spcAft>
                <a:spcPts val="0"/>
              </a:spcAft>
              <a:buClr>
                <a:srgbClr val="888888"/>
              </a:buClr>
              <a:buSzPts val="900"/>
              <a:buFont typeface="Arial"/>
              <a:buNone/>
              <a:defRPr>
                <a:solidFill>
                  <a:srgbClr val="888888"/>
                </a:solidFill>
              </a:defRPr>
            </a:lvl6pPr>
            <a:lvl7pPr marL="0" lvl="6" indent="0" algn="r">
              <a:lnSpc>
                <a:spcPct val="100000"/>
              </a:lnSpc>
              <a:spcBef>
                <a:spcPts val="0"/>
              </a:spcBef>
              <a:spcAft>
                <a:spcPts val="0"/>
              </a:spcAft>
              <a:buClr>
                <a:srgbClr val="888888"/>
              </a:buClr>
              <a:buSzPts val="900"/>
              <a:buFont typeface="Arial"/>
              <a:buNone/>
              <a:defRPr>
                <a:solidFill>
                  <a:srgbClr val="888888"/>
                </a:solidFill>
              </a:defRPr>
            </a:lvl7pPr>
            <a:lvl8pPr marL="0" lvl="7" indent="0" algn="r">
              <a:lnSpc>
                <a:spcPct val="100000"/>
              </a:lnSpc>
              <a:spcBef>
                <a:spcPts val="0"/>
              </a:spcBef>
              <a:spcAft>
                <a:spcPts val="0"/>
              </a:spcAft>
              <a:buClr>
                <a:srgbClr val="888888"/>
              </a:buClr>
              <a:buSzPts val="900"/>
              <a:buFont typeface="Arial"/>
              <a:buNone/>
              <a:defRPr>
                <a:solidFill>
                  <a:srgbClr val="888888"/>
                </a:solidFill>
              </a:defRPr>
            </a:lvl8pPr>
            <a:lvl9pPr marL="0" lvl="8" indent="0" algn="r">
              <a:lnSpc>
                <a:spcPct val="100000"/>
              </a:lnSpc>
              <a:spcBef>
                <a:spcPts val="0"/>
              </a:spcBef>
              <a:spcAft>
                <a:spcPts val="0"/>
              </a:spcAft>
              <a:buClr>
                <a:srgbClr val="888888"/>
              </a:buClr>
              <a:buSzPts val="9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95"/>
        <p:cNvGrpSpPr/>
        <p:nvPr/>
      </p:nvGrpSpPr>
      <p:grpSpPr>
        <a:xfrm>
          <a:off x="0" y="0"/>
          <a:ext cx="0" cy="0"/>
          <a:chOff x="0" y="0"/>
          <a:chExt cx="0" cy="0"/>
        </a:xfrm>
      </p:grpSpPr>
      <p:sp>
        <p:nvSpPr>
          <p:cNvPr id="96" name="Google Shape;96;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7" name="Google Shape;97;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8" name="Google Shape;98;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solidFill>
                  <a:srgbClr val="888888"/>
                </a:solidFill>
              </a:defRPr>
            </a:lvl1pPr>
            <a:lvl2pPr marL="0" lvl="1" indent="0" algn="r">
              <a:lnSpc>
                <a:spcPct val="100000"/>
              </a:lnSpc>
              <a:spcBef>
                <a:spcPts val="0"/>
              </a:spcBef>
              <a:spcAft>
                <a:spcPts val="0"/>
              </a:spcAft>
              <a:buClr>
                <a:srgbClr val="888888"/>
              </a:buClr>
              <a:buSzPts val="900"/>
              <a:buFont typeface="Arial"/>
              <a:buNone/>
              <a:defRPr>
                <a:solidFill>
                  <a:srgbClr val="888888"/>
                </a:solidFill>
              </a:defRPr>
            </a:lvl2pPr>
            <a:lvl3pPr marL="0" lvl="2" indent="0" algn="r">
              <a:lnSpc>
                <a:spcPct val="100000"/>
              </a:lnSpc>
              <a:spcBef>
                <a:spcPts val="0"/>
              </a:spcBef>
              <a:spcAft>
                <a:spcPts val="0"/>
              </a:spcAft>
              <a:buClr>
                <a:srgbClr val="888888"/>
              </a:buClr>
              <a:buSzPts val="900"/>
              <a:buFont typeface="Arial"/>
              <a:buNone/>
              <a:defRPr>
                <a:solidFill>
                  <a:srgbClr val="888888"/>
                </a:solidFill>
              </a:defRPr>
            </a:lvl3pPr>
            <a:lvl4pPr marL="0" lvl="3" indent="0" algn="r">
              <a:lnSpc>
                <a:spcPct val="100000"/>
              </a:lnSpc>
              <a:spcBef>
                <a:spcPts val="0"/>
              </a:spcBef>
              <a:spcAft>
                <a:spcPts val="0"/>
              </a:spcAft>
              <a:buClr>
                <a:srgbClr val="888888"/>
              </a:buClr>
              <a:buSzPts val="900"/>
              <a:buFont typeface="Arial"/>
              <a:buNone/>
              <a:defRPr>
                <a:solidFill>
                  <a:srgbClr val="888888"/>
                </a:solidFill>
              </a:defRPr>
            </a:lvl4pPr>
            <a:lvl5pPr marL="0" lvl="4" indent="0" algn="r">
              <a:lnSpc>
                <a:spcPct val="100000"/>
              </a:lnSpc>
              <a:spcBef>
                <a:spcPts val="0"/>
              </a:spcBef>
              <a:spcAft>
                <a:spcPts val="0"/>
              </a:spcAft>
              <a:buClr>
                <a:srgbClr val="888888"/>
              </a:buClr>
              <a:buSzPts val="900"/>
              <a:buFont typeface="Arial"/>
              <a:buNone/>
              <a:defRPr>
                <a:solidFill>
                  <a:srgbClr val="888888"/>
                </a:solidFill>
              </a:defRPr>
            </a:lvl5pPr>
            <a:lvl6pPr marL="0" lvl="5" indent="0" algn="r">
              <a:lnSpc>
                <a:spcPct val="100000"/>
              </a:lnSpc>
              <a:spcBef>
                <a:spcPts val="0"/>
              </a:spcBef>
              <a:spcAft>
                <a:spcPts val="0"/>
              </a:spcAft>
              <a:buClr>
                <a:srgbClr val="888888"/>
              </a:buClr>
              <a:buSzPts val="900"/>
              <a:buFont typeface="Arial"/>
              <a:buNone/>
              <a:defRPr>
                <a:solidFill>
                  <a:srgbClr val="888888"/>
                </a:solidFill>
              </a:defRPr>
            </a:lvl6pPr>
            <a:lvl7pPr marL="0" lvl="6" indent="0" algn="r">
              <a:lnSpc>
                <a:spcPct val="100000"/>
              </a:lnSpc>
              <a:spcBef>
                <a:spcPts val="0"/>
              </a:spcBef>
              <a:spcAft>
                <a:spcPts val="0"/>
              </a:spcAft>
              <a:buClr>
                <a:srgbClr val="888888"/>
              </a:buClr>
              <a:buSzPts val="900"/>
              <a:buFont typeface="Arial"/>
              <a:buNone/>
              <a:defRPr>
                <a:solidFill>
                  <a:srgbClr val="888888"/>
                </a:solidFill>
              </a:defRPr>
            </a:lvl7pPr>
            <a:lvl8pPr marL="0" lvl="7" indent="0" algn="r">
              <a:lnSpc>
                <a:spcPct val="100000"/>
              </a:lnSpc>
              <a:spcBef>
                <a:spcPts val="0"/>
              </a:spcBef>
              <a:spcAft>
                <a:spcPts val="0"/>
              </a:spcAft>
              <a:buClr>
                <a:srgbClr val="888888"/>
              </a:buClr>
              <a:buSzPts val="900"/>
              <a:buFont typeface="Arial"/>
              <a:buNone/>
              <a:defRPr>
                <a:solidFill>
                  <a:srgbClr val="888888"/>
                </a:solidFill>
              </a:defRPr>
            </a:lvl8pPr>
            <a:lvl9pPr marL="0" lvl="8" indent="0" algn="r">
              <a:lnSpc>
                <a:spcPct val="100000"/>
              </a:lnSpc>
              <a:spcBef>
                <a:spcPts val="0"/>
              </a:spcBef>
              <a:spcAft>
                <a:spcPts val="0"/>
              </a:spcAft>
              <a:buClr>
                <a:srgbClr val="888888"/>
              </a:buClr>
              <a:buSzPts val="9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99"/>
        <p:cNvGrpSpPr/>
        <p:nvPr/>
      </p:nvGrpSpPr>
      <p:grpSpPr>
        <a:xfrm>
          <a:off x="0" y="0"/>
          <a:ext cx="0" cy="0"/>
          <a:chOff x="0" y="0"/>
          <a:chExt cx="0" cy="0"/>
        </a:xfrm>
      </p:grpSpPr>
      <p:sp>
        <p:nvSpPr>
          <p:cNvPr id="100" name="Google Shape;100;p2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02" name="Google Shape;102;p2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03" name="Google Shape;103;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4" name="Google Shape;104;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5" name="Google Shape;105;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solidFill>
                  <a:srgbClr val="888888"/>
                </a:solidFill>
              </a:defRPr>
            </a:lvl1pPr>
            <a:lvl2pPr marL="0" lvl="1" indent="0" algn="r">
              <a:lnSpc>
                <a:spcPct val="100000"/>
              </a:lnSpc>
              <a:spcBef>
                <a:spcPts val="0"/>
              </a:spcBef>
              <a:spcAft>
                <a:spcPts val="0"/>
              </a:spcAft>
              <a:buClr>
                <a:srgbClr val="888888"/>
              </a:buClr>
              <a:buSzPts val="900"/>
              <a:buFont typeface="Arial"/>
              <a:buNone/>
              <a:defRPr>
                <a:solidFill>
                  <a:srgbClr val="888888"/>
                </a:solidFill>
              </a:defRPr>
            </a:lvl2pPr>
            <a:lvl3pPr marL="0" lvl="2" indent="0" algn="r">
              <a:lnSpc>
                <a:spcPct val="100000"/>
              </a:lnSpc>
              <a:spcBef>
                <a:spcPts val="0"/>
              </a:spcBef>
              <a:spcAft>
                <a:spcPts val="0"/>
              </a:spcAft>
              <a:buClr>
                <a:srgbClr val="888888"/>
              </a:buClr>
              <a:buSzPts val="900"/>
              <a:buFont typeface="Arial"/>
              <a:buNone/>
              <a:defRPr>
                <a:solidFill>
                  <a:srgbClr val="888888"/>
                </a:solidFill>
              </a:defRPr>
            </a:lvl3pPr>
            <a:lvl4pPr marL="0" lvl="3" indent="0" algn="r">
              <a:lnSpc>
                <a:spcPct val="100000"/>
              </a:lnSpc>
              <a:spcBef>
                <a:spcPts val="0"/>
              </a:spcBef>
              <a:spcAft>
                <a:spcPts val="0"/>
              </a:spcAft>
              <a:buClr>
                <a:srgbClr val="888888"/>
              </a:buClr>
              <a:buSzPts val="900"/>
              <a:buFont typeface="Arial"/>
              <a:buNone/>
              <a:defRPr>
                <a:solidFill>
                  <a:srgbClr val="888888"/>
                </a:solidFill>
              </a:defRPr>
            </a:lvl4pPr>
            <a:lvl5pPr marL="0" lvl="4" indent="0" algn="r">
              <a:lnSpc>
                <a:spcPct val="100000"/>
              </a:lnSpc>
              <a:spcBef>
                <a:spcPts val="0"/>
              </a:spcBef>
              <a:spcAft>
                <a:spcPts val="0"/>
              </a:spcAft>
              <a:buClr>
                <a:srgbClr val="888888"/>
              </a:buClr>
              <a:buSzPts val="900"/>
              <a:buFont typeface="Arial"/>
              <a:buNone/>
              <a:defRPr>
                <a:solidFill>
                  <a:srgbClr val="888888"/>
                </a:solidFill>
              </a:defRPr>
            </a:lvl5pPr>
            <a:lvl6pPr marL="0" lvl="5" indent="0" algn="r">
              <a:lnSpc>
                <a:spcPct val="100000"/>
              </a:lnSpc>
              <a:spcBef>
                <a:spcPts val="0"/>
              </a:spcBef>
              <a:spcAft>
                <a:spcPts val="0"/>
              </a:spcAft>
              <a:buClr>
                <a:srgbClr val="888888"/>
              </a:buClr>
              <a:buSzPts val="900"/>
              <a:buFont typeface="Arial"/>
              <a:buNone/>
              <a:defRPr>
                <a:solidFill>
                  <a:srgbClr val="888888"/>
                </a:solidFill>
              </a:defRPr>
            </a:lvl6pPr>
            <a:lvl7pPr marL="0" lvl="6" indent="0" algn="r">
              <a:lnSpc>
                <a:spcPct val="100000"/>
              </a:lnSpc>
              <a:spcBef>
                <a:spcPts val="0"/>
              </a:spcBef>
              <a:spcAft>
                <a:spcPts val="0"/>
              </a:spcAft>
              <a:buClr>
                <a:srgbClr val="888888"/>
              </a:buClr>
              <a:buSzPts val="900"/>
              <a:buFont typeface="Arial"/>
              <a:buNone/>
              <a:defRPr>
                <a:solidFill>
                  <a:srgbClr val="888888"/>
                </a:solidFill>
              </a:defRPr>
            </a:lvl7pPr>
            <a:lvl8pPr marL="0" lvl="7" indent="0" algn="r">
              <a:lnSpc>
                <a:spcPct val="100000"/>
              </a:lnSpc>
              <a:spcBef>
                <a:spcPts val="0"/>
              </a:spcBef>
              <a:spcAft>
                <a:spcPts val="0"/>
              </a:spcAft>
              <a:buClr>
                <a:srgbClr val="888888"/>
              </a:buClr>
              <a:buSzPts val="900"/>
              <a:buFont typeface="Arial"/>
              <a:buNone/>
              <a:defRPr>
                <a:solidFill>
                  <a:srgbClr val="888888"/>
                </a:solidFill>
              </a:defRPr>
            </a:lvl8pPr>
            <a:lvl9pPr marL="0" lvl="8" indent="0" algn="r">
              <a:lnSpc>
                <a:spcPct val="100000"/>
              </a:lnSpc>
              <a:spcBef>
                <a:spcPts val="0"/>
              </a:spcBef>
              <a:spcAft>
                <a:spcPts val="0"/>
              </a:spcAft>
              <a:buClr>
                <a:srgbClr val="888888"/>
              </a:buClr>
              <a:buSzPts val="9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0"/>
          <p:cNvSpPr>
            <a:spLocks noGrp="1"/>
          </p:cNvSpPr>
          <p:nvPr>
            <p:ph type="pic" idx="2"/>
          </p:nvPr>
        </p:nvSpPr>
        <p:spPr>
          <a:xfrm>
            <a:off x="3887391" y="740569"/>
            <a:ext cx="4629150" cy="3655219"/>
          </a:xfrm>
          <a:prstGeom prst="rect">
            <a:avLst/>
          </a:prstGeom>
          <a:noFill/>
          <a:ln>
            <a:noFill/>
          </a:ln>
        </p:spPr>
      </p:sp>
      <p:sp>
        <p:nvSpPr>
          <p:cNvPr id="109" name="Google Shape;109;p3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10" name="Google Shape;110;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1" name="Google Shape;111;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2" name="Google Shape;112;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900"/>
              <a:buFont typeface="Arial"/>
              <a:buNone/>
              <a:defRPr>
                <a:solidFill>
                  <a:srgbClr val="888888"/>
                </a:solidFill>
              </a:defRPr>
            </a:lvl1pPr>
            <a:lvl2pPr marL="0" lvl="1" indent="0" algn="r">
              <a:lnSpc>
                <a:spcPct val="100000"/>
              </a:lnSpc>
              <a:spcBef>
                <a:spcPts val="0"/>
              </a:spcBef>
              <a:spcAft>
                <a:spcPts val="0"/>
              </a:spcAft>
              <a:buClr>
                <a:srgbClr val="888888"/>
              </a:buClr>
              <a:buSzPts val="900"/>
              <a:buFont typeface="Arial"/>
              <a:buNone/>
              <a:defRPr>
                <a:solidFill>
                  <a:srgbClr val="888888"/>
                </a:solidFill>
              </a:defRPr>
            </a:lvl2pPr>
            <a:lvl3pPr marL="0" lvl="2" indent="0" algn="r">
              <a:lnSpc>
                <a:spcPct val="100000"/>
              </a:lnSpc>
              <a:spcBef>
                <a:spcPts val="0"/>
              </a:spcBef>
              <a:spcAft>
                <a:spcPts val="0"/>
              </a:spcAft>
              <a:buClr>
                <a:srgbClr val="888888"/>
              </a:buClr>
              <a:buSzPts val="900"/>
              <a:buFont typeface="Arial"/>
              <a:buNone/>
              <a:defRPr>
                <a:solidFill>
                  <a:srgbClr val="888888"/>
                </a:solidFill>
              </a:defRPr>
            </a:lvl3pPr>
            <a:lvl4pPr marL="0" lvl="3" indent="0" algn="r">
              <a:lnSpc>
                <a:spcPct val="100000"/>
              </a:lnSpc>
              <a:spcBef>
                <a:spcPts val="0"/>
              </a:spcBef>
              <a:spcAft>
                <a:spcPts val="0"/>
              </a:spcAft>
              <a:buClr>
                <a:srgbClr val="888888"/>
              </a:buClr>
              <a:buSzPts val="900"/>
              <a:buFont typeface="Arial"/>
              <a:buNone/>
              <a:defRPr>
                <a:solidFill>
                  <a:srgbClr val="888888"/>
                </a:solidFill>
              </a:defRPr>
            </a:lvl4pPr>
            <a:lvl5pPr marL="0" lvl="4" indent="0" algn="r">
              <a:lnSpc>
                <a:spcPct val="100000"/>
              </a:lnSpc>
              <a:spcBef>
                <a:spcPts val="0"/>
              </a:spcBef>
              <a:spcAft>
                <a:spcPts val="0"/>
              </a:spcAft>
              <a:buClr>
                <a:srgbClr val="888888"/>
              </a:buClr>
              <a:buSzPts val="900"/>
              <a:buFont typeface="Arial"/>
              <a:buNone/>
              <a:defRPr>
                <a:solidFill>
                  <a:srgbClr val="888888"/>
                </a:solidFill>
              </a:defRPr>
            </a:lvl5pPr>
            <a:lvl6pPr marL="0" lvl="5" indent="0" algn="r">
              <a:lnSpc>
                <a:spcPct val="100000"/>
              </a:lnSpc>
              <a:spcBef>
                <a:spcPts val="0"/>
              </a:spcBef>
              <a:spcAft>
                <a:spcPts val="0"/>
              </a:spcAft>
              <a:buClr>
                <a:srgbClr val="888888"/>
              </a:buClr>
              <a:buSzPts val="900"/>
              <a:buFont typeface="Arial"/>
              <a:buNone/>
              <a:defRPr>
                <a:solidFill>
                  <a:srgbClr val="888888"/>
                </a:solidFill>
              </a:defRPr>
            </a:lvl6pPr>
            <a:lvl7pPr marL="0" lvl="6" indent="0" algn="r">
              <a:lnSpc>
                <a:spcPct val="100000"/>
              </a:lnSpc>
              <a:spcBef>
                <a:spcPts val="0"/>
              </a:spcBef>
              <a:spcAft>
                <a:spcPts val="0"/>
              </a:spcAft>
              <a:buClr>
                <a:srgbClr val="888888"/>
              </a:buClr>
              <a:buSzPts val="900"/>
              <a:buFont typeface="Arial"/>
              <a:buNone/>
              <a:defRPr>
                <a:solidFill>
                  <a:srgbClr val="888888"/>
                </a:solidFill>
              </a:defRPr>
            </a:lvl7pPr>
            <a:lvl8pPr marL="0" lvl="7" indent="0" algn="r">
              <a:lnSpc>
                <a:spcPct val="100000"/>
              </a:lnSpc>
              <a:spcBef>
                <a:spcPts val="0"/>
              </a:spcBef>
              <a:spcAft>
                <a:spcPts val="0"/>
              </a:spcAft>
              <a:buClr>
                <a:srgbClr val="888888"/>
              </a:buClr>
              <a:buSzPts val="900"/>
              <a:buFont typeface="Arial"/>
              <a:buNone/>
              <a:defRPr>
                <a:solidFill>
                  <a:srgbClr val="888888"/>
                </a:solidFill>
              </a:defRPr>
            </a:lvl8pPr>
            <a:lvl9pPr marL="0" lvl="8" indent="0" algn="r">
              <a:lnSpc>
                <a:spcPct val="100000"/>
              </a:lnSpc>
              <a:spcBef>
                <a:spcPts val="0"/>
              </a:spcBef>
              <a:spcAft>
                <a:spcPts val="0"/>
              </a:spcAft>
              <a:buClr>
                <a:srgbClr val="888888"/>
              </a:buClr>
              <a:buSzPts val="9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 name="Google Shape;53;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Google Shape;55;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jp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descr="Texto&#10;&#10;Descrição gerada automaticamente com confiança média">
            <a:extLst>
              <a:ext uri="{FF2B5EF4-FFF2-40B4-BE49-F238E27FC236}">
                <a16:creationId xmlns:a16="http://schemas.microsoft.com/office/drawing/2014/main" id="{D7D3F2FB-93E5-5E43-8796-57CC10860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69" y="482600"/>
            <a:ext cx="2768123" cy="4178300"/>
          </a:xfrm>
          <a:prstGeom prst="rect">
            <a:avLst/>
          </a:prstGeom>
        </p:spPr>
      </p:pic>
      <p:sp>
        <p:nvSpPr>
          <p:cNvPr id="2" name="Título 3">
            <a:extLst>
              <a:ext uri="{FF2B5EF4-FFF2-40B4-BE49-F238E27FC236}">
                <a16:creationId xmlns:a16="http://schemas.microsoft.com/office/drawing/2014/main" id="{F3D40E69-E24D-BF80-05C6-B1D7884E36D7}"/>
              </a:ext>
            </a:extLst>
          </p:cNvPr>
          <p:cNvSpPr txBox="1">
            <a:spLocks/>
          </p:cNvSpPr>
          <p:nvPr/>
        </p:nvSpPr>
        <p:spPr>
          <a:xfrm>
            <a:off x="3745523" y="1081453"/>
            <a:ext cx="5310554" cy="2980593"/>
          </a:xfrm>
          <a:prstGeom prst="rect">
            <a:avLst/>
          </a:prstGeom>
          <a:noFill/>
          <a:ln>
            <a:noFill/>
          </a:ln>
        </p:spPr>
        <p:txBody>
          <a:bodyPr spcFirstLastPara="1" vert="horz" wrap="square" lIns="68580" tIns="34290" rIns="68580" bIns="3429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50" b="1" dirty="0" err="1">
                <a:solidFill>
                  <a:schemeClr val="accent1">
                    <a:lumMod val="75000"/>
                  </a:schemeClr>
                </a:solidFill>
              </a:rPr>
              <a:t>Duzentos</a:t>
            </a:r>
            <a:r>
              <a:rPr lang="en-US" sz="4050" b="1" dirty="0">
                <a:solidFill>
                  <a:schemeClr val="accent1">
                    <a:lumMod val="75000"/>
                  </a:schemeClr>
                </a:solidFill>
              </a:rPr>
              <a:t> </a:t>
            </a:r>
            <a:r>
              <a:rPr lang="en-US" sz="4050" b="1" dirty="0" err="1">
                <a:solidFill>
                  <a:schemeClr val="accent1">
                    <a:lumMod val="75000"/>
                  </a:schemeClr>
                </a:solidFill>
              </a:rPr>
              <a:t>anos</a:t>
            </a:r>
            <a:r>
              <a:rPr lang="en-US" sz="4050" b="1" dirty="0">
                <a:solidFill>
                  <a:schemeClr val="accent1">
                    <a:lumMod val="75000"/>
                  </a:schemeClr>
                </a:solidFill>
              </a:rPr>
              <a:t> de </a:t>
            </a:r>
            <a:r>
              <a:rPr lang="en-US" sz="4050" b="1" dirty="0" err="1">
                <a:solidFill>
                  <a:schemeClr val="accent1">
                    <a:lumMod val="75000"/>
                  </a:schemeClr>
                </a:solidFill>
              </a:rPr>
              <a:t>atraso</a:t>
            </a:r>
            <a:r>
              <a:rPr lang="en-US" sz="4050" b="1" dirty="0">
                <a:solidFill>
                  <a:schemeClr val="accent1">
                    <a:lumMod val="75000"/>
                  </a:schemeClr>
                </a:solidFill>
              </a:rPr>
              <a:t> </a:t>
            </a:r>
            <a:r>
              <a:rPr lang="en-US" sz="4050" b="1" dirty="0" err="1">
                <a:solidFill>
                  <a:schemeClr val="accent1">
                    <a:lumMod val="75000"/>
                  </a:schemeClr>
                </a:solidFill>
              </a:rPr>
              <a:t>educacional</a:t>
            </a:r>
            <a:r>
              <a:rPr lang="en-US" sz="4050" b="1" dirty="0">
                <a:solidFill>
                  <a:schemeClr val="accent1">
                    <a:lumMod val="75000"/>
                  </a:schemeClr>
                </a:solidFill>
              </a:rPr>
              <a:t> e </a:t>
            </a:r>
            <a:r>
              <a:rPr lang="en-US" sz="4050" b="1" dirty="0" err="1">
                <a:solidFill>
                  <a:schemeClr val="accent1">
                    <a:lumMod val="75000"/>
                  </a:schemeClr>
                </a:solidFill>
              </a:rPr>
              <a:t>seu</a:t>
            </a:r>
            <a:r>
              <a:rPr lang="en-US" sz="4050" b="1" dirty="0">
                <a:solidFill>
                  <a:schemeClr val="accent1">
                    <a:lumMod val="75000"/>
                  </a:schemeClr>
                </a:solidFill>
              </a:rPr>
              <a:t> </a:t>
            </a:r>
            <a:r>
              <a:rPr lang="en-US" sz="4050" b="1" dirty="0" err="1">
                <a:solidFill>
                  <a:schemeClr val="accent1">
                    <a:lumMod val="75000"/>
                  </a:schemeClr>
                </a:solidFill>
              </a:rPr>
              <a:t>impacto</a:t>
            </a:r>
            <a:r>
              <a:rPr lang="en-US" sz="4050" b="1" dirty="0">
                <a:solidFill>
                  <a:schemeClr val="accent1">
                    <a:lumMod val="75000"/>
                  </a:schemeClr>
                </a:solidFill>
              </a:rPr>
              <a:t> </a:t>
            </a:r>
            <a:r>
              <a:rPr lang="en-US" sz="4050" b="1" dirty="0" err="1">
                <a:solidFill>
                  <a:schemeClr val="accent1">
                    <a:lumMod val="75000"/>
                  </a:schemeClr>
                </a:solidFill>
              </a:rPr>
              <a:t>nas</a:t>
            </a:r>
            <a:r>
              <a:rPr lang="en-US" sz="4050" b="1" dirty="0">
                <a:solidFill>
                  <a:schemeClr val="accent1">
                    <a:lumMod val="75000"/>
                  </a:schemeClr>
                </a:solidFill>
              </a:rPr>
              <a:t> </a:t>
            </a:r>
            <a:r>
              <a:rPr lang="en-US" sz="4050" b="1" dirty="0" err="1">
                <a:solidFill>
                  <a:schemeClr val="accent1">
                    <a:lumMod val="75000"/>
                  </a:schemeClr>
                </a:solidFill>
              </a:rPr>
              <a:t>políticas</a:t>
            </a:r>
            <a:r>
              <a:rPr lang="en-US" sz="4050" b="1" dirty="0">
                <a:solidFill>
                  <a:schemeClr val="accent1">
                    <a:lumMod val="75000"/>
                  </a:schemeClr>
                </a:solidFill>
              </a:rPr>
              <a:t> do </a:t>
            </a:r>
            <a:r>
              <a:rPr lang="en-US" sz="4050" b="1" dirty="0" err="1">
                <a:solidFill>
                  <a:schemeClr val="accent1">
                    <a:lumMod val="75000"/>
                  </a:schemeClr>
                </a:solidFill>
              </a:rPr>
              <a:t>presente</a:t>
            </a:r>
            <a:r>
              <a:rPr lang="en-US" sz="4050" b="1" dirty="0">
                <a:solidFill>
                  <a:schemeClr val="accent1">
                    <a:lumMod val="75000"/>
                  </a:schemeClr>
                </a:solidFill>
              </a:rPr>
              <a:t> </a:t>
            </a:r>
            <a:endParaRPr lang="en-US" sz="4050" dirty="0">
              <a:solidFill>
                <a:schemeClr val="accent1">
                  <a:lumMod val="75000"/>
                </a:schemeClr>
              </a:solidFill>
            </a:endParaRPr>
          </a:p>
        </p:txBody>
      </p:sp>
    </p:spTree>
    <p:extLst>
      <p:ext uri="{BB962C8B-B14F-4D97-AF65-F5344CB8AC3E}">
        <p14:creationId xmlns:p14="http://schemas.microsoft.com/office/powerpoint/2010/main" val="153973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cxnSp>
        <p:nvCxnSpPr>
          <p:cNvPr id="150" name="Google Shape;150;p2"/>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pic>
        <p:nvPicPr>
          <p:cNvPr id="4" name="Imagem 3" descr="Gráfico&#10;&#10;Descrição gerada automaticamente">
            <a:extLst>
              <a:ext uri="{FF2B5EF4-FFF2-40B4-BE49-F238E27FC236}">
                <a16:creationId xmlns:a16="http://schemas.microsoft.com/office/drawing/2014/main" id="{AA711B1F-C514-0D93-57AE-05BE693A24DB}"/>
              </a:ext>
            </a:extLst>
          </p:cNvPr>
          <p:cNvPicPr>
            <a:picLocks noChangeAspect="1"/>
          </p:cNvPicPr>
          <p:nvPr/>
        </p:nvPicPr>
        <p:blipFill>
          <a:blip r:embed="rId3"/>
          <a:stretch>
            <a:fillRect/>
          </a:stretch>
        </p:blipFill>
        <p:spPr>
          <a:xfrm>
            <a:off x="188103" y="192792"/>
            <a:ext cx="7210867" cy="4577685"/>
          </a:xfrm>
          <a:prstGeom prst="rect">
            <a:avLst/>
          </a:prstGeom>
        </p:spPr>
      </p:pic>
    </p:spTree>
    <p:extLst>
      <p:ext uri="{BB962C8B-B14F-4D97-AF65-F5344CB8AC3E}">
        <p14:creationId xmlns:p14="http://schemas.microsoft.com/office/powerpoint/2010/main" val="50439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cxnSp>
        <p:nvCxnSpPr>
          <p:cNvPr id="150" name="Google Shape;150;p2"/>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6" name="Google Shape;141;p6">
            <a:extLst>
              <a:ext uri="{FF2B5EF4-FFF2-40B4-BE49-F238E27FC236}">
                <a16:creationId xmlns:a16="http://schemas.microsoft.com/office/drawing/2014/main" id="{585D12C3-0CC8-433E-91B2-64583A7842E1}"/>
              </a:ext>
            </a:extLst>
          </p:cNvPr>
          <p:cNvSpPr txBox="1"/>
          <p:nvPr/>
        </p:nvSpPr>
        <p:spPr>
          <a:xfrm>
            <a:off x="706715" y="601542"/>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Financiamento</a:t>
            </a:r>
            <a:endParaRPr sz="3150" b="1" i="0" u="none" strike="noStrike" cap="none" dirty="0">
              <a:solidFill>
                <a:srgbClr val="0003FE"/>
              </a:solidFill>
              <a:latin typeface="Arial"/>
              <a:ea typeface="Arial"/>
              <a:cs typeface="Arial"/>
              <a:sym typeface="Arial"/>
            </a:endParaRPr>
          </a:p>
        </p:txBody>
      </p:sp>
      <p:pic>
        <p:nvPicPr>
          <p:cNvPr id="3" name="Imagem 2" descr="Gráfico, Diagrama&#10;&#10;Descrição gerada automaticamente">
            <a:extLst>
              <a:ext uri="{FF2B5EF4-FFF2-40B4-BE49-F238E27FC236}">
                <a16:creationId xmlns:a16="http://schemas.microsoft.com/office/drawing/2014/main" id="{C7F87305-0034-916E-45E7-3F3268EE9F57}"/>
              </a:ext>
            </a:extLst>
          </p:cNvPr>
          <p:cNvPicPr>
            <a:picLocks noChangeAspect="1"/>
          </p:cNvPicPr>
          <p:nvPr/>
        </p:nvPicPr>
        <p:blipFill>
          <a:blip r:embed="rId3"/>
          <a:stretch>
            <a:fillRect/>
          </a:stretch>
        </p:blipFill>
        <p:spPr>
          <a:xfrm>
            <a:off x="948944" y="1074068"/>
            <a:ext cx="6146800" cy="3902182"/>
          </a:xfrm>
          <a:prstGeom prst="rect">
            <a:avLst/>
          </a:prstGeom>
        </p:spPr>
      </p:pic>
    </p:spTree>
    <p:extLst>
      <p:ext uri="{BB962C8B-B14F-4D97-AF65-F5344CB8AC3E}">
        <p14:creationId xmlns:p14="http://schemas.microsoft.com/office/powerpoint/2010/main" val="1760972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cxnSp>
        <p:nvCxnSpPr>
          <p:cNvPr id="150" name="Google Shape;150;p2"/>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6" name="Google Shape;141;p6">
            <a:extLst>
              <a:ext uri="{FF2B5EF4-FFF2-40B4-BE49-F238E27FC236}">
                <a16:creationId xmlns:a16="http://schemas.microsoft.com/office/drawing/2014/main" id="{585D12C3-0CC8-433E-91B2-64583A7842E1}"/>
              </a:ext>
            </a:extLst>
          </p:cNvPr>
          <p:cNvSpPr txBox="1"/>
          <p:nvPr/>
        </p:nvSpPr>
        <p:spPr>
          <a:xfrm>
            <a:off x="706715" y="601542"/>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Acesso e qualidade</a:t>
            </a:r>
            <a:endParaRPr sz="3150" b="1" i="0" u="none" strike="noStrike" cap="none" dirty="0">
              <a:solidFill>
                <a:srgbClr val="0003FE"/>
              </a:solidFill>
              <a:latin typeface="Arial"/>
              <a:ea typeface="Arial"/>
              <a:cs typeface="Arial"/>
              <a:sym typeface="Arial"/>
            </a:endParaRPr>
          </a:p>
        </p:txBody>
      </p:sp>
      <p:graphicFrame>
        <p:nvGraphicFramePr>
          <p:cNvPr id="5" name="Tabela 6">
            <a:extLst>
              <a:ext uri="{FF2B5EF4-FFF2-40B4-BE49-F238E27FC236}">
                <a16:creationId xmlns:a16="http://schemas.microsoft.com/office/drawing/2014/main" id="{413B095D-58A6-D783-AA55-FAB2A41CA854}"/>
              </a:ext>
            </a:extLst>
          </p:cNvPr>
          <p:cNvGraphicFramePr>
            <a:graphicFrameLocks noGrp="1"/>
          </p:cNvGraphicFramePr>
          <p:nvPr>
            <p:extLst>
              <p:ext uri="{D42A27DB-BD31-4B8C-83A1-F6EECF244321}">
                <p14:modId xmlns:p14="http://schemas.microsoft.com/office/powerpoint/2010/main" val="909717687"/>
              </p:ext>
            </p:extLst>
          </p:nvPr>
        </p:nvGraphicFramePr>
        <p:xfrm>
          <a:off x="706715" y="2001963"/>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676763654"/>
                    </a:ext>
                  </a:extLst>
                </a:gridCol>
                <a:gridCol w="2032000">
                  <a:extLst>
                    <a:ext uri="{9D8B030D-6E8A-4147-A177-3AD203B41FA5}">
                      <a16:colId xmlns:a16="http://schemas.microsoft.com/office/drawing/2014/main" val="3957879262"/>
                    </a:ext>
                  </a:extLst>
                </a:gridCol>
                <a:gridCol w="2032000">
                  <a:extLst>
                    <a:ext uri="{9D8B030D-6E8A-4147-A177-3AD203B41FA5}">
                      <a16:colId xmlns:a16="http://schemas.microsoft.com/office/drawing/2014/main" val="227352740"/>
                    </a:ext>
                  </a:extLst>
                </a:gridCol>
              </a:tblGrid>
              <a:tr h="370840">
                <a:tc>
                  <a:txBody>
                    <a:bodyPr/>
                    <a:lstStyle/>
                    <a:p>
                      <a:r>
                        <a:rPr lang="pt-US" sz="1800" dirty="0"/>
                        <a:t>Faixa etária</a:t>
                      </a:r>
                    </a:p>
                  </a:txBody>
                  <a:tcPr/>
                </a:tc>
                <a:tc>
                  <a:txBody>
                    <a:bodyPr/>
                    <a:lstStyle/>
                    <a:p>
                      <a:r>
                        <a:rPr lang="pt-US" sz="1800" dirty="0"/>
                        <a:t>1985</a:t>
                      </a:r>
                    </a:p>
                  </a:txBody>
                  <a:tcPr/>
                </a:tc>
                <a:tc>
                  <a:txBody>
                    <a:bodyPr/>
                    <a:lstStyle/>
                    <a:p>
                      <a:r>
                        <a:rPr lang="pt-US" sz="1800" dirty="0"/>
                        <a:t>2020</a:t>
                      </a:r>
                    </a:p>
                  </a:txBody>
                  <a:tcPr/>
                </a:tc>
                <a:extLst>
                  <a:ext uri="{0D108BD9-81ED-4DB2-BD59-A6C34878D82A}">
                    <a16:rowId xmlns:a16="http://schemas.microsoft.com/office/drawing/2014/main" val="2056693377"/>
                  </a:ext>
                </a:extLst>
              </a:tr>
              <a:tr h="370840">
                <a:tc>
                  <a:txBody>
                    <a:bodyPr/>
                    <a:lstStyle/>
                    <a:p>
                      <a:r>
                        <a:rPr lang="pt-US" sz="1800" dirty="0"/>
                        <a:t>0 a 3 </a:t>
                      </a:r>
                    </a:p>
                  </a:txBody>
                  <a:tcPr/>
                </a:tc>
                <a:tc>
                  <a:txBody>
                    <a:bodyPr/>
                    <a:lstStyle/>
                    <a:p>
                      <a:r>
                        <a:rPr lang="pt-US" sz="1800" dirty="0"/>
                        <a:t>5% (1989)</a:t>
                      </a:r>
                    </a:p>
                  </a:txBody>
                  <a:tcPr/>
                </a:tc>
                <a:tc>
                  <a:txBody>
                    <a:bodyPr/>
                    <a:lstStyle/>
                    <a:p>
                      <a:r>
                        <a:rPr lang="pt-US" sz="1800" dirty="0"/>
                        <a:t>37%</a:t>
                      </a:r>
                    </a:p>
                  </a:txBody>
                  <a:tcPr/>
                </a:tc>
                <a:extLst>
                  <a:ext uri="{0D108BD9-81ED-4DB2-BD59-A6C34878D82A}">
                    <a16:rowId xmlns:a16="http://schemas.microsoft.com/office/drawing/2014/main" val="1845829279"/>
                  </a:ext>
                </a:extLst>
              </a:tr>
              <a:tr h="370840">
                <a:tc>
                  <a:txBody>
                    <a:bodyPr/>
                    <a:lstStyle/>
                    <a:p>
                      <a:r>
                        <a:rPr lang="pt-US" sz="1800" dirty="0"/>
                        <a:t>4 e 5</a:t>
                      </a:r>
                    </a:p>
                  </a:txBody>
                  <a:tcPr/>
                </a:tc>
                <a:tc>
                  <a:txBody>
                    <a:bodyPr/>
                    <a:lstStyle/>
                    <a:p>
                      <a:r>
                        <a:rPr lang="pt-US" sz="1800" dirty="0"/>
                        <a:t>29%</a:t>
                      </a:r>
                    </a:p>
                  </a:txBody>
                  <a:tcPr/>
                </a:tc>
                <a:tc>
                  <a:txBody>
                    <a:bodyPr/>
                    <a:lstStyle/>
                    <a:p>
                      <a:r>
                        <a:rPr lang="pt-US" sz="1800" dirty="0"/>
                        <a:t>94%</a:t>
                      </a:r>
                    </a:p>
                  </a:txBody>
                  <a:tcPr/>
                </a:tc>
                <a:extLst>
                  <a:ext uri="{0D108BD9-81ED-4DB2-BD59-A6C34878D82A}">
                    <a16:rowId xmlns:a16="http://schemas.microsoft.com/office/drawing/2014/main" val="2440930281"/>
                  </a:ext>
                </a:extLst>
              </a:tr>
              <a:tr h="370840">
                <a:tc>
                  <a:txBody>
                    <a:bodyPr/>
                    <a:lstStyle/>
                    <a:p>
                      <a:r>
                        <a:rPr lang="pt-US" sz="1800" dirty="0"/>
                        <a:t>6 a 14</a:t>
                      </a:r>
                    </a:p>
                  </a:txBody>
                  <a:tcPr/>
                </a:tc>
                <a:tc>
                  <a:txBody>
                    <a:bodyPr/>
                    <a:lstStyle/>
                    <a:p>
                      <a:r>
                        <a:rPr lang="pt-US" sz="1800" dirty="0"/>
                        <a:t>80%</a:t>
                      </a:r>
                    </a:p>
                  </a:txBody>
                  <a:tcPr/>
                </a:tc>
                <a:tc>
                  <a:txBody>
                    <a:bodyPr/>
                    <a:lstStyle/>
                    <a:p>
                      <a:r>
                        <a:rPr lang="pt-US" sz="1800" dirty="0"/>
                        <a:t>98%</a:t>
                      </a:r>
                    </a:p>
                  </a:txBody>
                  <a:tcPr/>
                </a:tc>
                <a:extLst>
                  <a:ext uri="{0D108BD9-81ED-4DB2-BD59-A6C34878D82A}">
                    <a16:rowId xmlns:a16="http://schemas.microsoft.com/office/drawing/2014/main" val="2191181593"/>
                  </a:ext>
                </a:extLst>
              </a:tr>
              <a:tr h="370840">
                <a:tc>
                  <a:txBody>
                    <a:bodyPr/>
                    <a:lstStyle/>
                    <a:p>
                      <a:r>
                        <a:rPr lang="pt-US" sz="1800" dirty="0"/>
                        <a:t>15 a 17</a:t>
                      </a:r>
                    </a:p>
                  </a:txBody>
                  <a:tcPr/>
                </a:tc>
                <a:tc>
                  <a:txBody>
                    <a:bodyPr/>
                    <a:lstStyle/>
                    <a:p>
                      <a:r>
                        <a:rPr lang="pt-US" sz="1800" dirty="0"/>
                        <a:t>14%</a:t>
                      </a:r>
                    </a:p>
                  </a:txBody>
                  <a:tcPr/>
                </a:tc>
                <a:tc>
                  <a:txBody>
                    <a:bodyPr/>
                    <a:lstStyle/>
                    <a:p>
                      <a:r>
                        <a:rPr lang="pt-US" sz="1800" dirty="0"/>
                        <a:t>75%</a:t>
                      </a:r>
                    </a:p>
                  </a:txBody>
                  <a:tcPr/>
                </a:tc>
                <a:extLst>
                  <a:ext uri="{0D108BD9-81ED-4DB2-BD59-A6C34878D82A}">
                    <a16:rowId xmlns:a16="http://schemas.microsoft.com/office/drawing/2014/main" val="2213532781"/>
                  </a:ext>
                </a:extLst>
              </a:tr>
            </a:tbl>
          </a:graphicData>
        </a:graphic>
      </p:graphicFrame>
      <p:sp>
        <p:nvSpPr>
          <p:cNvPr id="7" name="CaixaDeTexto 6">
            <a:extLst>
              <a:ext uri="{FF2B5EF4-FFF2-40B4-BE49-F238E27FC236}">
                <a16:creationId xmlns:a16="http://schemas.microsoft.com/office/drawing/2014/main" id="{4D34CD1D-DC88-ABA7-48D4-ED54D38CDC6F}"/>
              </a:ext>
            </a:extLst>
          </p:cNvPr>
          <p:cNvSpPr txBox="1"/>
          <p:nvPr/>
        </p:nvSpPr>
        <p:spPr>
          <a:xfrm>
            <a:off x="706715" y="4060243"/>
            <a:ext cx="1088760" cy="307777"/>
          </a:xfrm>
          <a:prstGeom prst="rect">
            <a:avLst/>
          </a:prstGeom>
          <a:noFill/>
        </p:spPr>
        <p:txBody>
          <a:bodyPr wrap="none" rtlCol="0">
            <a:spAutoFit/>
          </a:bodyPr>
          <a:lstStyle/>
          <a:p>
            <a:r>
              <a:rPr lang="pt-US" dirty="0"/>
              <a:t>Fonte: Inep</a:t>
            </a:r>
          </a:p>
        </p:txBody>
      </p:sp>
      <p:sp>
        <p:nvSpPr>
          <p:cNvPr id="11" name="CaixaDeTexto 10">
            <a:extLst>
              <a:ext uri="{FF2B5EF4-FFF2-40B4-BE49-F238E27FC236}">
                <a16:creationId xmlns:a16="http://schemas.microsoft.com/office/drawing/2014/main" id="{FAA3E6EF-68F2-EF30-9776-B3E2D60B639B}"/>
              </a:ext>
            </a:extLst>
          </p:cNvPr>
          <p:cNvSpPr txBox="1"/>
          <p:nvPr/>
        </p:nvSpPr>
        <p:spPr>
          <a:xfrm>
            <a:off x="630936" y="1338187"/>
            <a:ext cx="2775119" cy="369332"/>
          </a:xfrm>
          <a:prstGeom prst="rect">
            <a:avLst/>
          </a:prstGeom>
          <a:noFill/>
        </p:spPr>
        <p:txBody>
          <a:bodyPr wrap="none" rtlCol="0">
            <a:spAutoFit/>
          </a:bodyPr>
          <a:lstStyle/>
          <a:p>
            <a:r>
              <a:rPr lang="pt-US" sz="1800" dirty="0"/>
              <a:t>Taxa líquida de matrícula</a:t>
            </a:r>
          </a:p>
        </p:txBody>
      </p:sp>
    </p:spTree>
    <p:extLst>
      <p:ext uri="{BB962C8B-B14F-4D97-AF65-F5344CB8AC3E}">
        <p14:creationId xmlns:p14="http://schemas.microsoft.com/office/powerpoint/2010/main" val="225099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cxnSp>
        <p:nvCxnSpPr>
          <p:cNvPr id="150" name="Google Shape;150;p2"/>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6" name="Google Shape;141;p6">
            <a:extLst>
              <a:ext uri="{FF2B5EF4-FFF2-40B4-BE49-F238E27FC236}">
                <a16:creationId xmlns:a16="http://schemas.microsoft.com/office/drawing/2014/main" id="{585D12C3-0CC8-433E-91B2-64583A7842E1}"/>
              </a:ext>
            </a:extLst>
          </p:cNvPr>
          <p:cNvSpPr txBox="1"/>
          <p:nvPr/>
        </p:nvSpPr>
        <p:spPr>
          <a:xfrm>
            <a:off x="706715" y="601542"/>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Acesso e qualidade</a:t>
            </a:r>
            <a:endParaRPr sz="3150" b="1" i="0" u="none" strike="noStrike" cap="none" dirty="0">
              <a:solidFill>
                <a:srgbClr val="0003FE"/>
              </a:solidFill>
              <a:latin typeface="Arial"/>
              <a:ea typeface="Arial"/>
              <a:cs typeface="Arial"/>
              <a:sym typeface="Arial"/>
            </a:endParaRPr>
          </a:p>
        </p:txBody>
      </p:sp>
      <p:sp>
        <p:nvSpPr>
          <p:cNvPr id="7" name="CaixaDeTexto 6">
            <a:extLst>
              <a:ext uri="{FF2B5EF4-FFF2-40B4-BE49-F238E27FC236}">
                <a16:creationId xmlns:a16="http://schemas.microsoft.com/office/drawing/2014/main" id="{4D34CD1D-DC88-ABA7-48D4-ED54D38CDC6F}"/>
              </a:ext>
            </a:extLst>
          </p:cNvPr>
          <p:cNvSpPr txBox="1"/>
          <p:nvPr/>
        </p:nvSpPr>
        <p:spPr>
          <a:xfrm>
            <a:off x="706715" y="3611880"/>
            <a:ext cx="2890535" cy="307777"/>
          </a:xfrm>
          <a:prstGeom prst="rect">
            <a:avLst/>
          </a:prstGeom>
          <a:noFill/>
        </p:spPr>
        <p:txBody>
          <a:bodyPr wrap="none" rtlCol="0">
            <a:spAutoFit/>
          </a:bodyPr>
          <a:lstStyle/>
          <a:p>
            <a:r>
              <a:rPr lang="pt-US" dirty="0"/>
              <a:t>Fonte: Inep/Todos Pela Educação</a:t>
            </a:r>
          </a:p>
        </p:txBody>
      </p:sp>
      <p:graphicFrame>
        <p:nvGraphicFramePr>
          <p:cNvPr id="2" name="Tabela 2">
            <a:extLst>
              <a:ext uri="{FF2B5EF4-FFF2-40B4-BE49-F238E27FC236}">
                <a16:creationId xmlns:a16="http://schemas.microsoft.com/office/drawing/2014/main" id="{355CA131-3489-281A-366D-1A93C633262E}"/>
              </a:ext>
            </a:extLst>
          </p:cNvPr>
          <p:cNvGraphicFramePr>
            <a:graphicFrameLocks noGrp="1"/>
          </p:cNvGraphicFramePr>
          <p:nvPr>
            <p:extLst>
              <p:ext uri="{D42A27DB-BD31-4B8C-83A1-F6EECF244321}">
                <p14:modId xmlns:p14="http://schemas.microsoft.com/office/powerpoint/2010/main" val="70219838"/>
              </p:ext>
            </p:extLst>
          </p:nvPr>
        </p:nvGraphicFramePr>
        <p:xfrm>
          <a:off x="706715" y="2103439"/>
          <a:ext cx="6386685" cy="1112520"/>
        </p:xfrm>
        <a:graphic>
          <a:graphicData uri="http://schemas.openxmlformats.org/drawingml/2006/table">
            <a:tbl>
              <a:tblPr firstRow="1" bandRow="1">
                <a:tableStyleId>{5C22544A-7EE6-4342-B048-85BDC9FD1C3A}</a:tableStyleId>
              </a:tblPr>
              <a:tblGrid>
                <a:gridCol w="2128895">
                  <a:extLst>
                    <a:ext uri="{9D8B030D-6E8A-4147-A177-3AD203B41FA5}">
                      <a16:colId xmlns:a16="http://schemas.microsoft.com/office/drawing/2014/main" val="2231819738"/>
                    </a:ext>
                  </a:extLst>
                </a:gridCol>
                <a:gridCol w="2128895">
                  <a:extLst>
                    <a:ext uri="{9D8B030D-6E8A-4147-A177-3AD203B41FA5}">
                      <a16:colId xmlns:a16="http://schemas.microsoft.com/office/drawing/2014/main" val="3073392549"/>
                    </a:ext>
                  </a:extLst>
                </a:gridCol>
                <a:gridCol w="2128895">
                  <a:extLst>
                    <a:ext uri="{9D8B030D-6E8A-4147-A177-3AD203B41FA5}">
                      <a16:colId xmlns:a16="http://schemas.microsoft.com/office/drawing/2014/main" val="1867297065"/>
                    </a:ext>
                  </a:extLst>
                </a:gridCol>
              </a:tblGrid>
              <a:tr h="370840">
                <a:tc>
                  <a:txBody>
                    <a:bodyPr/>
                    <a:lstStyle/>
                    <a:p>
                      <a:endParaRPr lang="pt-US" sz="1800" dirty="0"/>
                    </a:p>
                  </a:txBody>
                  <a:tcPr/>
                </a:tc>
                <a:tc>
                  <a:txBody>
                    <a:bodyPr/>
                    <a:lstStyle/>
                    <a:p>
                      <a:r>
                        <a:rPr lang="pt-US" sz="1800" dirty="0"/>
                        <a:t>1995</a:t>
                      </a:r>
                    </a:p>
                  </a:txBody>
                  <a:tcPr/>
                </a:tc>
                <a:tc>
                  <a:txBody>
                    <a:bodyPr/>
                    <a:lstStyle/>
                    <a:p>
                      <a:r>
                        <a:rPr lang="pt-US" sz="1800" dirty="0"/>
                        <a:t>2019</a:t>
                      </a:r>
                    </a:p>
                  </a:txBody>
                  <a:tcPr/>
                </a:tc>
                <a:extLst>
                  <a:ext uri="{0D108BD9-81ED-4DB2-BD59-A6C34878D82A}">
                    <a16:rowId xmlns:a16="http://schemas.microsoft.com/office/drawing/2014/main" val="4265042341"/>
                  </a:ext>
                </a:extLst>
              </a:tr>
              <a:tr h="370840">
                <a:tc>
                  <a:txBody>
                    <a:bodyPr/>
                    <a:lstStyle/>
                    <a:p>
                      <a:r>
                        <a:rPr lang="pt-US" sz="1800" dirty="0"/>
                        <a:t>Língua Portuguesa</a:t>
                      </a:r>
                    </a:p>
                  </a:txBody>
                  <a:tcPr/>
                </a:tc>
                <a:tc>
                  <a:txBody>
                    <a:bodyPr/>
                    <a:lstStyle/>
                    <a:p>
                      <a:r>
                        <a:rPr lang="pt-US" sz="1800" dirty="0"/>
                        <a:t>39%</a:t>
                      </a:r>
                    </a:p>
                  </a:txBody>
                  <a:tcPr/>
                </a:tc>
                <a:tc>
                  <a:txBody>
                    <a:bodyPr/>
                    <a:lstStyle/>
                    <a:p>
                      <a:r>
                        <a:rPr lang="pt-US" sz="1800" dirty="0"/>
                        <a:t>61%</a:t>
                      </a:r>
                    </a:p>
                  </a:txBody>
                  <a:tcPr/>
                </a:tc>
                <a:extLst>
                  <a:ext uri="{0D108BD9-81ED-4DB2-BD59-A6C34878D82A}">
                    <a16:rowId xmlns:a16="http://schemas.microsoft.com/office/drawing/2014/main" val="2696385316"/>
                  </a:ext>
                </a:extLst>
              </a:tr>
              <a:tr h="370840">
                <a:tc>
                  <a:txBody>
                    <a:bodyPr/>
                    <a:lstStyle/>
                    <a:p>
                      <a:r>
                        <a:rPr lang="pt-US" sz="1800" dirty="0"/>
                        <a:t>Matemática</a:t>
                      </a:r>
                    </a:p>
                  </a:txBody>
                  <a:tcPr/>
                </a:tc>
                <a:tc>
                  <a:txBody>
                    <a:bodyPr/>
                    <a:lstStyle/>
                    <a:p>
                      <a:r>
                        <a:rPr lang="pt-US" sz="1800" dirty="0"/>
                        <a:t>19%</a:t>
                      </a:r>
                    </a:p>
                  </a:txBody>
                  <a:tcPr/>
                </a:tc>
                <a:tc>
                  <a:txBody>
                    <a:bodyPr/>
                    <a:lstStyle/>
                    <a:p>
                      <a:r>
                        <a:rPr lang="pt-US" sz="1800" dirty="0"/>
                        <a:t>52%</a:t>
                      </a:r>
                    </a:p>
                  </a:txBody>
                  <a:tcPr/>
                </a:tc>
                <a:extLst>
                  <a:ext uri="{0D108BD9-81ED-4DB2-BD59-A6C34878D82A}">
                    <a16:rowId xmlns:a16="http://schemas.microsoft.com/office/drawing/2014/main" val="3277467883"/>
                  </a:ext>
                </a:extLst>
              </a:tr>
            </a:tbl>
          </a:graphicData>
        </a:graphic>
      </p:graphicFrame>
      <p:sp>
        <p:nvSpPr>
          <p:cNvPr id="3" name="CaixaDeTexto 2">
            <a:extLst>
              <a:ext uri="{FF2B5EF4-FFF2-40B4-BE49-F238E27FC236}">
                <a16:creationId xmlns:a16="http://schemas.microsoft.com/office/drawing/2014/main" id="{B2CEB083-56DC-B7D8-0E51-B29F7B65632F}"/>
              </a:ext>
            </a:extLst>
          </p:cNvPr>
          <p:cNvSpPr txBox="1"/>
          <p:nvPr/>
        </p:nvSpPr>
        <p:spPr>
          <a:xfrm>
            <a:off x="630936" y="1338187"/>
            <a:ext cx="6386685" cy="369332"/>
          </a:xfrm>
          <a:prstGeom prst="rect">
            <a:avLst/>
          </a:prstGeom>
          <a:noFill/>
        </p:spPr>
        <p:txBody>
          <a:bodyPr wrap="none" rtlCol="0">
            <a:spAutoFit/>
          </a:bodyPr>
          <a:lstStyle/>
          <a:p>
            <a:r>
              <a:rPr lang="pt-US" sz="1800" dirty="0"/>
              <a:t>Percentual de alunos do 5º ano com aprendizado adequado </a:t>
            </a:r>
          </a:p>
        </p:txBody>
      </p:sp>
    </p:spTree>
    <p:extLst>
      <p:ext uri="{BB962C8B-B14F-4D97-AF65-F5344CB8AC3E}">
        <p14:creationId xmlns:p14="http://schemas.microsoft.com/office/powerpoint/2010/main" val="3941848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cxnSp>
        <p:nvCxnSpPr>
          <p:cNvPr id="150" name="Google Shape;150;p2"/>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6" name="Google Shape;141;p6">
            <a:extLst>
              <a:ext uri="{FF2B5EF4-FFF2-40B4-BE49-F238E27FC236}">
                <a16:creationId xmlns:a16="http://schemas.microsoft.com/office/drawing/2014/main" id="{585D12C3-0CC8-433E-91B2-64583A7842E1}"/>
              </a:ext>
            </a:extLst>
          </p:cNvPr>
          <p:cNvSpPr txBox="1"/>
          <p:nvPr/>
        </p:nvSpPr>
        <p:spPr>
          <a:xfrm>
            <a:off x="706715" y="601542"/>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Desigualdades</a:t>
            </a:r>
            <a:endParaRPr sz="3150" b="1" i="0" u="none" strike="noStrike" cap="none" dirty="0">
              <a:solidFill>
                <a:srgbClr val="0003FE"/>
              </a:solidFill>
              <a:latin typeface="Arial"/>
              <a:ea typeface="Arial"/>
              <a:cs typeface="Arial"/>
              <a:sym typeface="Arial"/>
            </a:endParaRPr>
          </a:p>
        </p:txBody>
      </p:sp>
      <p:sp>
        <p:nvSpPr>
          <p:cNvPr id="7" name="CaixaDeTexto 6">
            <a:extLst>
              <a:ext uri="{FF2B5EF4-FFF2-40B4-BE49-F238E27FC236}">
                <a16:creationId xmlns:a16="http://schemas.microsoft.com/office/drawing/2014/main" id="{4D34CD1D-DC88-ABA7-48D4-ED54D38CDC6F}"/>
              </a:ext>
            </a:extLst>
          </p:cNvPr>
          <p:cNvSpPr txBox="1"/>
          <p:nvPr/>
        </p:nvSpPr>
        <p:spPr>
          <a:xfrm>
            <a:off x="706715" y="4541958"/>
            <a:ext cx="6394699" cy="307777"/>
          </a:xfrm>
          <a:prstGeom prst="rect">
            <a:avLst/>
          </a:prstGeom>
          <a:noFill/>
        </p:spPr>
        <p:txBody>
          <a:bodyPr wrap="none" rtlCol="0">
            <a:spAutoFit/>
          </a:bodyPr>
          <a:lstStyle/>
          <a:p>
            <a:r>
              <a:rPr lang="pt-US" dirty="0"/>
              <a:t>Fonte: Anuário Brasileiro da Educação Básica/Moderna/Todos Pela Educação</a:t>
            </a:r>
          </a:p>
        </p:txBody>
      </p:sp>
      <p:pic>
        <p:nvPicPr>
          <p:cNvPr id="5" name="Imagem 4" descr="Interface gráfica do usuário, Texto, Aplicativo&#10;&#10;Descrição gerada automaticamente">
            <a:extLst>
              <a:ext uri="{FF2B5EF4-FFF2-40B4-BE49-F238E27FC236}">
                <a16:creationId xmlns:a16="http://schemas.microsoft.com/office/drawing/2014/main" id="{C1B1532F-A657-4191-6CE5-FCBA8B0200AE}"/>
              </a:ext>
            </a:extLst>
          </p:cNvPr>
          <p:cNvPicPr>
            <a:picLocks noChangeAspect="1"/>
          </p:cNvPicPr>
          <p:nvPr/>
        </p:nvPicPr>
        <p:blipFill>
          <a:blip r:embed="rId3"/>
          <a:stretch>
            <a:fillRect/>
          </a:stretch>
        </p:blipFill>
        <p:spPr>
          <a:xfrm>
            <a:off x="448056" y="1403775"/>
            <a:ext cx="6272784" cy="2716122"/>
          </a:xfrm>
          <a:prstGeom prst="rect">
            <a:avLst/>
          </a:prstGeom>
        </p:spPr>
      </p:pic>
    </p:spTree>
    <p:extLst>
      <p:ext uri="{BB962C8B-B14F-4D97-AF65-F5344CB8AC3E}">
        <p14:creationId xmlns:p14="http://schemas.microsoft.com/office/powerpoint/2010/main" val="1523635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9" name="Google Shape;149;p2"/>
          <p:cNvPicPr preferRelativeResize="0"/>
          <p:nvPr/>
        </p:nvPicPr>
        <p:blipFill rotWithShape="1">
          <a:blip r:embed="rId3">
            <a:alphaModFix/>
          </a:blip>
          <a:srcRect/>
          <a:stretch/>
        </p:blipFill>
        <p:spPr>
          <a:xfrm>
            <a:off x="7690812" y="4534678"/>
            <a:ext cx="1415864" cy="608822"/>
          </a:xfrm>
          <a:prstGeom prst="rect">
            <a:avLst/>
          </a:prstGeom>
          <a:noFill/>
          <a:ln>
            <a:noFill/>
          </a:ln>
        </p:spPr>
      </p:pic>
      <p:cxnSp>
        <p:nvCxnSpPr>
          <p:cNvPr id="150" name="Google Shape;150;p2"/>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6" name="Google Shape;141;p6">
            <a:extLst>
              <a:ext uri="{FF2B5EF4-FFF2-40B4-BE49-F238E27FC236}">
                <a16:creationId xmlns:a16="http://schemas.microsoft.com/office/drawing/2014/main" id="{585D12C3-0CC8-433E-91B2-64583A7842E1}"/>
              </a:ext>
            </a:extLst>
          </p:cNvPr>
          <p:cNvSpPr txBox="1"/>
          <p:nvPr/>
        </p:nvSpPr>
        <p:spPr>
          <a:xfrm>
            <a:off x="683566" y="411108"/>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Desigualdades</a:t>
            </a:r>
            <a:endParaRPr sz="3150" b="1" i="0" u="none" strike="noStrike" cap="none" dirty="0">
              <a:solidFill>
                <a:srgbClr val="0003FE"/>
              </a:solidFill>
              <a:latin typeface="Arial"/>
              <a:ea typeface="Arial"/>
              <a:cs typeface="Arial"/>
              <a:sym typeface="Arial"/>
            </a:endParaRPr>
          </a:p>
        </p:txBody>
      </p:sp>
      <p:pic>
        <p:nvPicPr>
          <p:cNvPr id="8" name="Imagem 7" descr="Gráfico, Gráfico de cascata&#10;&#10;Descrição gerada automaticamente">
            <a:extLst>
              <a:ext uri="{FF2B5EF4-FFF2-40B4-BE49-F238E27FC236}">
                <a16:creationId xmlns:a16="http://schemas.microsoft.com/office/drawing/2014/main" id="{2DFE01FD-F9CC-47BA-3AC9-6CE18DD64E5B}"/>
              </a:ext>
            </a:extLst>
          </p:cNvPr>
          <p:cNvPicPr>
            <a:picLocks noChangeAspect="1"/>
          </p:cNvPicPr>
          <p:nvPr/>
        </p:nvPicPr>
        <p:blipFill>
          <a:blip r:embed="rId4"/>
          <a:stretch>
            <a:fillRect/>
          </a:stretch>
        </p:blipFill>
        <p:spPr>
          <a:xfrm>
            <a:off x="0" y="1794046"/>
            <a:ext cx="9144000" cy="3340123"/>
          </a:xfrm>
          <a:prstGeom prst="rect">
            <a:avLst/>
          </a:prstGeom>
        </p:spPr>
      </p:pic>
      <p:pic>
        <p:nvPicPr>
          <p:cNvPr id="10" name="Imagem 9">
            <a:extLst>
              <a:ext uri="{FF2B5EF4-FFF2-40B4-BE49-F238E27FC236}">
                <a16:creationId xmlns:a16="http://schemas.microsoft.com/office/drawing/2014/main" id="{59193247-C93B-3B34-B61A-E1F36B10F82E}"/>
              </a:ext>
            </a:extLst>
          </p:cNvPr>
          <p:cNvPicPr>
            <a:picLocks noChangeAspect="1"/>
          </p:cNvPicPr>
          <p:nvPr/>
        </p:nvPicPr>
        <p:blipFill>
          <a:blip r:embed="rId5"/>
          <a:stretch>
            <a:fillRect/>
          </a:stretch>
        </p:blipFill>
        <p:spPr>
          <a:xfrm>
            <a:off x="0" y="1048611"/>
            <a:ext cx="9144000" cy="745435"/>
          </a:xfrm>
          <a:prstGeom prst="rect">
            <a:avLst/>
          </a:prstGeom>
        </p:spPr>
      </p:pic>
      <p:sp>
        <p:nvSpPr>
          <p:cNvPr id="11" name="CaixaDeTexto 10">
            <a:extLst>
              <a:ext uri="{FF2B5EF4-FFF2-40B4-BE49-F238E27FC236}">
                <a16:creationId xmlns:a16="http://schemas.microsoft.com/office/drawing/2014/main" id="{B6DD3CC5-14DD-9A8C-0B95-05F09A328C0E}"/>
              </a:ext>
            </a:extLst>
          </p:cNvPr>
          <p:cNvSpPr txBox="1"/>
          <p:nvPr/>
        </p:nvSpPr>
        <p:spPr>
          <a:xfrm>
            <a:off x="261256" y="4547726"/>
            <a:ext cx="2083443" cy="369332"/>
          </a:xfrm>
          <a:prstGeom prst="rect">
            <a:avLst/>
          </a:prstGeom>
          <a:noFill/>
        </p:spPr>
        <p:txBody>
          <a:bodyPr wrap="square" rtlCol="0">
            <a:spAutoFit/>
          </a:bodyPr>
          <a:lstStyle/>
          <a:p>
            <a:r>
              <a:rPr lang="pt-US" sz="1800" dirty="0"/>
              <a:t>Ensino Médio</a:t>
            </a:r>
          </a:p>
        </p:txBody>
      </p:sp>
    </p:spTree>
    <p:extLst>
      <p:ext uri="{BB962C8B-B14F-4D97-AF65-F5344CB8AC3E}">
        <p14:creationId xmlns:p14="http://schemas.microsoft.com/office/powerpoint/2010/main" val="1765566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cxnSp>
        <p:nvCxnSpPr>
          <p:cNvPr id="150" name="Google Shape;150;p2"/>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6" name="Google Shape;141;p6">
            <a:extLst>
              <a:ext uri="{FF2B5EF4-FFF2-40B4-BE49-F238E27FC236}">
                <a16:creationId xmlns:a16="http://schemas.microsoft.com/office/drawing/2014/main" id="{585D12C3-0CC8-433E-91B2-64583A7842E1}"/>
              </a:ext>
            </a:extLst>
          </p:cNvPr>
          <p:cNvSpPr txBox="1"/>
          <p:nvPr/>
        </p:nvSpPr>
        <p:spPr>
          <a:xfrm>
            <a:off x="706715" y="601542"/>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O que falta conquistar (</a:t>
            </a:r>
            <a:r>
              <a:rPr lang="pt-BR" sz="3150" b="1" dirty="0" err="1">
                <a:solidFill>
                  <a:srgbClr val="0003FE"/>
                </a:solidFill>
              </a:rPr>
              <a:t>sec</a:t>
            </a:r>
            <a:r>
              <a:rPr lang="pt-BR" sz="3150" b="1" dirty="0">
                <a:solidFill>
                  <a:srgbClr val="0003FE"/>
                </a:solidFill>
              </a:rPr>
              <a:t> XX)</a:t>
            </a:r>
            <a:endParaRPr sz="3150" b="1" i="0" u="none" strike="noStrike" cap="none" dirty="0">
              <a:solidFill>
                <a:srgbClr val="0003FE"/>
              </a:solidFill>
              <a:latin typeface="Arial"/>
              <a:ea typeface="Arial"/>
              <a:cs typeface="Arial"/>
              <a:sym typeface="Arial"/>
            </a:endParaRPr>
          </a:p>
        </p:txBody>
      </p:sp>
      <p:sp>
        <p:nvSpPr>
          <p:cNvPr id="2" name="Espaço Reservado para Conteúdo 2">
            <a:extLst>
              <a:ext uri="{FF2B5EF4-FFF2-40B4-BE49-F238E27FC236}">
                <a16:creationId xmlns:a16="http://schemas.microsoft.com/office/drawing/2014/main" id="{29C82F01-CE20-B36C-2CFE-B0FC8D9DF0B2}"/>
              </a:ext>
            </a:extLst>
          </p:cNvPr>
          <p:cNvSpPr txBox="1">
            <a:spLocks/>
          </p:cNvSpPr>
          <p:nvPr/>
        </p:nvSpPr>
        <p:spPr>
          <a:xfrm>
            <a:off x="588065" y="1345245"/>
            <a:ext cx="8058978" cy="2988203"/>
          </a:xfrm>
          <a:prstGeom prst="rect">
            <a:avLst/>
          </a:prstGeom>
          <a:noFill/>
          <a:ln>
            <a:noFill/>
          </a:ln>
        </p:spPr>
        <p:txBody>
          <a:bodyPr spcFirstLastPara="1" wrap="square" lIns="91425" tIns="45700" rIns="91425" bIns="45700" anchor="t" anchorCtr="0">
            <a:normAutofit fontScale="62500" lnSpcReduction="20000"/>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a:lnSpc>
                <a:spcPct val="120000"/>
              </a:lnSpc>
            </a:pPr>
            <a:r>
              <a:rPr lang="pt-BR" sz="3300" i="1" dirty="0"/>
              <a:t>Erradicação do analfabetismo (6% de adultos analfabetos)</a:t>
            </a:r>
          </a:p>
          <a:p>
            <a:pPr>
              <a:lnSpc>
                <a:spcPct val="120000"/>
              </a:lnSpc>
            </a:pPr>
            <a:r>
              <a:rPr lang="pt-BR" sz="3300" i="1" dirty="0"/>
              <a:t>Universalização da educação básica (1,4 milhão de crianças e jovens fora da escola)</a:t>
            </a:r>
          </a:p>
          <a:p>
            <a:pPr>
              <a:lnSpc>
                <a:spcPct val="120000"/>
              </a:lnSpc>
            </a:pPr>
            <a:r>
              <a:rPr lang="pt-BR" sz="3300" i="1" dirty="0"/>
              <a:t>Aprendizagem adequada (apenas 10% em matemática ao final do médio)</a:t>
            </a:r>
          </a:p>
          <a:p>
            <a:pPr>
              <a:lnSpc>
                <a:spcPct val="120000"/>
              </a:lnSpc>
            </a:pPr>
            <a:r>
              <a:rPr lang="pt-BR" sz="3300" i="1" dirty="0"/>
              <a:t>Educação profissionalizante (8% Brasil </a:t>
            </a:r>
            <a:r>
              <a:rPr lang="pt-BR" sz="3300" i="1" dirty="0" err="1"/>
              <a:t>X</a:t>
            </a:r>
            <a:r>
              <a:rPr lang="pt-BR" sz="3300" i="1" dirty="0"/>
              <a:t> 40% OCDE)</a:t>
            </a:r>
          </a:p>
          <a:p>
            <a:pPr>
              <a:lnSpc>
                <a:spcPct val="120000"/>
              </a:lnSpc>
            </a:pPr>
            <a:r>
              <a:rPr lang="pt-BR" sz="3300" i="1" dirty="0"/>
              <a:t>Ensino superior (21% Brasil </a:t>
            </a:r>
            <a:r>
              <a:rPr lang="pt-BR" sz="3300" i="1" dirty="0" err="1"/>
              <a:t>x</a:t>
            </a:r>
            <a:r>
              <a:rPr lang="pt-BR" sz="3300" i="1" dirty="0"/>
              <a:t> 45% OCDE)</a:t>
            </a:r>
          </a:p>
          <a:p>
            <a:pPr marL="0" indent="0">
              <a:buFont typeface="Arial"/>
              <a:buNone/>
            </a:pPr>
            <a:endParaRPr lang="pt-BR" sz="2400" i="1" dirty="0"/>
          </a:p>
        </p:txBody>
      </p:sp>
    </p:spTree>
    <p:extLst>
      <p:ext uri="{BB962C8B-B14F-4D97-AF65-F5344CB8AC3E}">
        <p14:creationId xmlns:p14="http://schemas.microsoft.com/office/powerpoint/2010/main" val="1653472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cxnSp>
        <p:nvCxnSpPr>
          <p:cNvPr id="150" name="Google Shape;150;p2"/>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6" name="Google Shape;141;p6">
            <a:extLst>
              <a:ext uri="{FF2B5EF4-FFF2-40B4-BE49-F238E27FC236}">
                <a16:creationId xmlns:a16="http://schemas.microsoft.com/office/drawing/2014/main" id="{585D12C3-0CC8-433E-91B2-64583A7842E1}"/>
              </a:ext>
            </a:extLst>
          </p:cNvPr>
          <p:cNvSpPr txBox="1"/>
          <p:nvPr/>
        </p:nvSpPr>
        <p:spPr>
          <a:xfrm>
            <a:off x="706715" y="601542"/>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O que falta conquistar (</a:t>
            </a:r>
            <a:r>
              <a:rPr lang="pt-BR" sz="3150" b="1" dirty="0" err="1">
                <a:solidFill>
                  <a:srgbClr val="0003FE"/>
                </a:solidFill>
              </a:rPr>
              <a:t>sec</a:t>
            </a:r>
            <a:r>
              <a:rPr lang="pt-BR" sz="3150" b="1" dirty="0">
                <a:solidFill>
                  <a:srgbClr val="0003FE"/>
                </a:solidFill>
              </a:rPr>
              <a:t> XXI)</a:t>
            </a:r>
            <a:endParaRPr sz="3150" b="1" i="0" u="none" strike="noStrike" cap="none" dirty="0">
              <a:solidFill>
                <a:srgbClr val="0003FE"/>
              </a:solidFill>
              <a:latin typeface="Arial"/>
              <a:ea typeface="Arial"/>
              <a:cs typeface="Arial"/>
              <a:sym typeface="Arial"/>
            </a:endParaRPr>
          </a:p>
        </p:txBody>
      </p:sp>
      <p:sp>
        <p:nvSpPr>
          <p:cNvPr id="2" name="Espaço Reservado para Conteúdo 2">
            <a:extLst>
              <a:ext uri="{FF2B5EF4-FFF2-40B4-BE49-F238E27FC236}">
                <a16:creationId xmlns:a16="http://schemas.microsoft.com/office/drawing/2014/main" id="{29C82F01-CE20-B36C-2CFE-B0FC8D9DF0B2}"/>
              </a:ext>
            </a:extLst>
          </p:cNvPr>
          <p:cNvSpPr txBox="1">
            <a:spLocks/>
          </p:cNvSpPr>
          <p:nvPr/>
        </p:nvSpPr>
        <p:spPr>
          <a:xfrm>
            <a:off x="588065" y="1345245"/>
            <a:ext cx="8058978" cy="2988203"/>
          </a:xfrm>
          <a:prstGeom prst="rect">
            <a:avLst/>
          </a:prstGeom>
          <a:noFill/>
          <a:ln>
            <a:noFill/>
          </a:ln>
        </p:spPr>
        <p:txBody>
          <a:bodyPr spcFirstLastPara="1" wrap="square" lIns="91425" tIns="45700" rIns="91425" bIns="45700" anchor="t" anchorCtr="0">
            <a:normAutofit fontScale="70000" lnSpcReduction="20000"/>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0" indent="0">
              <a:buNone/>
            </a:pPr>
            <a:r>
              <a:rPr lang="pt-BR" sz="3600" i="1" dirty="0"/>
              <a:t>Competências mais valorizadas no mercado de trabalho</a:t>
            </a:r>
          </a:p>
          <a:p>
            <a:pPr marL="0" indent="0">
              <a:buNone/>
            </a:pPr>
            <a:endParaRPr lang="pt-BR" sz="3600" i="1" dirty="0"/>
          </a:p>
          <a:p>
            <a:pPr marL="0" indent="0">
              <a:buNone/>
            </a:pPr>
            <a:r>
              <a:rPr lang="pt-BR" sz="3600" i="1" dirty="0"/>
              <a:t>1970: Leitura, escrita e aritmética</a:t>
            </a:r>
          </a:p>
          <a:p>
            <a:pPr marL="0" indent="0">
              <a:buNone/>
            </a:pPr>
            <a:endParaRPr lang="pt-BR" sz="3600" i="1" dirty="0"/>
          </a:p>
          <a:p>
            <a:pPr marL="0" indent="0">
              <a:buNone/>
            </a:pPr>
            <a:r>
              <a:rPr lang="pt-BR" sz="3600" i="1" dirty="0"/>
              <a:t>2015: Pensamento crítico, capacidade de resolver problemas complexos e criatividade</a:t>
            </a:r>
          </a:p>
          <a:p>
            <a:pPr marL="0" indent="0">
              <a:buNone/>
            </a:pPr>
            <a:endParaRPr lang="pt-BR" sz="3600" i="1" dirty="0"/>
          </a:p>
          <a:p>
            <a:pPr marL="0" indent="0">
              <a:buNone/>
            </a:pPr>
            <a:r>
              <a:rPr lang="pt-BR" sz="2400" i="1" dirty="0"/>
              <a:t>Fonte: </a:t>
            </a:r>
            <a:r>
              <a:rPr lang="pt-BR" sz="2400" i="1" dirty="0" err="1"/>
              <a:t>Jal</a:t>
            </a:r>
            <a:r>
              <a:rPr lang="pt-BR" sz="2400" i="1" dirty="0"/>
              <a:t> </a:t>
            </a:r>
            <a:r>
              <a:rPr lang="pt-BR" sz="2400" i="1" dirty="0" err="1"/>
              <a:t>Mehta</a:t>
            </a:r>
            <a:r>
              <a:rPr lang="pt-BR" sz="2400" i="1" dirty="0"/>
              <a:t> e Sara Fine, em In Search </a:t>
            </a:r>
            <a:r>
              <a:rPr lang="pt-BR" sz="2400" i="1" dirty="0" err="1"/>
              <a:t>of</a:t>
            </a:r>
            <a:r>
              <a:rPr lang="pt-BR" sz="2400" i="1" dirty="0"/>
              <a:t> </a:t>
            </a:r>
            <a:r>
              <a:rPr lang="pt-BR" sz="2400" i="1" dirty="0" err="1"/>
              <a:t>Deep</a:t>
            </a:r>
            <a:r>
              <a:rPr lang="pt-BR" sz="2400" i="1" dirty="0"/>
              <a:t> Learning</a:t>
            </a:r>
          </a:p>
          <a:p>
            <a:pPr marL="0" indent="0">
              <a:buFont typeface="Arial"/>
              <a:buNone/>
            </a:pPr>
            <a:endParaRPr lang="pt-BR" sz="2400" i="1" dirty="0"/>
          </a:p>
        </p:txBody>
      </p:sp>
    </p:spTree>
    <p:extLst>
      <p:ext uri="{BB962C8B-B14F-4D97-AF65-F5344CB8AC3E}">
        <p14:creationId xmlns:p14="http://schemas.microsoft.com/office/powerpoint/2010/main" val="3645759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59076" y="1695938"/>
            <a:ext cx="8297466" cy="2287956"/>
          </a:xfrm>
        </p:spPr>
        <p:txBody>
          <a:bodyPr>
            <a:noAutofit/>
          </a:bodyPr>
          <a:lstStyle/>
          <a:p>
            <a:r>
              <a:rPr lang="pt-BR" sz="2500" i="1" dirty="0"/>
              <a:t>Polarização/Baixa coesão social</a:t>
            </a:r>
          </a:p>
          <a:p>
            <a:endParaRPr lang="pt-BR" sz="2500" i="1" dirty="0"/>
          </a:p>
          <a:p>
            <a:r>
              <a:rPr lang="pt-BR" sz="2500" i="1" dirty="0"/>
              <a:t>Financiamento </a:t>
            </a:r>
          </a:p>
          <a:p>
            <a:endParaRPr lang="pt-BR" sz="2500" i="1" dirty="0"/>
          </a:p>
          <a:p>
            <a:r>
              <a:rPr lang="pt-BR" sz="2500" i="1" dirty="0"/>
              <a:t>Demografia</a:t>
            </a:r>
          </a:p>
          <a:p>
            <a:pPr marL="0" indent="0">
              <a:buNone/>
            </a:pPr>
            <a:endParaRPr lang="pt-BR" sz="2500" i="1" dirty="0"/>
          </a:p>
        </p:txBody>
      </p:sp>
      <p:sp>
        <p:nvSpPr>
          <p:cNvPr id="4" name="Google Shape;141;p6">
            <a:extLst>
              <a:ext uri="{FF2B5EF4-FFF2-40B4-BE49-F238E27FC236}">
                <a16:creationId xmlns:a16="http://schemas.microsoft.com/office/drawing/2014/main" id="{4DCB0C20-9AC7-D7CF-63B4-F4EC744466FF}"/>
              </a:ext>
            </a:extLst>
          </p:cNvPr>
          <p:cNvSpPr txBox="1"/>
          <p:nvPr/>
        </p:nvSpPr>
        <p:spPr>
          <a:xfrm>
            <a:off x="706715" y="601542"/>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Ventos contrários</a:t>
            </a:r>
            <a:endParaRPr sz="3150" b="1" i="0" u="none" strike="noStrike" cap="none" dirty="0">
              <a:solidFill>
                <a:srgbClr val="0003FE"/>
              </a:solidFill>
              <a:latin typeface="Arial"/>
              <a:ea typeface="Arial"/>
              <a:cs typeface="Arial"/>
              <a:sym typeface="Arial"/>
            </a:endParaRPr>
          </a:p>
        </p:txBody>
      </p:sp>
    </p:spTree>
    <p:extLst>
      <p:ext uri="{BB962C8B-B14F-4D97-AF65-F5344CB8AC3E}">
        <p14:creationId xmlns:p14="http://schemas.microsoft.com/office/powerpoint/2010/main" val="1362055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50" y="1705877"/>
            <a:ext cx="8297466" cy="2287956"/>
          </a:xfrm>
        </p:spPr>
        <p:txBody>
          <a:bodyPr>
            <a:noAutofit/>
          </a:bodyPr>
          <a:lstStyle/>
          <a:p>
            <a:r>
              <a:rPr lang="pt-BR" sz="2500" i="1" dirty="0"/>
              <a:t>Demografia</a:t>
            </a:r>
          </a:p>
          <a:p>
            <a:endParaRPr lang="pt-BR" sz="2500" i="1" dirty="0"/>
          </a:p>
          <a:p>
            <a:r>
              <a:rPr lang="pt-BR" sz="2500" i="1" dirty="0"/>
              <a:t>Aumento da escolaridade</a:t>
            </a:r>
          </a:p>
          <a:p>
            <a:endParaRPr lang="pt-BR" sz="2500" i="1" dirty="0"/>
          </a:p>
          <a:p>
            <a:r>
              <a:rPr lang="pt-BR" sz="2500" i="1" dirty="0"/>
              <a:t>Fortalecimento da sociedade civil </a:t>
            </a:r>
          </a:p>
          <a:p>
            <a:pPr marL="0" indent="0">
              <a:buNone/>
            </a:pPr>
            <a:endParaRPr lang="pt-BR" sz="2500" i="1" dirty="0"/>
          </a:p>
        </p:txBody>
      </p:sp>
      <p:sp>
        <p:nvSpPr>
          <p:cNvPr id="4" name="Google Shape;141;p6">
            <a:extLst>
              <a:ext uri="{FF2B5EF4-FFF2-40B4-BE49-F238E27FC236}">
                <a16:creationId xmlns:a16="http://schemas.microsoft.com/office/drawing/2014/main" id="{CB7D9FD2-E50C-060C-E4FE-215EED179B27}"/>
              </a:ext>
            </a:extLst>
          </p:cNvPr>
          <p:cNvSpPr txBox="1"/>
          <p:nvPr/>
        </p:nvSpPr>
        <p:spPr>
          <a:xfrm>
            <a:off x="706715" y="601542"/>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Ventos favoráveis</a:t>
            </a:r>
            <a:endParaRPr sz="3150" b="1" i="0" u="none" strike="noStrike" cap="none" dirty="0">
              <a:solidFill>
                <a:srgbClr val="0003FE"/>
              </a:solidFill>
              <a:latin typeface="Arial"/>
              <a:ea typeface="Arial"/>
              <a:cs typeface="Arial"/>
              <a:sym typeface="Arial"/>
            </a:endParaRPr>
          </a:p>
        </p:txBody>
      </p:sp>
    </p:spTree>
    <p:extLst>
      <p:ext uri="{BB962C8B-B14F-4D97-AF65-F5344CB8AC3E}">
        <p14:creationId xmlns:p14="http://schemas.microsoft.com/office/powerpoint/2010/main" val="24063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cxnSp>
        <p:nvCxnSpPr>
          <p:cNvPr id="140" name="Google Shape;140;p6"/>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41" name="Google Shape;141;p6"/>
          <p:cNvSpPr txBox="1"/>
          <p:nvPr/>
        </p:nvSpPr>
        <p:spPr>
          <a:xfrm>
            <a:off x="637822" y="790781"/>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Império (Iluminismo à brasileira)</a:t>
            </a:r>
            <a:endParaRPr sz="3150" b="1" i="0" u="none" strike="noStrike" cap="none" dirty="0">
              <a:solidFill>
                <a:srgbClr val="0003FE"/>
              </a:solidFill>
              <a:latin typeface="Arial"/>
              <a:ea typeface="Arial"/>
              <a:cs typeface="Arial"/>
              <a:sym typeface="Arial"/>
            </a:endParaRPr>
          </a:p>
        </p:txBody>
      </p:sp>
      <p:sp>
        <p:nvSpPr>
          <p:cNvPr id="8" name="Google Shape;167;p4">
            <a:extLst>
              <a:ext uri="{FF2B5EF4-FFF2-40B4-BE49-F238E27FC236}">
                <a16:creationId xmlns:a16="http://schemas.microsoft.com/office/drawing/2014/main" id="{1980B468-0F2B-C6D9-5C34-D4F5D0C8C172}"/>
              </a:ext>
            </a:extLst>
          </p:cNvPr>
          <p:cNvSpPr txBox="1"/>
          <p:nvPr/>
        </p:nvSpPr>
        <p:spPr>
          <a:xfrm>
            <a:off x="737875" y="1481578"/>
            <a:ext cx="8119045" cy="3053094"/>
          </a:xfrm>
          <a:prstGeom prst="rect">
            <a:avLst/>
          </a:prstGeom>
          <a:noFill/>
          <a:ln>
            <a:noFill/>
          </a:ln>
        </p:spPr>
        <p:txBody>
          <a:bodyPr spcFirstLastPara="1" wrap="square" lIns="68550" tIns="68550" rIns="68550" bIns="68550" anchor="t" anchorCtr="0">
            <a:noAutofit/>
          </a:bodyPr>
          <a:lstStyle/>
          <a:p>
            <a:pPr marL="0" marR="0" lvl="0" indent="0" algn="l" rtl="0">
              <a:lnSpc>
                <a:spcPct val="115000"/>
              </a:lnSpc>
              <a:spcBef>
                <a:spcPts val="0"/>
              </a:spcBef>
              <a:spcAft>
                <a:spcPts val="0"/>
              </a:spcAft>
              <a:buClr>
                <a:srgbClr val="999999"/>
              </a:buClr>
              <a:buSzPts val="1200"/>
              <a:buFont typeface="Arial"/>
              <a:buNone/>
            </a:pPr>
            <a:r>
              <a:rPr lang="pt-BR" sz="2000" b="0" i="0" u="none" strike="noStrike" cap="none" dirty="0">
                <a:solidFill>
                  <a:schemeClr val="tx1"/>
                </a:solidFill>
                <a:latin typeface="Arial"/>
                <a:ea typeface="Arial"/>
                <a:cs typeface="Arial"/>
                <a:sym typeface="Arial"/>
              </a:rPr>
              <a:t>1822</a:t>
            </a:r>
            <a:endParaRPr lang="pt-BR" sz="2000" dirty="0">
              <a:solidFill>
                <a:schemeClr val="tx1"/>
              </a:solidFill>
            </a:endParaRPr>
          </a:p>
          <a:p>
            <a:r>
              <a:rPr lang="pt-BR" sz="1600" i="1" dirty="0">
                <a:solidFill>
                  <a:schemeClr val="tx1"/>
                </a:solidFill>
              </a:rPr>
              <a:t>	</a:t>
            </a:r>
          </a:p>
          <a:p>
            <a:r>
              <a:rPr lang="pt-BR" sz="1600" i="1" dirty="0">
                <a:solidFill>
                  <a:schemeClr val="tx1"/>
                </a:solidFill>
              </a:rPr>
              <a:t>“</a:t>
            </a:r>
            <a:r>
              <a:rPr lang="pt-BR" sz="1600" b="1" i="1" dirty="0" err="1">
                <a:solidFill>
                  <a:srgbClr val="FF0000"/>
                </a:solidFill>
              </a:rPr>
              <a:t>Cidadãos</a:t>
            </a:r>
            <a:r>
              <a:rPr lang="pt-BR" sz="1600" b="1" i="1" dirty="0">
                <a:solidFill>
                  <a:srgbClr val="FF0000"/>
                </a:solidFill>
              </a:rPr>
              <a:t> de todas as classes</a:t>
            </a:r>
            <a:r>
              <a:rPr lang="pt-BR" sz="1600" i="1" dirty="0">
                <a:solidFill>
                  <a:schemeClr val="tx1"/>
                </a:solidFill>
              </a:rPr>
              <a:t>, mocidade brasileira, </a:t>
            </a:r>
            <a:r>
              <a:rPr lang="pt-BR" sz="1600" i="1" dirty="0" err="1">
                <a:solidFill>
                  <a:schemeClr val="tx1"/>
                </a:solidFill>
              </a:rPr>
              <a:t>vós</a:t>
            </a:r>
            <a:r>
              <a:rPr lang="pt-BR" sz="1600" i="1" dirty="0">
                <a:solidFill>
                  <a:schemeClr val="tx1"/>
                </a:solidFill>
              </a:rPr>
              <a:t> tereis um </a:t>
            </a:r>
            <a:r>
              <a:rPr lang="pt-BR" sz="1600" i="1" dirty="0" err="1">
                <a:solidFill>
                  <a:schemeClr val="tx1"/>
                </a:solidFill>
              </a:rPr>
              <a:t>código</a:t>
            </a:r>
            <a:r>
              <a:rPr lang="pt-BR" sz="1600" i="1" dirty="0">
                <a:solidFill>
                  <a:schemeClr val="tx1"/>
                </a:solidFill>
              </a:rPr>
              <a:t> de </a:t>
            </a:r>
            <a:r>
              <a:rPr lang="pt-BR" sz="1600" i="1" dirty="0" err="1">
                <a:solidFill>
                  <a:schemeClr val="tx1"/>
                </a:solidFill>
              </a:rPr>
              <a:t>instrução</a:t>
            </a:r>
            <a:r>
              <a:rPr lang="pt-BR" sz="1600" i="1" dirty="0">
                <a:solidFill>
                  <a:schemeClr val="tx1"/>
                </a:solidFill>
              </a:rPr>
              <a:t> </a:t>
            </a:r>
            <a:r>
              <a:rPr lang="pt-BR" sz="1600" i="1" dirty="0" err="1">
                <a:solidFill>
                  <a:schemeClr val="tx1"/>
                </a:solidFill>
              </a:rPr>
              <a:t>pública</a:t>
            </a:r>
            <a:r>
              <a:rPr lang="pt-BR" sz="1600" i="1" dirty="0">
                <a:solidFill>
                  <a:schemeClr val="tx1"/>
                </a:solidFill>
              </a:rPr>
              <a:t> nacional, que fará germinar e vegetar </a:t>
            </a:r>
            <a:r>
              <a:rPr lang="pt-BR" sz="1600" i="1" dirty="0" err="1">
                <a:solidFill>
                  <a:schemeClr val="tx1"/>
                </a:solidFill>
              </a:rPr>
              <a:t>viçosamente</a:t>
            </a:r>
            <a:r>
              <a:rPr lang="pt-BR" sz="1600" i="1" dirty="0">
                <a:solidFill>
                  <a:schemeClr val="tx1"/>
                </a:solidFill>
              </a:rPr>
              <a:t> os talentos deste clima </a:t>
            </a:r>
            <a:r>
              <a:rPr lang="pt-BR" sz="1600" i="1" dirty="0" err="1">
                <a:solidFill>
                  <a:schemeClr val="tx1"/>
                </a:solidFill>
              </a:rPr>
              <a:t>abençoado</a:t>
            </a:r>
            <a:r>
              <a:rPr lang="pt-BR" sz="1600" i="1" dirty="0">
                <a:solidFill>
                  <a:schemeClr val="tx1"/>
                </a:solidFill>
              </a:rPr>
              <a:t>, e colocará a nossa </a:t>
            </a:r>
            <a:r>
              <a:rPr lang="pt-BR" sz="1600" i="1" dirty="0" err="1">
                <a:solidFill>
                  <a:schemeClr val="tx1"/>
                </a:solidFill>
              </a:rPr>
              <a:t>Constituição</a:t>
            </a:r>
            <a:r>
              <a:rPr lang="pt-BR" sz="1600" i="1" dirty="0">
                <a:solidFill>
                  <a:schemeClr val="tx1"/>
                </a:solidFill>
              </a:rPr>
              <a:t> debaixo da salvaguarda das </a:t>
            </a:r>
            <a:r>
              <a:rPr lang="pt-BR" sz="1600" i="1" dirty="0" err="1">
                <a:solidFill>
                  <a:schemeClr val="tx1"/>
                </a:solidFill>
              </a:rPr>
              <a:t>gerações</a:t>
            </a:r>
            <a:r>
              <a:rPr lang="pt-BR" sz="1600" i="1" dirty="0">
                <a:solidFill>
                  <a:schemeClr val="tx1"/>
                </a:solidFill>
              </a:rPr>
              <a:t> futuras, </a:t>
            </a:r>
            <a:r>
              <a:rPr lang="pt-BR" sz="1600" b="1" i="1" dirty="0">
                <a:solidFill>
                  <a:srgbClr val="FF0000"/>
                </a:solidFill>
              </a:rPr>
              <a:t>transmitindo a toda a </a:t>
            </a:r>
            <a:r>
              <a:rPr lang="pt-BR" sz="1600" b="1" i="1" dirty="0" err="1">
                <a:solidFill>
                  <a:srgbClr val="FF0000"/>
                </a:solidFill>
              </a:rPr>
              <a:t>nação</a:t>
            </a:r>
            <a:r>
              <a:rPr lang="pt-BR" sz="1600" b="1" i="1" dirty="0">
                <a:solidFill>
                  <a:srgbClr val="FF0000"/>
                </a:solidFill>
              </a:rPr>
              <a:t> uma </a:t>
            </a:r>
            <a:r>
              <a:rPr lang="pt-BR" sz="1600" b="1" i="1" dirty="0" err="1">
                <a:solidFill>
                  <a:srgbClr val="FF0000"/>
                </a:solidFill>
              </a:rPr>
              <a:t>educação</a:t>
            </a:r>
            <a:r>
              <a:rPr lang="pt-BR" sz="1600" b="1" i="1" dirty="0">
                <a:solidFill>
                  <a:srgbClr val="FF0000"/>
                </a:solidFill>
              </a:rPr>
              <a:t> liberal</a:t>
            </a:r>
            <a:r>
              <a:rPr lang="pt-BR" sz="1600" i="1" dirty="0">
                <a:solidFill>
                  <a:schemeClr val="tx1"/>
                </a:solidFill>
              </a:rPr>
              <a:t>, que comunique aos seus membros a </a:t>
            </a:r>
            <a:r>
              <a:rPr lang="pt-BR" sz="1600" i="1" dirty="0" err="1">
                <a:solidFill>
                  <a:schemeClr val="tx1"/>
                </a:solidFill>
              </a:rPr>
              <a:t>instrução</a:t>
            </a:r>
            <a:r>
              <a:rPr lang="pt-BR" sz="1600" i="1" dirty="0">
                <a:solidFill>
                  <a:schemeClr val="tx1"/>
                </a:solidFill>
              </a:rPr>
              <a:t> </a:t>
            </a:r>
            <a:r>
              <a:rPr lang="pt-BR" sz="1600" i="1" dirty="0" err="1">
                <a:solidFill>
                  <a:schemeClr val="tx1"/>
                </a:solidFill>
              </a:rPr>
              <a:t>necessária</a:t>
            </a:r>
            <a:r>
              <a:rPr lang="pt-BR" sz="1600" i="1" dirty="0">
                <a:solidFill>
                  <a:schemeClr val="tx1"/>
                </a:solidFill>
              </a:rPr>
              <a:t> para promoverem a felicidade do grande Todo Brasileiro.”</a:t>
            </a:r>
          </a:p>
          <a:p>
            <a:endParaRPr lang="pt-BR" sz="1600" i="1" dirty="0"/>
          </a:p>
          <a:p>
            <a:endParaRPr lang="pt-BR" sz="1600" i="1" dirty="0"/>
          </a:p>
          <a:p>
            <a:r>
              <a:rPr lang="pt-BR" sz="1600" i="1" dirty="0"/>
              <a:t>(Manifesto de sua alteza real, o </a:t>
            </a:r>
            <a:r>
              <a:rPr lang="pt-BR" sz="1600" i="1" dirty="0" err="1"/>
              <a:t>príncipe</a:t>
            </a:r>
            <a:r>
              <a:rPr lang="pt-BR" sz="1600" i="1" dirty="0"/>
              <a:t> regente constitucional e defensor </a:t>
            </a:r>
            <a:r>
              <a:rPr lang="pt-BR" sz="1600" i="1" dirty="0" err="1"/>
              <a:t>perpétuo</a:t>
            </a:r>
            <a:r>
              <a:rPr lang="pt-BR" sz="1600" i="1" dirty="0"/>
              <a:t> do Reino do Brasil aos povos deste reino)</a:t>
            </a:r>
            <a:br>
              <a:rPr lang="pt-BR" dirty="0"/>
            </a:br>
            <a:endParaRPr lang="pt-BR" sz="1600" dirty="0"/>
          </a:p>
          <a:p>
            <a:endParaRPr lang="pt-BR" sz="1600" i="1" dirty="0"/>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20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20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spTree>
    <p:extLst>
      <p:ext uri="{BB962C8B-B14F-4D97-AF65-F5344CB8AC3E}">
        <p14:creationId xmlns:p14="http://schemas.microsoft.com/office/powerpoint/2010/main" val="2764256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7"/>
          <p:cNvPicPr preferRelativeResize="0"/>
          <p:nvPr/>
        </p:nvPicPr>
        <p:blipFill rotWithShape="1">
          <a:blip r:embed="rId3">
            <a:alphaModFix/>
          </a:blip>
          <a:srcRect/>
          <a:stretch/>
        </p:blipFill>
        <p:spPr>
          <a:xfrm>
            <a:off x="0" y="0"/>
            <a:ext cx="9141291" cy="5143500"/>
          </a:xfrm>
          <a:prstGeom prst="rect">
            <a:avLst/>
          </a:prstGeom>
          <a:noFill/>
          <a:ln>
            <a:noFill/>
          </a:ln>
        </p:spPr>
      </p:pic>
      <p:cxnSp>
        <p:nvCxnSpPr>
          <p:cNvPr id="191" name="Google Shape;191;p7"/>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93" name="Google Shape;193;p7"/>
          <p:cNvSpPr txBox="1"/>
          <p:nvPr/>
        </p:nvSpPr>
        <p:spPr>
          <a:xfrm>
            <a:off x="1265084" y="1396879"/>
            <a:ext cx="6001130" cy="2570951"/>
          </a:xfrm>
          <a:prstGeom prst="rect">
            <a:avLst/>
          </a:prstGeom>
          <a:noFill/>
          <a:ln>
            <a:noFill/>
          </a:ln>
        </p:spPr>
        <p:txBody>
          <a:bodyPr spcFirstLastPara="1" wrap="square" lIns="68550" tIns="68550" rIns="68550" bIns="68550" anchor="t" anchorCtr="0">
            <a:noAutofit/>
          </a:bodyPr>
          <a:lstStyle/>
          <a:p>
            <a:pPr marL="0" marR="0" lvl="0" indent="0" algn="ctr" rtl="0">
              <a:lnSpc>
                <a:spcPct val="115000"/>
              </a:lnSpc>
              <a:spcBef>
                <a:spcPts val="0"/>
              </a:spcBef>
              <a:spcAft>
                <a:spcPts val="0"/>
              </a:spcAft>
              <a:buClr>
                <a:srgbClr val="0003FE"/>
              </a:buClr>
              <a:buSzPts val="2700"/>
              <a:buFont typeface="Arial"/>
              <a:buNone/>
            </a:pPr>
            <a:r>
              <a:rPr lang="pt-BR" sz="2700" b="1" dirty="0">
                <a:solidFill>
                  <a:srgbClr val="0003FE"/>
                </a:solidFill>
              </a:rPr>
              <a:t>Obrigado!</a:t>
            </a:r>
          </a:p>
          <a:p>
            <a:pPr marL="0" marR="0" lvl="0" indent="0" algn="ctr" rtl="0">
              <a:lnSpc>
                <a:spcPct val="115000"/>
              </a:lnSpc>
              <a:spcBef>
                <a:spcPts val="0"/>
              </a:spcBef>
              <a:spcAft>
                <a:spcPts val="0"/>
              </a:spcAft>
              <a:buClr>
                <a:srgbClr val="0003FE"/>
              </a:buClr>
              <a:buSzPts val="2700"/>
              <a:buFont typeface="Arial"/>
              <a:buNone/>
            </a:pPr>
            <a:endParaRPr lang="pt-BR" sz="2700" b="1" i="0" u="none" strike="noStrike" cap="none" dirty="0">
              <a:solidFill>
                <a:srgbClr val="0003FE"/>
              </a:solidFill>
              <a:latin typeface="Arial"/>
              <a:ea typeface="Arial"/>
              <a:cs typeface="Arial"/>
              <a:sym typeface="Arial"/>
            </a:endParaRPr>
          </a:p>
          <a:p>
            <a:pPr marL="0" marR="0" lvl="0" indent="0" algn="ctr" rtl="0">
              <a:lnSpc>
                <a:spcPct val="115000"/>
              </a:lnSpc>
              <a:spcBef>
                <a:spcPts val="0"/>
              </a:spcBef>
              <a:spcAft>
                <a:spcPts val="0"/>
              </a:spcAft>
              <a:buClr>
                <a:srgbClr val="0003FE"/>
              </a:buClr>
              <a:buSzPts val="2700"/>
              <a:buFont typeface="Arial"/>
              <a:buNone/>
            </a:pPr>
            <a:endParaRPr lang="pt-BR" sz="2700" b="1" dirty="0">
              <a:solidFill>
                <a:srgbClr val="0003FE"/>
              </a:solidFill>
            </a:endParaRPr>
          </a:p>
          <a:p>
            <a:pPr marL="0" marR="0" lvl="0" indent="0" algn="ctr" rtl="0">
              <a:lnSpc>
                <a:spcPct val="115000"/>
              </a:lnSpc>
              <a:spcBef>
                <a:spcPts val="0"/>
              </a:spcBef>
              <a:spcAft>
                <a:spcPts val="0"/>
              </a:spcAft>
              <a:buClr>
                <a:srgbClr val="0003FE"/>
              </a:buClr>
              <a:buSzPts val="2700"/>
              <a:buFont typeface="Arial"/>
              <a:buNone/>
            </a:pPr>
            <a:r>
              <a:rPr lang="pt-BR" sz="2700" b="1" dirty="0" err="1">
                <a:solidFill>
                  <a:srgbClr val="0003FE"/>
                </a:solidFill>
              </a:rPr>
              <a:t>a</a:t>
            </a:r>
            <a:r>
              <a:rPr lang="pt-BR" sz="2700" b="1" i="0" u="none" strike="noStrike" cap="none" dirty="0" err="1">
                <a:solidFill>
                  <a:srgbClr val="0003FE"/>
                </a:solidFill>
                <a:latin typeface="Arial"/>
                <a:ea typeface="Arial"/>
                <a:cs typeface="Arial"/>
                <a:sym typeface="Arial"/>
              </a:rPr>
              <a:t>n</a:t>
            </a:r>
            <a:r>
              <a:rPr lang="pt-BR" sz="2700" b="1" dirty="0" err="1">
                <a:solidFill>
                  <a:srgbClr val="0003FE"/>
                </a:solidFill>
              </a:rPr>
              <a:t>tonio.gois@jeduca.org.br</a:t>
            </a:r>
            <a:r>
              <a:rPr lang="pt-BR" sz="2700" b="1" i="0" u="none" strike="noStrike" cap="none" dirty="0">
                <a:solidFill>
                  <a:srgbClr val="0003FE"/>
                </a:solidFill>
                <a:latin typeface="Arial"/>
                <a:ea typeface="Arial"/>
                <a:cs typeface="Arial"/>
                <a:sym typeface="Arial"/>
              </a:rPr>
              <a:t>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
          <p:cNvPicPr preferRelativeResize="0"/>
          <p:nvPr/>
        </p:nvPicPr>
        <p:blipFill rotWithShape="1">
          <a:blip r:embed="rId3">
            <a:alphaModFix/>
          </a:blip>
          <a:srcRect l="18242" t="21249" r="17046" b="24028"/>
          <a:stretch/>
        </p:blipFill>
        <p:spPr>
          <a:xfrm>
            <a:off x="7398970" y="9331"/>
            <a:ext cx="1642396" cy="781450"/>
          </a:xfrm>
          <a:prstGeom prst="rect">
            <a:avLst/>
          </a:prstGeom>
          <a:noFill/>
          <a:ln>
            <a:noFill/>
          </a:ln>
        </p:spPr>
      </p:pic>
      <p:pic>
        <p:nvPicPr>
          <p:cNvPr id="149" name="Google Shape;149;p2"/>
          <p:cNvPicPr preferRelativeResize="0"/>
          <p:nvPr/>
        </p:nvPicPr>
        <p:blipFill rotWithShape="1">
          <a:blip r:embed="rId4">
            <a:alphaModFix/>
          </a:blip>
          <a:srcRect/>
          <a:stretch/>
        </p:blipFill>
        <p:spPr>
          <a:xfrm>
            <a:off x="7690812" y="4534678"/>
            <a:ext cx="1415864" cy="608822"/>
          </a:xfrm>
          <a:prstGeom prst="rect">
            <a:avLst/>
          </a:prstGeom>
          <a:noFill/>
          <a:ln>
            <a:noFill/>
          </a:ln>
        </p:spPr>
      </p:pic>
      <p:cxnSp>
        <p:nvCxnSpPr>
          <p:cNvPr id="150" name="Google Shape;150;p2"/>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7" name="CaixaDeTexto 6">
            <a:extLst>
              <a:ext uri="{FF2B5EF4-FFF2-40B4-BE49-F238E27FC236}">
                <a16:creationId xmlns:a16="http://schemas.microsoft.com/office/drawing/2014/main" id="{4D34CD1D-DC88-ABA7-48D4-ED54D38CDC6F}"/>
              </a:ext>
            </a:extLst>
          </p:cNvPr>
          <p:cNvSpPr txBox="1"/>
          <p:nvPr/>
        </p:nvSpPr>
        <p:spPr>
          <a:xfrm>
            <a:off x="706715" y="4079774"/>
            <a:ext cx="1039067" cy="307777"/>
          </a:xfrm>
          <a:prstGeom prst="rect">
            <a:avLst/>
          </a:prstGeom>
          <a:noFill/>
        </p:spPr>
        <p:txBody>
          <a:bodyPr wrap="none" rtlCol="0">
            <a:spAutoFit/>
          </a:bodyPr>
          <a:lstStyle/>
          <a:p>
            <a:r>
              <a:rPr lang="pt-US" dirty="0"/>
              <a:t>Fonte: Inaf</a:t>
            </a:r>
          </a:p>
        </p:txBody>
      </p:sp>
      <p:pic>
        <p:nvPicPr>
          <p:cNvPr id="5" name="Imagem 4" descr="Gráfico, Gráfico de barras&#10;&#10;Descrição gerada automaticamente">
            <a:extLst>
              <a:ext uri="{FF2B5EF4-FFF2-40B4-BE49-F238E27FC236}">
                <a16:creationId xmlns:a16="http://schemas.microsoft.com/office/drawing/2014/main" id="{5DEFE470-078D-D520-59C4-CFB7AE46B38B}"/>
              </a:ext>
            </a:extLst>
          </p:cNvPr>
          <p:cNvPicPr>
            <a:picLocks noChangeAspect="1"/>
          </p:cNvPicPr>
          <p:nvPr/>
        </p:nvPicPr>
        <p:blipFill>
          <a:blip r:embed="rId5"/>
          <a:stretch>
            <a:fillRect/>
          </a:stretch>
        </p:blipFill>
        <p:spPr>
          <a:xfrm>
            <a:off x="18662" y="0"/>
            <a:ext cx="9106676" cy="4797752"/>
          </a:xfrm>
          <a:prstGeom prst="rect">
            <a:avLst/>
          </a:prstGeom>
        </p:spPr>
      </p:pic>
    </p:spTree>
    <p:extLst>
      <p:ext uri="{BB962C8B-B14F-4D97-AF65-F5344CB8AC3E}">
        <p14:creationId xmlns:p14="http://schemas.microsoft.com/office/powerpoint/2010/main" val="2203603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
          <p:cNvPicPr preferRelativeResize="0"/>
          <p:nvPr/>
        </p:nvPicPr>
        <p:blipFill rotWithShape="1">
          <a:blip r:embed="rId3">
            <a:alphaModFix/>
          </a:blip>
          <a:srcRect l="18242" t="21249" r="17046" b="24028"/>
          <a:stretch/>
        </p:blipFill>
        <p:spPr>
          <a:xfrm>
            <a:off x="7398970" y="9331"/>
            <a:ext cx="1642396" cy="781450"/>
          </a:xfrm>
          <a:prstGeom prst="rect">
            <a:avLst/>
          </a:prstGeom>
          <a:noFill/>
          <a:ln>
            <a:noFill/>
          </a:ln>
        </p:spPr>
      </p:pic>
      <p:pic>
        <p:nvPicPr>
          <p:cNvPr id="149" name="Google Shape;149;p2"/>
          <p:cNvPicPr preferRelativeResize="0"/>
          <p:nvPr/>
        </p:nvPicPr>
        <p:blipFill rotWithShape="1">
          <a:blip r:embed="rId4">
            <a:alphaModFix/>
          </a:blip>
          <a:srcRect/>
          <a:stretch/>
        </p:blipFill>
        <p:spPr>
          <a:xfrm>
            <a:off x="7690812" y="4534678"/>
            <a:ext cx="1415864" cy="608822"/>
          </a:xfrm>
          <a:prstGeom prst="rect">
            <a:avLst/>
          </a:prstGeom>
          <a:noFill/>
          <a:ln>
            <a:noFill/>
          </a:ln>
        </p:spPr>
      </p:pic>
      <p:cxnSp>
        <p:nvCxnSpPr>
          <p:cNvPr id="150" name="Google Shape;150;p2"/>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7" name="CaixaDeTexto 6">
            <a:extLst>
              <a:ext uri="{FF2B5EF4-FFF2-40B4-BE49-F238E27FC236}">
                <a16:creationId xmlns:a16="http://schemas.microsoft.com/office/drawing/2014/main" id="{4D34CD1D-DC88-ABA7-48D4-ED54D38CDC6F}"/>
              </a:ext>
            </a:extLst>
          </p:cNvPr>
          <p:cNvSpPr txBox="1"/>
          <p:nvPr/>
        </p:nvSpPr>
        <p:spPr>
          <a:xfrm>
            <a:off x="706715" y="4079774"/>
            <a:ext cx="1039067" cy="307777"/>
          </a:xfrm>
          <a:prstGeom prst="rect">
            <a:avLst/>
          </a:prstGeom>
          <a:noFill/>
        </p:spPr>
        <p:txBody>
          <a:bodyPr wrap="none" rtlCol="0">
            <a:spAutoFit/>
          </a:bodyPr>
          <a:lstStyle/>
          <a:p>
            <a:r>
              <a:rPr lang="pt-US" dirty="0"/>
              <a:t>Fonte: Inaf</a:t>
            </a:r>
          </a:p>
        </p:txBody>
      </p:sp>
      <p:pic>
        <p:nvPicPr>
          <p:cNvPr id="3" name="Imagem 2" descr="Gráfico, Gráfico de barras&#10;&#10;Descrição gerada automaticamente">
            <a:extLst>
              <a:ext uri="{FF2B5EF4-FFF2-40B4-BE49-F238E27FC236}">
                <a16:creationId xmlns:a16="http://schemas.microsoft.com/office/drawing/2014/main" id="{347A30DB-1A75-7C36-BA77-96303A60C82A}"/>
              </a:ext>
            </a:extLst>
          </p:cNvPr>
          <p:cNvPicPr>
            <a:picLocks noChangeAspect="1"/>
          </p:cNvPicPr>
          <p:nvPr/>
        </p:nvPicPr>
        <p:blipFill>
          <a:blip r:embed="rId5"/>
          <a:stretch>
            <a:fillRect/>
          </a:stretch>
        </p:blipFill>
        <p:spPr>
          <a:xfrm>
            <a:off x="37324" y="-57261"/>
            <a:ext cx="9435858" cy="5052632"/>
          </a:xfrm>
          <a:prstGeom prst="rect">
            <a:avLst/>
          </a:prstGeom>
        </p:spPr>
      </p:pic>
    </p:spTree>
    <p:extLst>
      <p:ext uri="{BB962C8B-B14F-4D97-AF65-F5344CB8AC3E}">
        <p14:creationId xmlns:p14="http://schemas.microsoft.com/office/powerpoint/2010/main" val="2447627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41723B-5711-B5F0-37A2-8C22390A788E}"/>
              </a:ext>
            </a:extLst>
          </p:cNvPr>
          <p:cNvSpPr>
            <a:spLocks noGrp="1"/>
          </p:cNvSpPr>
          <p:nvPr>
            <p:ph type="ctrTitle"/>
          </p:nvPr>
        </p:nvSpPr>
        <p:spPr/>
        <p:txBody>
          <a:bodyPr/>
          <a:lstStyle/>
          <a:p>
            <a:endParaRPr lang="pt-US"/>
          </a:p>
        </p:txBody>
      </p:sp>
      <p:sp>
        <p:nvSpPr>
          <p:cNvPr id="3" name="Subtítulo 2">
            <a:extLst>
              <a:ext uri="{FF2B5EF4-FFF2-40B4-BE49-F238E27FC236}">
                <a16:creationId xmlns:a16="http://schemas.microsoft.com/office/drawing/2014/main" id="{3C474207-A221-00AD-4B42-0C93CD3DE462}"/>
              </a:ext>
            </a:extLst>
          </p:cNvPr>
          <p:cNvSpPr>
            <a:spLocks noGrp="1"/>
          </p:cNvSpPr>
          <p:nvPr>
            <p:ph type="subTitle" idx="1"/>
          </p:nvPr>
        </p:nvSpPr>
        <p:spPr/>
        <p:txBody>
          <a:bodyPr/>
          <a:lstStyle/>
          <a:p>
            <a:endParaRPr lang="pt-US"/>
          </a:p>
        </p:txBody>
      </p:sp>
    </p:spTree>
    <p:extLst>
      <p:ext uri="{BB962C8B-B14F-4D97-AF65-F5344CB8AC3E}">
        <p14:creationId xmlns:p14="http://schemas.microsoft.com/office/powerpoint/2010/main" val="4023208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cxnSp>
        <p:nvCxnSpPr>
          <p:cNvPr id="140" name="Google Shape;140;p6"/>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41" name="Google Shape;141;p6"/>
          <p:cNvSpPr txBox="1"/>
          <p:nvPr/>
        </p:nvSpPr>
        <p:spPr>
          <a:xfrm>
            <a:off x="599061" y="821543"/>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Estado Novo</a:t>
            </a:r>
            <a:endParaRPr sz="3150" b="1" i="0" u="none" strike="noStrike" cap="none" dirty="0">
              <a:solidFill>
                <a:srgbClr val="0003FE"/>
              </a:solidFill>
              <a:latin typeface="Arial"/>
              <a:ea typeface="Arial"/>
              <a:cs typeface="Arial"/>
              <a:sym typeface="Arial"/>
            </a:endParaRPr>
          </a:p>
        </p:txBody>
      </p:sp>
      <p:sp>
        <p:nvSpPr>
          <p:cNvPr id="9" name="Google Shape;167;p4">
            <a:extLst>
              <a:ext uri="{FF2B5EF4-FFF2-40B4-BE49-F238E27FC236}">
                <a16:creationId xmlns:a16="http://schemas.microsoft.com/office/drawing/2014/main" id="{D0CAEC4A-66D8-C598-AD6D-E6ADE5163CE4}"/>
              </a:ext>
            </a:extLst>
          </p:cNvPr>
          <p:cNvSpPr txBox="1"/>
          <p:nvPr/>
        </p:nvSpPr>
        <p:spPr>
          <a:xfrm>
            <a:off x="261256" y="1496856"/>
            <a:ext cx="6770480" cy="3404324"/>
          </a:xfrm>
          <a:prstGeom prst="rect">
            <a:avLst/>
          </a:prstGeom>
          <a:noFill/>
          <a:ln>
            <a:noFill/>
          </a:ln>
        </p:spPr>
        <p:txBody>
          <a:bodyPr spcFirstLastPara="1" wrap="square" lIns="68550" tIns="68550" rIns="68550" bIns="68550" anchor="t" anchorCtr="0">
            <a:noAutofit/>
          </a:bodyPr>
          <a:lstStyle/>
          <a:p>
            <a:pPr fontAlgn="base"/>
            <a:endParaRPr lang="pt-BR" i="1" dirty="0"/>
          </a:p>
          <a:p>
            <a:endParaRPr lang="pt-BR" sz="1600" i="1" dirty="0"/>
          </a:p>
          <a:p>
            <a:br>
              <a:rPr lang="pt-BR" sz="1600" i="1" dirty="0"/>
            </a:br>
            <a:endParaRPr lang="pt-BR" sz="1600" i="1" dirty="0"/>
          </a:p>
          <a:p>
            <a:endParaRPr lang="pt-BR" sz="1600" i="1" dirty="0"/>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16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16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sp>
        <p:nvSpPr>
          <p:cNvPr id="10" name="Google Shape;167;p4">
            <a:extLst>
              <a:ext uri="{FF2B5EF4-FFF2-40B4-BE49-F238E27FC236}">
                <a16:creationId xmlns:a16="http://schemas.microsoft.com/office/drawing/2014/main" id="{EDA73623-CF1F-A92C-06E2-61E0B0215B6E}"/>
              </a:ext>
            </a:extLst>
          </p:cNvPr>
          <p:cNvSpPr txBox="1"/>
          <p:nvPr/>
        </p:nvSpPr>
        <p:spPr>
          <a:xfrm>
            <a:off x="599061" y="1365578"/>
            <a:ext cx="5490843" cy="3528962"/>
          </a:xfrm>
          <a:prstGeom prst="rect">
            <a:avLst/>
          </a:prstGeom>
          <a:noFill/>
          <a:ln>
            <a:noFill/>
          </a:ln>
        </p:spPr>
        <p:txBody>
          <a:bodyPr spcFirstLastPara="1" wrap="square" lIns="68550" tIns="68550" rIns="68550" bIns="68550" anchor="t" anchorCtr="0">
            <a:noAutofit/>
          </a:bodyPr>
          <a:lstStyle/>
          <a:p>
            <a:r>
              <a:rPr lang="pt-BR" sz="2000" dirty="0"/>
              <a:t>Teixeira de Freitas (1890-1956)</a:t>
            </a:r>
          </a:p>
          <a:p>
            <a:endParaRPr lang="pt-BR" sz="1600" i="1" dirty="0"/>
          </a:p>
          <a:p>
            <a:r>
              <a:rPr lang="pt-BR" sz="1600" i="1" dirty="0"/>
              <a:t>“A </a:t>
            </a:r>
            <a:r>
              <a:rPr lang="pt-BR" sz="1600" i="1" dirty="0" err="1"/>
              <a:t>atuação</a:t>
            </a:r>
            <a:r>
              <a:rPr lang="pt-BR" sz="1600" i="1" dirty="0"/>
              <a:t> da escola, em vez de aproveitar, sob salutares </a:t>
            </a:r>
            <a:r>
              <a:rPr lang="pt-BR" sz="1600" i="1" dirty="0" err="1"/>
              <a:t>estímulos</a:t>
            </a:r>
            <a:r>
              <a:rPr lang="pt-BR" sz="1600" i="1" dirty="0"/>
              <a:t>, a tenacidade do discipulado, transforma-a em </a:t>
            </a:r>
            <a:r>
              <a:rPr lang="pt-BR" sz="1600" i="1" dirty="0" err="1"/>
              <a:t>estagnação</a:t>
            </a:r>
            <a:r>
              <a:rPr lang="pt-BR" sz="1600" i="1" dirty="0"/>
              <a:t> </a:t>
            </a:r>
            <a:r>
              <a:rPr lang="pt-BR" sz="1600" i="1" dirty="0" err="1"/>
              <a:t>patológica</a:t>
            </a:r>
            <a:r>
              <a:rPr lang="pt-BR" sz="1600" i="1" dirty="0"/>
              <a:t>, que se traduz por enorme </a:t>
            </a:r>
            <a:r>
              <a:rPr lang="pt-BR" sz="1600" i="1" dirty="0" err="1"/>
              <a:t>repetência</a:t>
            </a:r>
            <a:r>
              <a:rPr lang="pt-BR" sz="1600" i="1" dirty="0"/>
              <a:t>, </a:t>
            </a:r>
            <a:r>
              <a:rPr lang="pt-BR" sz="1600" i="1" dirty="0" err="1"/>
              <a:t>máxime</a:t>
            </a:r>
            <a:r>
              <a:rPr lang="pt-BR" sz="1600" i="1" dirty="0"/>
              <a:t> na 1a </a:t>
            </a:r>
            <a:r>
              <a:rPr lang="pt-BR" sz="1600" i="1" dirty="0" err="1"/>
              <a:t>série</a:t>
            </a:r>
            <a:r>
              <a:rPr lang="pt-BR" sz="1600" i="1" dirty="0"/>
              <a:t>, a repercutir nas </a:t>
            </a:r>
            <a:r>
              <a:rPr lang="pt-BR" sz="1600" i="1" dirty="0" err="1"/>
              <a:t>séries</a:t>
            </a:r>
            <a:r>
              <a:rPr lang="pt-BR" sz="1600" i="1" dirty="0"/>
              <a:t> superiores como aparente </a:t>
            </a:r>
            <a:r>
              <a:rPr lang="pt-BR" sz="1600" i="1" dirty="0" err="1"/>
              <a:t>evasão</a:t>
            </a:r>
            <a:r>
              <a:rPr lang="pt-BR" sz="1600" i="1" dirty="0"/>
              <a:t> escolar, quando esta é, em verdade, a </a:t>
            </a:r>
            <a:r>
              <a:rPr lang="pt-BR" sz="1600" i="1" dirty="0" err="1"/>
              <a:t>desistência</a:t>
            </a:r>
            <a:r>
              <a:rPr lang="pt-BR" sz="1600" i="1" dirty="0"/>
              <a:t> fatigada dos alunos </a:t>
            </a:r>
            <a:r>
              <a:rPr lang="pt-BR" sz="1600" i="1" dirty="0" err="1"/>
              <a:t>após</a:t>
            </a:r>
            <a:r>
              <a:rPr lang="pt-BR" sz="1600" i="1" dirty="0"/>
              <a:t> prolongado insucesso. (...) A </a:t>
            </a:r>
            <a:r>
              <a:rPr lang="pt-BR" sz="1600" i="1" dirty="0" err="1"/>
              <a:t>Nação</a:t>
            </a:r>
            <a:r>
              <a:rPr lang="pt-BR" sz="1600" i="1" dirty="0"/>
              <a:t> — agora </a:t>
            </a:r>
            <a:r>
              <a:rPr lang="pt-BR" sz="1600" i="1" dirty="0" err="1"/>
              <a:t>ja</a:t>
            </a:r>
            <a:r>
              <a:rPr lang="pt-BR" sz="1600" i="1" dirty="0"/>
              <a:t>́ se </a:t>
            </a:r>
            <a:r>
              <a:rPr lang="pt-BR" sz="1600" i="1" dirty="0" err="1"/>
              <a:t>ve</a:t>
            </a:r>
            <a:r>
              <a:rPr lang="pt-BR" sz="1600" i="1" dirty="0"/>
              <a:t>̂ isto inequivocamente — vem cumprindo o seu dever onde quer que disponha de escola aonde mandar os seus filhos. Mas a Escola </a:t>
            </a:r>
            <a:r>
              <a:rPr lang="pt-BR" sz="1600" i="1" dirty="0" err="1"/>
              <a:t>não</a:t>
            </a:r>
            <a:r>
              <a:rPr lang="pt-BR" sz="1600" i="1" dirty="0"/>
              <a:t> tem cumprido o seu.”</a:t>
            </a:r>
          </a:p>
          <a:p>
            <a:endParaRPr lang="pt-BR" sz="1600" dirty="0"/>
          </a:p>
          <a:p>
            <a:r>
              <a:rPr lang="pt-BR" dirty="0"/>
              <a:t>Em “O ensino </a:t>
            </a:r>
            <a:r>
              <a:rPr lang="pt-BR" dirty="0" err="1"/>
              <a:t>primário</a:t>
            </a:r>
            <a:r>
              <a:rPr lang="pt-BR" dirty="0"/>
              <a:t> brasileiro no </a:t>
            </a:r>
            <a:r>
              <a:rPr lang="pt-BR" dirty="0" err="1"/>
              <a:t>decênio</a:t>
            </a:r>
            <a:r>
              <a:rPr lang="pt-BR" dirty="0"/>
              <a:t> 1932-1941” </a:t>
            </a:r>
          </a:p>
          <a:p>
            <a:endParaRPr lang="pt-BR" sz="1600" dirty="0"/>
          </a:p>
          <a:p>
            <a:endParaRPr lang="pt-BR" sz="1600" dirty="0"/>
          </a:p>
          <a:p>
            <a:endParaRPr lang="pt-BR" sz="1600" i="1" dirty="0"/>
          </a:p>
          <a:p>
            <a:endParaRPr lang="pt-BR" sz="1600" i="1" dirty="0"/>
          </a:p>
          <a:p>
            <a:endParaRPr lang="pt-BR" sz="1600" i="1" dirty="0"/>
          </a:p>
          <a:p>
            <a:endParaRPr lang="pt-BR" sz="1600" i="1" dirty="0"/>
          </a:p>
          <a:p>
            <a:endParaRPr lang="pt-BR" sz="1600" i="1" dirty="0"/>
          </a:p>
          <a:p>
            <a:endParaRPr lang="pt-BR" sz="1600" i="1" dirty="0"/>
          </a:p>
          <a:p>
            <a:endParaRPr lang="pt-BR" sz="1600" i="1" dirty="0"/>
          </a:p>
          <a:p>
            <a:endParaRPr lang="pt-BR" sz="1600" i="1" dirty="0"/>
          </a:p>
          <a:p>
            <a:endParaRPr lang="pt-BR" sz="1600" i="1" dirty="0"/>
          </a:p>
          <a:p>
            <a:br>
              <a:rPr lang="pt-BR" sz="1600" i="1" dirty="0"/>
            </a:br>
            <a:endParaRPr lang="pt-BR" sz="1600" i="1" dirty="0"/>
          </a:p>
          <a:p>
            <a:endParaRPr lang="pt-BR" sz="1600" i="1" dirty="0"/>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16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16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pic>
        <p:nvPicPr>
          <p:cNvPr id="4" name="Imagem 3" descr="Foto preta e branca de homem de terno e gravata&#10;&#10;Descrição gerada automaticamente">
            <a:extLst>
              <a:ext uri="{FF2B5EF4-FFF2-40B4-BE49-F238E27FC236}">
                <a16:creationId xmlns:a16="http://schemas.microsoft.com/office/drawing/2014/main" id="{0BC728DE-815B-9CE0-43A2-95092E0CFF12}"/>
              </a:ext>
            </a:extLst>
          </p:cNvPr>
          <p:cNvPicPr>
            <a:picLocks noChangeAspect="1"/>
          </p:cNvPicPr>
          <p:nvPr/>
        </p:nvPicPr>
        <p:blipFill>
          <a:blip r:embed="rId3"/>
          <a:stretch>
            <a:fillRect/>
          </a:stretch>
        </p:blipFill>
        <p:spPr>
          <a:xfrm>
            <a:off x="6601969" y="1150643"/>
            <a:ext cx="2251452" cy="3296324"/>
          </a:xfrm>
          <a:prstGeom prst="rect">
            <a:avLst/>
          </a:prstGeom>
        </p:spPr>
      </p:pic>
    </p:spTree>
    <p:extLst>
      <p:ext uri="{BB962C8B-B14F-4D97-AF65-F5344CB8AC3E}">
        <p14:creationId xmlns:p14="http://schemas.microsoft.com/office/powerpoint/2010/main" val="1535750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cxnSp>
        <p:nvCxnSpPr>
          <p:cNvPr id="150" name="Google Shape;150;p2"/>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6" name="Google Shape;141;p6">
            <a:extLst>
              <a:ext uri="{FF2B5EF4-FFF2-40B4-BE49-F238E27FC236}">
                <a16:creationId xmlns:a16="http://schemas.microsoft.com/office/drawing/2014/main" id="{585D12C3-0CC8-433E-91B2-64583A7842E1}"/>
              </a:ext>
            </a:extLst>
          </p:cNvPr>
          <p:cNvSpPr txBox="1"/>
          <p:nvPr/>
        </p:nvSpPr>
        <p:spPr>
          <a:xfrm>
            <a:off x="706715" y="601542"/>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Financiamento</a:t>
            </a:r>
            <a:endParaRPr sz="3150" b="1" i="0" u="none" strike="noStrike" cap="none" dirty="0">
              <a:solidFill>
                <a:srgbClr val="0003FE"/>
              </a:solidFill>
              <a:latin typeface="Arial"/>
              <a:ea typeface="Arial"/>
              <a:cs typeface="Arial"/>
              <a:sym typeface="Arial"/>
            </a:endParaRPr>
          </a:p>
        </p:txBody>
      </p:sp>
      <p:pic>
        <p:nvPicPr>
          <p:cNvPr id="4" name="Imagem 3" descr="Gráfico, Gráfico de linhas&#10;&#10;Descrição gerada automaticamente">
            <a:extLst>
              <a:ext uri="{FF2B5EF4-FFF2-40B4-BE49-F238E27FC236}">
                <a16:creationId xmlns:a16="http://schemas.microsoft.com/office/drawing/2014/main" id="{724BD7BB-4140-7392-EE6A-010B0D84860C}"/>
              </a:ext>
            </a:extLst>
          </p:cNvPr>
          <p:cNvPicPr>
            <a:picLocks noChangeAspect="1"/>
          </p:cNvPicPr>
          <p:nvPr/>
        </p:nvPicPr>
        <p:blipFill>
          <a:blip r:embed="rId3"/>
          <a:stretch>
            <a:fillRect/>
          </a:stretch>
        </p:blipFill>
        <p:spPr>
          <a:xfrm>
            <a:off x="990179" y="1072275"/>
            <a:ext cx="6203639" cy="3938265"/>
          </a:xfrm>
          <a:prstGeom prst="rect">
            <a:avLst/>
          </a:prstGeom>
        </p:spPr>
      </p:pic>
    </p:spTree>
    <p:extLst>
      <p:ext uri="{BB962C8B-B14F-4D97-AF65-F5344CB8AC3E}">
        <p14:creationId xmlns:p14="http://schemas.microsoft.com/office/powerpoint/2010/main" val="2249590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cxnSp>
        <p:nvCxnSpPr>
          <p:cNvPr id="150" name="Google Shape;150;p2"/>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5" name="Google Shape;167;p4">
            <a:extLst>
              <a:ext uri="{FF2B5EF4-FFF2-40B4-BE49-F238E27FC236}">
                <a16:creationId xmlns:a16="http://schemas.microsoft.com/office/drawing/2014/main" id="{40BA4E2D-AEFE-6450-8A33-E37DF2330A6D}"/>
              </a:ext>
            </a:extLst>
          </p:cNvPr>
          <p:cNvSpPr txBox="1"/>
          <p:nvPr/>
        </p:nvSpPr>
        <p:spPr>
          <a:xfrm>
            <a:off x="731479" y="1518659"/>
            <a:ext cx="7178335" cy="3528962"/>
          </a:xfrm>
          <a:prstGeom prst="rect">
            <a:avLst/>
          </a:prstGeom>
          <a:noFill/>
          <a:ln>
            <a:noFill/>
          </a:ln>
        </p:spPr>
        <p:txBody>
          <a:bodyPr spcFirstLastPara="1" wrap="square" lIns="68550" tIns="68550" rIns="68550" bIns="68550" anchor="t" anchorCtr="0">
            <a:noAutofit/>
          </a:bodyPr>
          <a:lstStyle/>
          <a:p>
            <a:r>
              <a:rPr lang="pt-BR" sz="1800" i="1" dirty="0"/>
              <a:t>”Parece que a </a:t>
            </a:r>
            <a:r>
              <a:rPr lang="pt-BR" sz="1800" i="1" dirty="0" err="1"/>
              <a:t>prática</a:t>
            </a:r>
            <a:r>
              <a:rPr lang="pt-BR" sz="1800" i="1" dirty="0"/>
              <a:t> da </a:t>
            </a:r>
            <a:r>
              <a:rPr lang="pt-BR" sz="1800" i="1" dirty="0" err="1"/>
              <a:t>repetência</a:t>
            </a:r>
            <a:r>
              <a:rPr lang="pt-BR" sz="1800" i="1" dirty="0"/>
              <a:t> está contida na pedagogia do sistema como um todo. É como se fizesse parte integral da pedagogia, aceita por todos os agentes do processo de forma natural. A </a:t>
            </a:r>
            <a:r>
              <a:rPr lang="pt-BR" sz="1800" i="1" dirty="0" err="1"/>
              <a:t>persistência</a:t>
            </a:r>
            <a:r>
              <a:rPr lang="pt-BR" sz="1800" i="1" dirty="0"/>
              <a:t> desta </a:t>
            </a:r>
            <a:r>
              <a:rPr lang="pt-BR" sz="1800" i="1" dirty="0" err="1"/>
              <a:t>prática</a:t>
            </a:r>
            <a:r>
              <a:rPr lang="pt-BR" sz="1800" i="1" dirty="0"/>
              <a:t> e da </a:t>
            </a:r>
            <a:r>
              <a:rPr lang="pt-BR" sz="1800" i="1" dirty="0" err="1"/>
              <a:t>proporção</a:t>
            </a:r>
            <a:r>
              <a:rPr lang="pt-BR" sz="1800" i="1" dirty="0"/>
              <a:t> desta taxa nos induz a pensar numa verdadeira metodologia </a:t>
            </a:r>
            <a:r>
              <a:rPr lang="pt-BR" sz="1800" i="1" dirty="0" err="1"/>
              <a:t>pedagógica</a:t>
            </a:r>
            <a:r>
              <a:rPr lang="pt-BR" sz="1800" i="1" dirty="0"/>
              <a:t> que subsiste no sistema, apesar de todos os </a:t>
            </a:r>
            <a:r>
              <a:rPr lang="pt-BR" sz="1800" i="1" dirty="0" err="1"/>
              <a:t>esforços</a:t>
            </a:r>
            <a:r>
              <a:rPr lang="pt-BR" sz="1800" i="1" dirty="0"/>
              <a:t> no sentido de universalizar a </a:t>
            </a:r>
            <a:r>
              <a:rPr lang="pt-BR" sz="1800" i="1" dirty="0" err="1"/>
              <a:t>educação</a:t>
            </a:r>
            <a:r>
              <a:rPr lang="pt-BR" sz="1800" i="1" dirty="0"/>
              <a:t> </a:t>
            </a:r>
            <a:r>
              <a:rPr lang="pt-BR" sz="1800" i="1" dirty="0" err="1"/>
              <a:t>básica</a:t>
            </a:r>
            <a:r>
              <a:rPr lang="pt-BR" sz="1800" i="1" dirty="0"/>
              <a:t> no Brasil.”  </a:t>
            </a:r>
          </a:p>
          <a:p>
            <a:endParaRPr lang="pt-BR" sz="1800" i="1" dirty="0"/>
          </a:p>
          <a:p>
            <a:endParaRPr lang="pt-BR" sz="1800" i="1" dirty="0"/>
          </a:p>
          <a:p>
            <a:r>
              <a:rPr lang="pt-BR" sz="1800" i="1" dirty="0"/>
              <a:t>(Sérgio Costa Ribeiro em A Pedagogia da Repetência)</a:t>
            </a:r>
            <a:br>
              <a:rPr lang="pt-BR" sz="1600" dirty="0"/>
            </a:br>
            <a:endParaRPr lang="pt-BR" sz="1600" dirty="0"/>
          </a:p>
          <a:p>
            <a:endParaRPr lang="pt-BR" sz="1600" i="1" dirty="0"/>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16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16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sp>
        <p:nvSpPr>
          <p:cNvPr id="6" name="Google Shape;141;p6">
            <a:extLst>
              <a:ext uri="{FF2B5EF4-FFF2-40B4-BE49-F238E27FC236}">
                <a16:creationId xmlns:a16="http://schemas.microsoft.com/office/drawing/2014/main" id="{585D12C3-0CC8-433E-91B2-64583A7842E1}"/>
              </a:ext>
            </a:extLst>
          </p:cNvPr>
          <p:cNvSpPr txBox="1"/>
          <p:nvPr/>
        </p:nvSpPr>
        <p:spPr>
          <a:xfrm>
            <a:off x="706715" y="601542"/>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Pedagogia da Repetência</a:t>
            </a:r>
            <a:endParaRPr sz="3150" b="1" i="0" u="none" strike="noStrike" cap="none" dirty="0">
              <a:solidFill>
                <a:srgbClr val="0003FE"/>
              </a:solidFill>
              <a:latin typeface="Arial"/>
              <a:ea typeface="Arial"/>
              <a:cs typeface="Arial"/>
              <a:sym typeface="Arial"/>
            </a:endParaRPr>
          </a:p>
        </p:txBody>
      </p:sp>
    </p:spTree>
    <p:extLst>
      <p:ext uri="{BB962C8B-B14F-4D97-AF65-F5344CB8AC3E}">
        <p14:creationId xmlns:p14="http://schemas.microsoft.com/office/powerpoint/2010/main" val="2355872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cxnSp>
        <p:nvCxnSpPr>
          <p:cNvPr id="150" name="Google Shape;150;p2"/>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5" name="Google Shape;167;p4">
            <a:extLst>
              <a:ext uri="{FF2B5EF4-FFF2-40B4-BE49-F238E27FC236}">
                <a16:creationId xmlns:a16="http://schemas.microsoft.com/office/drawing/2014/main" id="{40BA4E2D-AEFE-6450-8A33-E37DF2330A6D}"/>
              </a:ext>
            </a:extLst>
          </p:cNvPr>
          <p:cNvSpPr txBox="1"/>
          <p:nvPr/>
        </p:nvSpPr>
        <p:spPr>
          <a:xfrm>
            <a:off x="731479" y="1128267"/>
            <a:ext cx="4828073" cy="3208785"/>
          </a:xfrm>
          <a:prstGeom prst="rect">
            <a:avLst/>
          </a:prstGeom>
          <a:noFill/>
          <a:ln>
            <a:noFill/>
          </a:ln>
        </p:spPr>
        <p:txBody>
          <a:bodyPr spcFirstLastPara="1" wrap="square" lIns="68550" tIns="68550" rIns="68550" bIns="68550" anchor="t" anchorCtr="0">
            <a:noAutofit/>
          </a:bodyPr>
          <a:lstStyle/>
          <a:p>
            <a:r>
              <a:rPr lang="pt-BR" sz="1600" i="1" dirty="0"/>
              <a:t>“É </a:t>
            </a:r>
            <a:r>
              <a:rPr lang="pt-BR" sz="1600" i="1" dirty="0" err="1"/>
              <a:t>difícil</a:t>
            </a:r>
            <a:r>
              <a:rPr lang="pt-BR" sz="1600" i="1" dirty="0"/>
              <a:t> achar outra </a:t>
            </a:r>
            <a:r>
              <a:rPr lang="pt-BR" sz="1600" i="1" dirty="0" err="1"/>
              <a:t>prática</a:t>
            </a:r>
            <a:r>
              <a:rPr lang="pt-BR" sz="1600" i="1" dirty="0"/>
              <a:t> educacional em que a </a:t>
            </a:r>
            <a:r>
              <a:rPr lang="pt-BR" sz="1600" i="1" dirty="0" err="1"/>
              <a:t>evidência</a:t>
            </a:r>
            <a:r>
              <a:rPr lang="pt-BR" sz="1600" i="1" dirty="0"/>
              <a:t> é </a:t>
            </a:r>
            <a:r>
              <a:rPr lang="pt-BR" sz="1600" i="1" dirty="0" err="1"/>
              <a:t>tão</a:t>
            </a:r>
            <a:r>
              <a:rPr lang="pt-BR" sz="1600" i="1" dirty="0"/>
              <a:t> inequivocamente negativa”. </a:t>
            </a:r>
          </a:p>
          <a:p>
            <a:endParaRPr lang="pt-BR" sz="1600" i="1" dirty="0"/>
          </a:p>
          <a:p>
            <a:r>
              <a:rPr lang="pt-BR" sz="1600" i="1" dirty="0"/>
              <a:t>(John </a:t>
            </a:r>
            <a:r>
              <a:rPr lang="pt-BR" sz="1600" i="1" dirty="0" err="1"/>
              <a:t>Hattie</a:t>
            </a:r>
            <a:r>
              <a:rPr lang="pt-BR" sz="1600" i="1" dirty="0"/>
              <a:t>, em </a:t>
            </a:r>
            <a:r>
              <a:rPr lang="pt-BR" sz="1600" i="1" dirty="0" err="1"/>
              <a:t>Visible</a:t>
            </a:r>
            <a:r>
              <a:rPr lang="pt-BR" sz="1600" i="1" dirty="0"/>
              <a:t> Learning)</a:t>
            </a:r>
            <a:br>
              <a:rPr lang="pt-BR" sz="1600" dirty="0"/>
            </a:br>
            <a:endParaRPr lang="pt-BR" sz="1600" dirty="0"/>
          </a:p>
          <a:p>
            <a:endParaRPr lang="pt-BR" sz="2000" i="1" dirty="0"/>
          </a:p>
          <a:p>
            <a:pPr marL="0" marR="0" lvl="0" indent="0" algn="l" rtl="0">
              <a:lnSpc>
                <a:spcPct val="115000"/>
              </a:lnSpc>
              <a:spcBef>
                <a:spcPts val="0"/>
              </a:spcBef>
              <a:spcAft>
                <a:spcPts val="0"/>
              </a:spcAft>
              <a:buClr>
                <a:srgbClr val="999999"/>
              </a:buClr>
              <a:buSzPts val="1200"/>
              <a:buFont typeface="Arial"/>
              <a:buNone/>
            </a:pPr>
            <a:endParaRPr lang="pt-BR" sz="20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20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20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2000" b="0" i="0" u="none" strike="noStrike" cap="none" dirty="0">
              <a:solidFill>
                <a:srgbClr val="999999"/>
              </a:solidFill>
              <a:latin typeface="Arial"/>
              <a:ea typeface="Arial"/>
              <a:cs typeface="Arial"/>
              <a:sym typeface="Arial"/>
            </a:endParaRPr>
          </a:p>
        </p:txBody>
      </p:sp>
      <p:sp>
        <p:nvSpPr>
          <p:cNvPr id="6" name="Google Shape;141;p6">
            <a:extLst>
              <a:ext uri="{FF2B5EF4-FFF2-40B4-BE49-F238E27FC236}">
                <a16:creationId xmlns:a16="http://schemas.microsoft.com/office/drawing/2014/main" id="{585D12C3-0CC8-433E-91B2-64583A7842E1}"/>
              </a:ext>
            </a:extLst>
          </p:cNvPr>
          <p:cNvSpPr txBox="1"/>
          <p:nvPr/>
        </p:nvSpPr>
        <p:spPr>
          <a:xfrm>
            <a:off x="706715" y="601542"/>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Pedagogia da Repetência</a:t>
            </a:r>
            <a:endParaRPr sz="3150" b="1" i="0" u="none" strike="noStrike" cap="none" dirty="0">
              <a:solidFill>
                <a:srgbClr val="0003FE"/>
              </a:solidFill>
              <a:latin typeface="Arial"/>
              <a:ea typeface="Arial"/>
              <a:cs typeface="Arial"/>
              <a:sym typeface="Arial"/>
            </a:endParaRPr>
          </a:p>
        </p:txBody>
      </p:sp>
      <p:pic>
        <p:nvPicPr>
          <p:cNvPr id="3" name="Imagem 2" descr="Forma, Círculo&#10;&#10;Descrição gerada automaticamente">
            <a:extLst>
              <a:ext uri="{FF2B5EF4-FFF2-40B4-BE49-F238E27FC236}">
                <a16:creationId xmlns:a16="http://schemas.microsoft.com/office/drawing/2014/main" id="{C380F710-8B60-0397-B1D6-F4A71AC9D059}"/>
              </a:ext>
            </a:extLst>
          </p:cNvPr>
          <p:cNvPicPr>
            <a:picLocks noChangeAspect="1"/>
          </p:cNvPicPr>
          <p:nvPr/>
        </p:nvPicPr>
        <p:blipFill>
          <a:blip r:embed="rId3"/>
          <a:stretch>
            <a:fillRect/>
          </a:stretch>
        </p:blipFill>
        <p:spPr>
          <a:xfrm>
            <a:off x="6387467" y="957788"/>
            <a:ext cx="2494730" cy="3549744"/>
          </a:xfrm>
          <a:prstGeom prst="rect">
            <a:avLst/>
          </a:prstGeom>
        </p:spPr>
      </p:pic>
      <p:pic>
        <p:nvPicPr>
          <p:cNvPr id="7" name="Imagem 6" descr="Tela de computador com texto preto sobre fundo branco&#10;&#10;Descrição gerada automaticamente">
            <a:extLst>
              <a:ext uri="{FF2B5EF4-FFF2-40B4-BE49-F238E27FC236}">
                <a16:creationId xmlns:a16="http://schemas.microsoft.com/office/drawing/2014/main" id="{FA5E3721-3ADB-2F97-2800-C1CEE1CBBC5C}"/>
              </a:ext>
            </a:extLst>
          </p:cNvPr>
          <p:cNvPicPr>
            <a:picLocks noChangeAspect="1"/>
          </p:cNvPicPr>
          <p:nvPr/>
        </p:nvPicPr>
        <p:blipFill>
          <a:blip r:embed="rId4"/>
          <a:stretch>
            <a:fillRect/>
          </a:stretch>
        </p:blipFill>
        <p:spPr>
          <a:xfrm>
            <a:off x="731479" y="2377150"/>
            <a:ext cx="4946944" cy="2130382"/>
          </a:xfrm>
          <a:prstGeom prst="rect">
            <a:avLst/>
          </a:prstGeom>
        </p:spPr>
      </p:pic>
    </p:spTree>
    <p:extLst>
      <p:ext uri="{BB962C8B-B14F-4D97-AF65-F5344CB8AC3E}">
        <p14:creationId xmlns:p14="http://schemas.microsoft.com/office/powerpoint/2010/main" val="2193938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62BDA0B5-91D4-9D13-0AAD-53EB927F086C}"/>
              </a:ext>
            </a:extLst>
          </p:cNvPr>
          <p:cNvSpPr>
            <a:spLocks noGrp="1"/>
          </p:cNvSpPr>
          <p:nvPr>
            <p:ph type="title"/>
          </p:nvPr>
        </p:nvSpPr>
        <p:spPr>
          <a:xfrm>
            <a:off x="688617" y="723901"/>
            <a:ext cx="7886700" cy="1198619"/>
          </a:xfrm>
        </p:spPr>
        <p:txBody>
          <a:bodyPr>
            <a:normAutofit/>
          </a:bodyPr>
          <a:lstStyle/>
          <a:p>
            <a:pPr>
              <a:lnSpc>
                <a:spcPct val="150000"/>
              </a:lnSpc>
            </a:pPr>
            <a:r>
              <a:rPr lang="pt-BR" dirty="0"/>
              <a:t>Pedagogia da repetência</a:t>
            </a:r>
            <a:endParaRPr lang="pt-BR" sz="2100" i="1" dirty="0"/>
          </a:p>
        </p:txBody>
      </p:sp>
      <p:pic>
        <p:nvPicPr>
          <p:cNvPr id="2" name="Imagem 1" descr="Interface gráfica do usuário, Texto, Aplicativo, Email&#10;&#10;Descrição gerada automaticamente">
            <a:extLst>
              <a:ext uri="{FF2B5EF4-FFF2-40B4-BE49-F238E27FC236}">
                <a16:creationId xmlns:a16="http://schemas.microsoft.com/office/drawing/2014/main" id="{B52613BC-1D5F-7503-BD69-B5322FA4D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6" y="237079"/>
            <a:ext cx="9178763" cy="3731497"/>
          </a:xfrm>
          <a:prstGeom prst="rect">
            <a:avLst/>
          </a:prstGeom>
        </p:spPr>
      </p:pic>
    </p:spTree>
    <p:extLst>
      <p:ext uri="{BB962C8B-B14F-4D97-AF65-F5344CB8AC3E}">
        <p14:creationId xmlns:p14="http://schemas.microsoft.com/office/powerpoint/2010/main" val="1140130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8"/>
          <p:cNvPicPr preferRelativeResize="0"/>
          <p:nvPr/>
        </p:nvPicPr>
        <p:blipFill rotWithShape="1">
          <a:blip r:embed="rId3">
            <a:alphaModFix/>
          </a:blip>
          <a:srcRect/>
          <a:stretch/>
        </p:blipFill>
        <p:spPr>
          <a:xfrm>
            <a:off x="0" y="0"/>
            <a:ext cx="9141291" cy="5143500"/>
          </a:xfrm>
          <a:prstGeom prst="rect">
            <a:avLst/>
          </a:prstGeom>
          <a:noFill/>
          <a:ln>
            <a:noFill/>
          </a:ln>
        </p:spPr>
      </p:pic>
      <p:sp>
        <p:nvSpPr>
          <p:cNvPr id="199" name="Google Shape;199;p8"/>
          <p:cNvSpPr txBox="1"/>
          <p:nvPr/>
        </p:nvSpPr>
        <p:spPr>
          <a:xfrm>
            <a:off x="5335615" y="3753856"/>
            <a:ext cx="1092351"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3FE"/>
              </a:buClr>
              <a:buSzPts val="1100"/>
              <a:buFont typeface="Open Sans"/>
              <a:buNone/>
            </a:pPr>
            <a:r>
              <a:rPr lang="pt-BR" sz="1100" b="0" i="0" u="none" strike="noStrike" cap="none">
                <a:solidFill>
                  <a:srgbClr val="0003FE"/>
                </a:solidFill>
                <a:latin typeface="Open Sans"/>
                <a:ea typeface="Open Sans"/>
                <a:cs typeface="Open Sans"/>
                <a:sym typeface="Open Sans"/>
              </a:rPr>
              <a:t>jeduca.org.br</a:t>
            </a:r>
            <a:endParaRPr/>
          </a:p>
        </p:txBody>
      </p:sp>
      <p:sp>
        <p:nvSpPr>
          <p:cNvPr id="200" name="Google Shape;200;p8"/>
          <p:cNvSpPr txBox="1"/>
          <p:nvPr/>
        </p:nvSpPr>
        <p:spPr>
          <a:xfrm>
            <a:off x="2943595" y="3753856"/>
            <a:ext cx="1672644"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3FE"/>
              </a:buClr>
              <a:buSzPts val="1100"/>
              <a:buFont typeface="Open Sans"/>
              <a:buNone/>
            </a:pPr>
            <a:r>
              <a:rPr lang="pt-BR" sz="1100" b="0" i="0" u="none" strike="noStrike" cap="none">
                <a:solidFill>
                  <a:srgbClr val="0003FE"/>
                </a:solidFill>
                <a:latin typeface="Open Sans"/>
                <a:ea typeface="Open Sans"/>
                <a:cs typeface="Open Sans"/>
                <a:sym typeface="Open Sans"/>
              </a:rPr>
              <a:t>contato@jeduca.org.br</a:t>
            </a:r>
            <a:endParaRPr/>
          </a:p>
        </p:txBody>
      </p:sp>
      <p:sp>
        <p:nvSpPr>
          <p:cNvPr id="201" name="Google Shape;201;p8"/>
          <p:cNvSpPr txBox="1"/>
          <p:nvPr/>
        </p:nvSpPr>
        <p:spPr>
          <a:xfrm>
            <a:off x="492249" y="4714235"/>
            <a:ext cx="1971292"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3FE"/>
              </a:buClr>
              <a:buSzPts val="1100"/>
              <a:buFont typeface="Open Sans"/>
              <a:buNone/>
            </a:pPr>
            <a:r>
              <a:rPr lang="pt-BR" sz="1100" b="0" i="0" u="none" strike="noStrike" cap="none">
                <a:solidFill>
                  <a:srgbClr val="0003FE"/>
                </a:solidFill>
                <a:latin typeface="Open Sans"/>
                <a:ea typeface="Open Sans"/>
                <a:cs typeface="Open Sans"/>
                <a:sym typeface="Open Sans"/>
              </a:rPr>
              <a:t>/jeducabrasil/</a:t>
            </a:r>
            <a:endParaRPr/>
          </a:p>
        </p:txBody>
      </p:sp>
      <p:sp>
        <p:nvSpPr>
          <p:cNvPr id="202" name="Google Shape;202;p8"/>
          <p:cNvSpPr txBox="1"/>
          <p:nvPr/>
        </p:nvSpPr>
        <p:spPr>
          <a:xfrm>
            <a:off x="6842916" y="4697161"/>
            <a:ext cx="1921542"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3FE"/>
              </a:buClr>
              <a:buSzPts val="1100"/>
              <a:buFont typeface="Open Sans"/>
              <a:buNone/>
            </a:pPr>
            <a:r>
              <a:rPr lang="pt-BR" sz="1100" b="0" i="0" u="none" strike="noStrike" cap="none">
                <a:solidFill>
                  <a:srgbClr val="0003FE"/>
                </a:solidFill>
                <a:latin typeface="Open Sans"/>
                <a:ea typeface="Open Sans"/>
                <a:cs typeface="Open Sans"/>
                <a:sym typeface="Open Sans"/>
              </a:rPr>
              <a:t>/jeducabrasil </a:t>
            </a:r>
            <a:endParaRPr/>
          </a:p>
        </p:txBody>
      </p:sp>
      <p:sp>
        <p:nvSpPr>
          <p:cNvPr id="203" name="Google Shape;203;p8"/>
          <p:cNvSpPr txBox="1"/>
          <p:nvPr/>
        </p:nvSpPr>
        <p:spPr>
          <a:xfrm>
            <a:off x="4685044" y="4697161"/>
            <a:ext cx="1769142"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3FE"/>
              </a:buClr>
              <a:buSzPts val="1100"/>
              <a:buFont typeface="Open Sans"/>
              <a:buNone/>
            </a:pPr>
            <a:r>
              <a:rPr lang="pt-BR" sz="1100" b="0" i="0" u="none" strike="noStrike" cap="none">
                <a:solidFill>
                  <a:srgbClr val="0003FE"/>
                </a:solidFill>
                <a:latin typeface="Open Sans"/>
                <a:ea typeface="Open Sans"/>
                <a:cs typeface="Open Sans"/>
                <a:sym typeface="Open Sans"/>
              </a:rPr>
              <a:t>/jeducaeduca </a:t>
            </a:r>
            <a:endParaRPr/>
          </a:p>
        </p:txBody>
      </p:sp>
      <p:sp>
        <p:nvSpPr>
          <p:cNvPr id="204" name="Google Shape;204;p8"/>
          <p:cNvSpPr txBox="1"/>
          <p:nvPr/>
        </p:nvSpPr>
        <p:spPr>
          <a:xfrm>
            <a:off x="2852271" y="4697161"/>
            <a:ext cx="1444043"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3FE"/>
              </a:buClr>
              <a:buSzPts val="1100"/>
              <a:buFont typeface="Open Sans"/>
              <a:buNone/>
            </a:pPr>
            <a:r>
              <a:rPr lang="pt-BR" sz="1100" b="0" i="0" u="none" strike="noStrike" cap="none">
                <a:solidFill>
                  <a:srgbClr val="0003FE"/>
                </a:solidFill>
                <a:latin typeface="Open Sans"/>
                <a:ea typeface="Open Sans"/>
                <a:cs typeface="Open Sans"/>
                <a:sym typeface="Open Sans"/>
              </a:rPr>
              <a:t>/jeduca </a:t>
            </a:r>
            <a:endParaRPr/>
          </a:p>
        </p:txBody>
      </p:sp>
      <p:pic>
        <p:nvPicPr>
          <p:cNvPr id="205" name="Google Shape;205;p8"/>
          <p:cNvPicPr preferRelativeResize="0"/>
          <p:nvPr/>
        </p:nvPicPr>
        <p:blipFill rotWithShape="1">
          <a:blip r:embed="rId4">
            <a:alphaModFix/>
          </a:blip>
          <a:srcRect/>
          <a:stretch/>
        </p:blipFill>
        <p:spPr>
          <a:xfrm>
            <a:off x="3335034" y="1281153"/>
            <a:ext cx="2473932" cy="1269952"/>
          </a:xfrm>
          <a:prstGeom prst="rect">
            <a:avLst/>
          </a:prstGeom>
          <a:noFill/>
          <a:ln>
            <a:noFill/>
          </a:ln>
        </p:spPr>
      </p:pic>
      <p:pic>
        <p:nvPicPr>
          <p:cNvPr id="206" name="Google Shape;206;p8"/>
          <p:cNvPicPr preferRelativeResize="0"/>
          <p:nvPr/>
        </p:nvPicPr>
        <p:blipFill rotWithShape="1">
          <a:blip r:embed="rId5">
            <a:alphaModFix/>
          </a:blip>
          <a:srcRect/>
          <a:stretch/>
        </p:blipFill>
        <p:spPr>
          <a:xfrm>
            <a:off x="5546068" y="3258584"/>
            <a:ext cx="671443" cy="621085"/>
          </a:xfrm>
          <a:prstGeom prst="rect">
            <a:avLst/>
          </a:prstGeom>
          <a:noFill/>
          <a:ln>
            <a:noFill/>
          </a:ln>
        </p:spPr>
      </p:pic>
      <p:pic>
        <p:nvPicPr>
          <p:cNvPr id="207" name="Google Shape;207;p8"/>
          <p:cNvPicPr preferRelativeResize="0"/>
          <p:nvPr/>
        </p:nvPicPr>
        <p:blipFill rotWithShape="1">
          <a:blip r:embed="rId6">
            <a:alphaModFix/>
          </a:blip>
          <a:srcRect/>
          <a:stretch/>
        </p:blipFill>
        <p:spPr>
          <a:xfrm>
            <a:off x="3333023" y="3232800"/>
            <a:ext cx="738261" cy="684942"/>
          </a:xfrm>
          <a:prstGeom prst="rect">
            <a:avLst/>
          </a:prstGeom>
          <a:noFill/>
          <a:ln>
            <a:noFill/>
          </a:ln>
        </p:spPr>
      </p:pic>
      <p:pic>
        <p:nvPicPr>
          <p:cNvPr id="208" name="Google Shape;208;p8"/>
          <p:cNvPicPr preferRelativeResize="0"/>
          <p:nvPr/>
        </p:nvPicPr>
        <p:blipFill rotWithShape="1">
          <a:blip r:embed="rId7">
            <a:alphaModFix/>
          </a:blip>
          <a:srcRect/>
          <a:stretch/>
        </p:blipFill>
        <p:spPr>
          <a:xfrm>
            <a:off x="1231808" y="4318949"/>
            <a:ext cx="492174" cy="455261"/>
          </a:xfrm>
          <a:prstGeom prst="rect">
            <a:avLst/>
          </a:prstGeom>
          <a:noFill/>
          <a:ln>
            <a:noFill/>
          </a:ln>
        </p:spPr>
      </p:pic>
      <p:pic>
        <p:nvPicPr>
          <p:cNvPr id="209" name="Google Shape;209;p8"/>
          <p:cNvPicPr preferRelativeResize="0"/>
          <p:nvPr/>
        </p:nvPicPr>
        <p:blipFill rotWithShape="1">
          <a:blip r:embed="rId8">
            <a:alphaModFix/>
          </a:blip>
          <a:srcRect/>
          <a:stretch/>
        </p:blipFill>
        <p:spPr>
          <a:xfrm>
            <a:off x="3371739" y="4254128"/>
            <a:ext cx="492174" cy="455261"/>
          </a:xfrm>
          <a:prstGeom prst="rect">
            <a:avLst/>
          </a:prstGeom>
          <a:noFill/>
          <a:ln>
            <a:noFill/>
          </a:ln>
        </p:spPr>
      </p:pic>
      <p:pic>
        <p:nvPicPr>
          <p:cNvPr id="210" name="Google Shape;210;p8"/>
          <p:cNvPicPr preferRelativeResize="0"/>
          <p:nvPr/>
        </p:nvPicPr>
        <p:blipFill rotWithShape="1">
          <a:blip r:embed="rId9">
            <a:alphaModFix/>
          </a:blip>
          <a:srcRect/>
          <a:stretch/>
        </p:blipFill>
        <p:spPr>
          <a:xfrm>
            <a:off x="5354388" y="4254127"/>
            <a:ext cx="492174" cy="455261"/>
          </a:xfrm>
          <a:prstGeom prst="rect">
            <a:avLst/>
          </a:prstGeom>
          <a:noFill/>
          <a:ln>
            <a:noFill/>
          </a:ln>
        </p:spPr>
      </p:pic>
      <p:pic>
        <p:nvPicPr>
          <p:cNvPr id="211" name="Google Shape;211;p8"/>
          <p:cNvPicPr preferRelativeResize="0"/>
          <p:nvPr/>
        </p:nvPicPr>
        <p:blipFill rotWithShape="1">
          <a:blip r:embed="rId10">
            <a:alphaModFix/>
          </a:blip>
          <a:srcRect/>
          <a:stretch/>
        </p:blipFill>
        <p:spPr>
          <a:xfrm>
            <a:off x="7571842" y="4254127"/>
            <a:ext cx="492174" cy="4552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cxnSp>
        <p:nvCxnSpPr>
          <p:cNvPr id="140" name="Google Shape;140;p6"/>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41" name="Google Shape;141;p6"/>
          <p:cNvSpPr txBox="1"/>
          <p:nvPr/>
        </p:nvSpPr>
        <p:spPr>
          <a:xfrm>
            <a:off x="637822" y="790781"/>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Império (contexto histórico)</a:t>
            </a:r>
            <a:endParaRPr sz="3150" b="1" i="0" u="none" strike="noStrike" cap="none" dirty="0">
              <a:solidFill>
                <a:srgbClr val="0003FE"/>
              </a:solidFill>
              <a:latin typeface="Arial"/>
              <a:ea typeface="Arial"/>
              <a:cs typeface="Arial"/>
              <a:sym typeface="Arial"/>
            </a:endParaRPr>
          </a:p>
        </p:txBody>
      </p:sp>
      <p:sp>
        <p:nvSpPr>
          <p:cNvPr id="8" name="Google Shape;167;p4">
            <a:extLst>
              <a:ext uri="{FF2B5EF4-FFF2-40B4-BE49-F238E27FC236}">
                <a16:creationId xmlns:a16="http://schemas.microsoft.com/office/drawing/2014/main" id="{1980B468-0F2B-C6D9-5C34-D4F5D0C8C172}"/>
              </a:ext>
            </a:extLst>
          </p:cNvPr>
          <p:cNvSpPr txBox="1"/>
          <p:nvPr/>
        </p:nvSpPr>
        <p:spPr>
          <a:xfrm>
            <a:off x="737875" y="1481578"/>
            <a:ext cx="8119046" cy="3528962"/>
          </a:xfrm>
          <a:prstGeom prst="rect">
            <a:avLst/>
          </a:prstGeom>
          <a:noFill/>
          <a:ln>
            <a:noFill/>
          </a:ln>
        </p:spPr>
        <p:txBody>
          <a:bodyPr spcFirstLastPara="1" wrap="square" lIns="68550" tIns="68550" rIns="68550" bIns="68550" anchor="t" anchorCtr="0">
            <a:noAutofit/>
          </a:bodyPr>
          <a:lstStyle/>
          <a:p>
            <a:r>
              <a:rPr lang="pt-BR" sz="1600" i="1" dirty="0"/>
              <a:t>Prússia: </a:t>
            </a:r>
          </a:p>
          <a:p>
            <a:r>
              <a:rPr lang="pt-BR" sz="1600" i="1" dirty="0"/>
              <a:t>Em 1612, ducado de Weimar ordena escolarização obrigatória de 6 a 12 anos. </a:t>
            </a:r>
          </a:p>
          <a:p>
            <a:r>
              <a:rPr lang="pt-BR" sz="1600" i="1" dirty="0"/>
              <a:t>Em 1717, obrigatoriedade em todo o reino. </a:t>
            </a:r>
          </a:p>
          <a:p>
            <a:r>
              <a:rPr lang="pt-BR" sz="1600" i="1" dirty="0"/>
              <a:t>Em 1763, separação da Igreja, escolarização obrigatória dos 5 aos 13 anos.</a:t>
            </a:r>
          </a:p>
          <a:p>
            <a:endParaRPr lang="pt-BR" sz="1600" i="1" dirty="0"/>
          </a:p>
          <a:p>
            <a:r>
              <a:rPr lang="pt-BR" sz="1600" i="1" dirty="0"/>
              <a:t>Estados Unidos</a:t>
            </a:r>
          </a:p>
          <a:p>
            <a:r>
              <a:rPr lang="pt-BR" sz="1600" i="1" dirty="0"/>
              <a:t>Em 1820, Common </a:t>
            </a:r>
            <a:r>
              <a:rPr lang="pt-BR" sz="1600" i="1" dirty="0" err="1"/>
              <a:t>School</a:t>
            </a:r>
            <a:r>
              <a:rPr lang="pt-BR" sz="1600" i="1" dirty="0"/>
              <a:t> Movement (Horace Mann)</a:t>
            </a:r>
          </a:p>
          <a:p>
            <a:endParaRPr lang="pt-BR" sz="1600" i="1" dirty="0"/>
          </a:p>
          <a:p>
            <a:r>
              <a:rPr lang="pt-BR" sz="1600" i="1" dirty="0"/>
              <a:t>Em 1830, Prússia já tinha 70% das crianças de 5 a 14 nas escolas. Nos EUA, eram 55%. No Brasil, sem estatísticas (mas sabemos que essas taxas foram alcançadas apenas na segunda metade do século XX)</a:t>
            </a:r>
          </a:p>
          <a:p>
            <a:endParaRPr lang="pt-BR" sz="1600" i="1" dirty="0"/>
          </a:p>
          <a:p>
            <a:endParaRPr lang="pt-BR" sz="1600" i="1" dirty="0"/>
          </a:p>
          <a:p>
            <a:endParaRPr lang="pt-BR" sz="1600" i="1" dirty="0"/>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20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20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spTree>
    <p:extLst>
      <p:ext uri="{BB962C8B-B14F-4D97-AF65-F5344CB8AC3E}">
        <p14:creationId xmlns:p14="http://schemas.microsoft.com/office/powerpoint/2010/main" val="2726931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
          <p:cNvPicPr preferRelativeResize="0"/>
          <p:nvPr/>
        </p:nvPicPr>
        <p:blipFill rotWithShape="1">
          <a:blip r:embed="rId3">
            <a:alphaModFix/>
          </a:blip>
          <a:srcRect l="18242" t="21249" r="17046" b="24028"/>
          <a:stretch/>
        </p:blipFill>
        <p:spPr>
          <a:xfrm>
            <a:off x="7398970" y="9331"/>
            <a:ext cx="1642396" cy="781450"/>
          </a:xfrm>
          <a:prstGeom prst="rect">
            <a:avLst/>
          </a:prstGeom>
          <a:noFill/>
          <a:ln>
            <a:noFill/>
          </a:ln>
        </p:spPr>
      </p:pic>
      <p:pic>
        <p:nvPicPr>
          <p:cNvPr id="149" name="Google Shape;149;p2"/>
          <p:cNvPicPr preferRelativeResize="0"/>
          <p:nvPr/>
        </p:nvPicPr>
        <p:blipFill rotWithShape="1">
          <a:blip r:embed="rId4">
            <a:alphaModFix/>
          </a:blip>
          <a:srcRect/>
          <a:stretch/>
        </p:blipFill>
        <p:spPr>
          <a:xfrm>
            <a:off x="7690812" y="4534678"/>
            <a:ext cx="1415864" cy="608822"/>
          </a:xfrm>
          <a:prstGeom prst="rect">
            <a:avLst/>
          </a:prstGeom>
          <a:noFill/>
          <a:ln>
            <a:noFill/>
          </a:ln>
        </p:spPr>
      </p:pic>
      <p:cxnSp>
        <p:nvCxnSpPr>
          <p:cNvPr id="150" name="Google Shape;150;p2"/>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6" name="Google Shape;141;p6">
            <a:extLst>
              <a:ext uri="{FF2B5EF4-FFF2-40B4-BE49-F238E27FC236}">
                <a16:creationId xmlns:a16="http://schemas.microsoft.com/office/drawing/2014/main" id="{585D12C3-0CC8-433E-91B2-64583A7842E1}"/>
              </a:ext>
            </a:extLst>
          </p:cNvPr>
          <p:cNvSpPr txBox="1"/>
          <p:nvPr/>
        </p:nvSpPr>
        <p:spPr>
          <a:xfrm>
            <a:off x="706715" y="601542"/>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Acesso e qualidade</a:t>
            </a:r>
            <a:endParaRPr sz="3150" b="1" i="0" u="none" strike="noStrike" cap="none" dirty="0">
              <a:solidFill>
                <a:srgbClr val="0003FE"/>
              </a:solidFill>
              <a:latin typeface="Arial"/>
              <a:ea typeface="Arial"/>
              <a:cs typeface="Arial"/>
              <a:sym typeface="Arial"/>
            </a:endParaRPr>
          </a:p>
        </p:txBody>
      </p:sp>
      <p:graphicFrame>
        <p:nvGraphicFramePr>
          <p:cNvPr id="5" name="Tabela 6">
            <a:extLst>
              <a:ext uri="{FF2B5EF4-FFF2-40B4-BE49-F238E27FC236}">
                <a16:creationId xmlns:a16="http://schemas.microsoft.com/office/drawing/2014/main" id="{413B095D-58A6-D783-AA55-FAB2A41CA854}"/>
              </a:ext>
            </a:extLst>
          </p:cNvPr>
          <p:cNvGraphicFramePr>
            <a:graphicFrameLocks noGrp="1"/>
          </p:cNvGraphicFramePr>
          <p:nvPr/>
        </p:nvGraphicFramePr>
        <p:xfrm>
          <a:off x="706715" y="1522853"/>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676763654"/>
                    </a:ext>
                  </a:extLst>
                </a:gridCol>
                <a:gridCol w="2032000">
                  <a:extLst>
                    <a:ext uri="{9D8B030D-6E8A-4147-A177-3AD203B41FA5}">
                      <a16:colId xmlns:a16="http://schemas.microsoft.com/office/drawing/2014/main" val="3957879262"/>
                    </a:ext>
                  </a:extLst>
                </a:gridCol>
                <a:gridCol w="2032000">
                  <a:extLst>
                    <a:ext uri="{9D8B030D-6E8A-4147-A177-3AD203B41FA5}">
                      <a16:colId xmlns:a16="http://schemas.microsoft.com/office/drawing/2014/main" val="227352740"/>
                    </a:ext>
                  </a:extLst>
                </a:gridCol>
              </a:tblGrid>
              <a:tr h="370840">
                <a:tc>
                  <a:txBody>
                    <a:bodyPr/>
                    <a:lstStyle/>
                    <a:p>
                      <a:r>
                        <a:rPr lang="pt-US" dirty="0"/>
                        <a:t>Faixa etária</a:t>
                      </a:r>
                    </a:p>
                  </a:txBody>
                  <a:tcPr/>
                </a:tc>
                <a:tc>
                  <a:txBody>
                    <a:bodyPr/>
                    <a:lstStyle/>
                    <a:p>
                      <a:r>
                        <a:rPr lang="pt-US" dirty="0"/>
                        <a:t>1985</a:t>
                      </a:r>
                    </a:p>
                  </a:txBody>
                  <a:tcPr/>
                </a:tc>
                <a:tc>
                  <a:txBody>
                    <a:bodyPr/>
                    <a:lstStyle/>
                    <a:p>
                      <a:r>
                        <a:rPr lang="pt-US" dirty="0"/>
                        <a:t>2020</a:t>
                      </a:r>
                    </a:p>
                  </a:txBody>
                  <a:tcPr/>
                </a:tc>
                <a:extLst>
                  <a:ext uri="{0D108BD9-81ED-4DB2-BD59-A6C34878D82A}">
                    <a16:rowId xmlns:a16="http://schemas.microsoft.com/office/drawing/2014/main" val="2056693377"/>
                  </a:ext>
                </a:extLst>
              </a:tr>
              <a:tr h="370840">
                <a:tc>
                  <a:txBody>
                    <a:bodyPr/>
                    <a:lstStyle/>
                    <a:p>
                      <a:r>
                        <a:rPr lang="pt-US" dirty="0"/>
                        <a:t>0 a 3 </a:t>
                      </a:r>
                    </a:p>
                  </a:txBody>
                  <a:tcPr/>
                </a:tc>
                <a:tc>
                  <a:txBody>
                    <a:bodyPr/>
                    <a:lstStyle/>
                    <a:p>
                      <a:r>
                        <a:rPr lang="pt-US" dirty="0"/>
                        <a:t>5% (1989)</a:t>
                      </a:r>
                    </a:p>
                  </a:txBody>
                  <a:tcPr/>
                </a:tc>
                <a:tc>
                  <a:txBody>
                    <a:bodyPr/>
                    <a:lstStyle/>
                    <a:p>
                      <a:r>
                        <a:rPr lang="pt-US" dirty="0"/>
                        <a:t>37%</a:t>
                      </a:r>
                    </a:p>
                  </a:txBody>
                  <a:tcPr/>
                </a:tc>
                <a:extLst>
                  <a:ext uri="{0D108BD9-81ED-4DB2-BD59-A6C34878D82A}">
                    <a16:rowId xmlns:a16="http://schemas.microsoft.com/office/drawing/2014/main" val="1845829279"/>
                  </a:ext>
                </a:extLst>
              </a:tr>
              <a:tr h="370840">
                <a:tc>
                  <a:txBody>
                    <a:bodyPr/>
                    <a:lstStyle/>
                    <a:p>
                      <a:r>
                        <a:rPr lang="pt-US" dirty="0"/>
                        <a:t>4 e 5</a:t>
                      </a:r>
                    </a:p>
                  </a:txBody>
                  <a:tcPr/>
                </a:tc>
                <a:tc>
                  <a:txBody>
                    <a:bodyPr/>
                    <a:lstStyle/>
                    <a:p>
                      <a:r>
                        <a:rPr lang="pt-US" dirty="0"/>
                        <a:t>29%</a:t>
                      </a:r>
                    </a:p>
                  </a:txBody>
                  <a:tcPr/>
                </a:tc>
                <a:tc>
                  <a:txBody>
                    <a:bodyPr/>
                    <a:lstStyle/>
                    <a:p>
                      <a:r>
                        <a:rPr lang="pt-US" dirty="0"/>
                        <a:t>94%</a:t>
                      </a:r>
                    </a:p>
                  </a:txBody>
                  <a:tcPr/>
                </a:tc>
                <a:extLst>
                  <a:ext uri="{0D108BD9-81ED-4DB2-BD59-A6C34878D82A}">
                    <a16:rowId xmlns:a16="http://schemas.microsoft.com/office/drawing/2014/main" val="2440930281"/>
                  </a:ext>
                </a:extLst>
              </a:tr>
              <a:tr h="370840">
                <a:tc>
                  <a:txBody>
                    <a:bodyPr/>
                    <a:lstStyle/>
                    <a:p>
                      <a:r>
                        <a:rPr lang="pt-US" dirty="0"/>
                        <a:t>6 a 14</a:t>
                      </a:r>
                    </a:p>
                  </a:txBody>
                  <a:tcPr/>
                </a:tc>
                <a:tc>
                  <a:txBody>
                    <a:bodyPr/>
                    <a:lstStyle/>
                    <a:p>
                      <a:r>
                        <a:rPr lang="pt-US" dirty="0"/>
                        <a:t>80%</a:t>
                      </a:r>
                    </a:p>
                  </a:txBody>
                  <a:tcPr/>
                </a:tc>
                <a:tc>
                  <a:txBody>
                    <a:bodyPr/>
                    <a:lstStyle/>
                    <a:p>
                      <a:r>
                        <a:rPr lang="pt-US" dirty="0"/>
                        <a:t>98%</a:t>
                      </a:r>
                    </a:p>
                  </a:txBody>
                  <a:tcPr/>
                </a:tc>
                <a:extLst>
                  <a:ext uri="{0D108BD9-81ED-4DB2-BD59-A6C34878D82A}">
                    <a16:rowId xmlns:a16="http://schemas.microsoft.com/office/drawing/2014/main" val="2191181593"/>
                  </a:ext>
                </a:extLst>
              </a:tr>
              <a:tr h="370840">
                <a:tc>
                  <a:txBody>
                    <a:bodyPr/>
                    <a:lstStyle/>
                    <a:p>
                      <a:r>
                        <a:rPr lang="pt-US" dirty="0"/>
                        <a:t>15 a 17</a:t>
                      </a:r>
                    </a:p>
                  </a:txBody>
                  <a:tcPr/>
                </a:tc>
                <a:tc>
                  <a:txBody>
                    <a:bodyPr/>
                    <a:lstStyle/>
                    <a:p>
                      <a:r>
                        <a:rPr lang="pt-US" dirty="0"/>
                        <a:t>14%</a:t>
                      </a:r>
                    </a:p>
                  </a:txBody>
                  <a:tcPr/>
                </a:tc>
                <a:tc>
                  <a:txBody>
                    <a:bodyPr/>
                    <a:lstStyle/>
                    <a:p>
                      <a:r>
                        <a:rPr lang="pt-US" dirty="0"/>
                        <a:t>75%</a:t>
                      </a:r>
                    </a:p>
                  </a:txBody>
                  <a:tcPr/>
                </a:tc>
                <a:extLst>
                  <a:ext uri="{0D108BD9-81ED-4DB2-BD59-A6C34878D82A}">
                    <a16:rowId xmlns:a16="http://schemas.microsoft.com/office/drawing/2014/main" val="2213532781"/>
                  </a:ext>
                </a:extLst>
              </a:tr>
            </a:tbl>
          </a:graphicData>
        </a:graphic>
      </p:graphicFrame>
      <p:sp>
        <p:nvSpPr>
          <p:cNvPr id="7" name="CaixaDeTexto 6">
            <a:extLst>
              <a:ext uri="{FF2B5EF4-FFF2-40B4-BE49-F238E27FC236}">
                <a16:creationId xmlns:a16="http://schemas.microsoft.com/office/drawing/2014/main" id="{4D34CD1D-DC88-ABA7-48D4-ED54D38CDC6F}"/>
              </a:ext>
            </a:extLst>
          </p:cNvPr>
          <p:cNvSpPr txBox="1"/>
          <p:nvPr/>
        </p:nvSpPr>
        <p:spPr>
          <a:xfrm>
            <a:off x="706715" y="3611880"/>
            <a:ext cx="1088760" cy="307777"/>
          </a:xfrm>
          <a:prstGeom prst="rect">
            <a:avLst/>
          </a:prstGeom>
          <a:noFill/>
        </p:spPr>
        <p:txBody>
          <a:bodyPr wrap="none" rtlCol="0">
            <a:spAutoFit/>
          </a:bodyPr>
          <a:lstStyle/>
          <a:p>
            <a:r>
              <a:rPr lang="pt-US" dirty="0"/>
              <a:t>Fonte: Inep</a:t>
            </a:r>
          </a:p>
        </p:txBody>
      </p:sp>
    </p:spTree>
    <p:extLst>
      <p:ext uri="{BB962C8B-B14F-4D97-AF65-F5344CB8AC3E}">
        <p14:creationId xmlns:p14="http://schemas.microsoft.com/office/powerpoint/2010/main" val="1934658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
          <p:cNvPicPr preferRelativeResize="0"/>
          <p:nvPr/>
        </p:nvPicPr>
        <p:blipFill rotWithShape="1">
          <a:blip r:embed="rId3">
            <a:alphaModFix/>
          </a:blip>
          <a:srcRect l="18242" t="21249" r="17046" b="24028"/>
          <a:stretch/>
        </p:blipFill>
        <p:spPr>
          <a:xfrm>
            <a:off x="7398970" y="9331"/>
            <a:ext cx="1642396" cy="781450"/>
          </a:xfrm>
          <a:prstGeom prst="rect">
            <a:avLst/>
          </a:prstGeom>
          <a:noFill/>
          <a:ln>
            <a:noFill/>
          </a:ln>
        </p:spPr>
      </p:pic>
      <p:pic>
        <p:nvPicPr>
          <p:cNvPr id="149" name="Google Shape;149;p2"/>
          <p:cNvPicPr preferRelativeResize="0"/>
          <p:nvPr/>
        </p:nvPicPr>
        <p:blipFill rotWithShape="1">
          <a:blip r:embed="rId4">
            <a:alphaModFix/>
          </a:blip>
          <a:srcRect/>
          <a:stretch/>
        </p:blipFill>
        <p:spPr>
          <a:xfrm>
            <a:off x="7690812" y="4534678"/>
            <a:ext cx="1415864" cy="608822"/>
          </a:xfrm>
          <a:prstGeom prst="rect">
            <a:avLst/>
          </a:prstGeom>
          <a:noFill/>
          <a:ln>
            <a:noFill/>
          </a:ln>
        </p:spPr>
      </p:pic>
      <p:cxnSp>
        <p:nvCxnSpPr>
          <p:cNvPr id="150" name="Google Shape;150;p2"/>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6" name="Google Shape;141;p6">
            <a:extLst>
              <a:ext uri="{FF2B5EF4-FFF2-40B4-BE49-F238E27FC236}">
                <a16:creationId xmlns:a16="http://schemas.microsoft.com/office/drawing/2014/main" id="{585D12C3-0CC8-433E-91B2-64583A7842E1}"/>
              </a:ext>
            </a:extLst>
          </p:cNvPr>
          <p:cNvSpPr txBox="1"/>
          <p:nvPr/>
        </p:nvSpPr>
        <p:spPr>
          <a:xfrm>
            <a:off x="706715" y="601542"/>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Financiamento</a:t>
            </a:r>
            <a:endParaRPr sz="3150" b="1" i="0" u="none" strike="noStrike" cap="none" dirty="0">
              <a:solidFill>
                <a:srgbClr val="0003FE"/>
              </a:solidFill>
              <a:latin typeface="Arial"/>
              <a:ea typeface="Arial"/>
              <a:cs typeface="Arial"/>
              <a:sym typeface="Arial"/>
            </a:endParaRPr>
          </a:p>
        </p:txBody>
      </p:sp>
      <p:pic>
        <p:nvPicPr>
          <p:cNvPr id="4" name="Imagem 3" descr="Gráfico, Gráfico de linhas&#10;&#10;Descrição gerada automaticamente">
            <a:extLst>
              <a:ext uri="{FF2B5EF4-FFF2-40B4-BE49-F238E27FC236}">
                <a16:creationId xmlns:a16="http://schemas.microsoft.com/office/drawing/2014/main" id="{1E8EE41D-97AF-13ED-3038-0D0DE2CC4936}"/>
              </a:ext>
            </a:extLst>
          </p:cNvPr>
          <p:cNvPicPr>
            <a:picLocks noChangeAspect="1"/>
          </p:cNvPicPr>
          <p:nvPr/>
        </p:nvPicPr>
        <p:blipFill>
          <a:blip r:embed="rId5"/>
          <a:stretch>
            <a:fillRect/>
          </a:stretch>
        </p:blipFill>
        <p:spPr>
          <a:xfrm>
            <a:off x="784351" y="1136649"/>
            <a:ext cx="6102201" cy="3873869"/>
          </a:xfrm>
          <a:prstGeom prst="rect">
            <a:avLst/>
          </a:prstGeom>
        </p:spPr>
      </p:pic>
    </p:spTree>
    <p:extLst>
      <p:ext uri="{BB962C8B-B14F-4D97-AF65-F5344CB8AC3E}">
        <p14:creationId xmlns:p14="http://schemas.microsoft.com/office/powerpoint/2010/main" val="429336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
          <p:cNvPicPr preferRelativeResize="0"/>
          <p:nvPr/>
        </p:nvPicPr>
        <p:blipFill rotWithShape="1">
          <a:blip r:embed="rId3">
            <a:alphaModFix/>
          </a:blip>
          <a:srcRect l="18242" t="21249" r="17046" b="24028"/>
          <a:stretch/>
        </p:blipFill>
        <p:spPr>
          <a:xfrm>
            <a:off x="7398970" y="9331"/>
            <a:ext cx="1642396" cy="781450"/>
          </a:xfrm>
          <a:prstGeom prst="rect">
            <a:avLst/>
          </a:prstGeom>
          <a:noFill/>
          <a:ln>
            <a:noFill/>
          </a:ln>
        </p:spPr>
      </p:pic>
      <p:pic>
        <p:nvPicPr>
          <p:cNvPr id="149" name="Google Shape;149;p2"/>
          <p:cNvPicPr preferRelativeResize="0"/>
          <p:nvPr/>
        </p:nvPicPr>
        <p:blipFill rotWithShape="1">
          <a:blip r:embed="rId4">
            <a:alphaModFix/>
          </a:blip>
          <a:srcRect/>
          <a:stretch/>
        </p:blipFill>
        <p:spPr>
          <a:xfrm>
            <a:off x="7690812" y="4534678"/>
            <a:ext cx="1415864" cy="608822"/>
          </a:xfrm>
          <a:prstGeom prst="rect">
            <a:avLst/>
          </a:prstGeom>
          <a:noFill/>
          <a:ln>
            <a:noFill/>
          </a:ln>
        </p:spPr>
      </p:pic>
      <p:cxnSp>
        <p:nvCxnSpPr>
          <p:cNvPr id="150" name="Google Shape;150;p2"/>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6" name="Google Shape;141;p6">
            <a:extLst>
              <a:ext uri="{FF2B5EF4-FFF2-40B4-BE49-F238E27FC236}">
                <a16:creationId xmlns:a16="http://schemas.microsoft.com/office/drawing/2014/main" id="{585D12C3-0CC8-433E-91B2-64583A7842E1}"/>
              </a:ext>
            </a:extLst>
          </p:cNvPr>
          <p:cNvSpPr txBox="1"/>
          <p:nvPr/>
        </p:nvSpPr>
        <p:spPr>
          <a:xfrm>
            <a:off x="706715" y="601542"/>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Financiamento</a:t>
            </a:r>
            <a:endParaRPr sz="3150" b="1" i="0" u="none" strike="noStrike" cap="none" dirty="0">
              <a:solidFill>
                <a:srgbClr val="0003FE"/>
              </a:solidFill>
              <a:latin typeface="Arial"/>
              <a:ea typeface="Arial"/>
              <a:cs typeface="Arial"/>
              <a:sym typeface="Arial"/>
            </a:endParaRPr>
          </a:p>
        </p:txBody>
      </p:sp>
      <p:pic>
        <p:nvPicPr>
          <p:cNvPr id="4" name="Imagem 3" descr="Gráfico, Gráfico de linhas&#10;&#10;Descrição gerada automaticamente">
            <a:extLst>
              <a:ext uri="{FF2B5EF4-FFF2-40B4-BE49-F238E27FC236}">
                <a16:creationId xmlns:a16="http://schemas.microsoft.com/office/drawing/2014/main" id="{1E8EE41D-97AF-13ED-3038-0D0DE2CC4936}"/>
              </a:ext>
            </a:extLst>
          </p:cNvPr>
          <p:cNvPicPr>
            <a:picLocks noChangeAspect="1"/>
          </p:cNvPicPr>
          <p:nvPr/>
        </p:nvPicPr>
        <p:blipFill>
          <a:blip r:embed="rId5"/>
          <a:stretch>
            <a:fillRect/>
          </a:stretch>
        </p:blipFill>
        <p:spPr>
          <a:xfrm>
            <a:off x="784351" y="1136649"/>
            <a:ext cx="6102201" cy="3873869"/>
          </a:xfrm>
          <a:prstGeom prst="rect">
            <a:avLst/>
          </a:prstGeom>
        </p:spPr>
      </p:pic>
    </p:spTree>
    <p:extLst>
      <p:ext uri="{BB962C8B-B14F-4D97-AF65-F5344CB8AC3E}">
        <p14:creationId xmlns:p14="http://schemas.microsoft.com/office/powerpoint/2010/main" val="1138422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
          <p:cNvPicPr preferRelativeResize="0"/>
          <p:nvPr/>
        </p:nvPicPr>
        <p:blipFill rotWithShape="1">
          <a:blip r:embed="rId3">
            <a:alphaModFix/>
          </a:blip>
          <a:srcRect l="18242" t="21249" r="17046" b="24028"/>
          <a:stretch/>
        </p:blipFill>
        <p:spPr>
          <a:xfrm>
            <a:off x="7398970" y="9331"/>
            <a:ext cx="1642396" cy="781450"/>
          </a:xfrm>
          <a:prstGeom prst="rect">
            <a:avLst/>
          </a:prstGeom>
          <a:noFill/>
          <a:ln>
            <a:noFill/>
          </a:ln>
        </p:spPr>
      </p:pic>
      <p:pic>
        <p:nvPicPr>
          <p:cNvPr id="149" name="Google Shape;149;p2"/>
          <p:cNvPicPr preferRelativeResize="0"/>
          <p:nvPr/>
        </p:nvPicPr>
        <p:blipFill rotWithShape="1">
          <a:blip r:embed="rId4">
            <a:alphaModFix/>
          </a:blip>
          <a:srcRect/>
          <a:stretch/>
        </p:blipFill>
        <p:spPr>
          <a:xfrm>
            <a:off x="7690812" y="4534678"/>
            <a:ext cx="1415864" cy="608822"/>
          </a:xfrm>
          <a:prstGeom prst="rect">
            <a:avLst/>
          </a:prstGeom>
          <a:noFill/>
          <a:ln>
            <a:noFill/>
          </a:ln>
        </p:spPr>
      </p:pic>
      <p:cxnSp>
        <p:nvCxnSpPr>
          <p:cNvPr id="150" name="Google Shape;150;p2"/>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pic>
        <p:nvPicPr>
          <p:cNvPr id="3" name="Imagem 2" descr="Gráfico&#10;&#10;Descrição gerada automaticamente com confiança média">
            <a:extLst>
              <a:ext uri="{FF2B5EF4-FFF2-40B4-BE49-F238E27FC236}">
                <a16:creationId xmlns:a16="http://schemas.microsoft.com/office/drawing/2014/main" id="{B0F16D32-D90B-13FA-0EF8-2BB0E4E89F40}"/>
              </a:ext>
            </a:extLst>
          </p:cNvPr>
          <p:cNvPicPr>
            <a:picLocks noChangeAspect="1"/>
          </p:cNvPicPr>
          <p:nvPr/>
        </p:nvPicPr>
        <p:blipFill>
          <a:blip r:embed="rId5"/>
          <a:stretch>
            <a:fillRect/>
          </a:stretch>
        </p:blipFill>
        <p:spPr>
          <a:xfrm>
            <a:off x="178960" y="192792"/>
            <a:ext cx="7220010" cy="4461804"/>
          </a:xfrm>
          <a:prstGeom prst="rect">
            <a:avLst/>
          </a:prstGeom>
        </p:spPr>
      </p:pic>
    </p:spTree>
    <p:extLst>
      <p:ext uri="{BB962C8B-B14F-4D97-AF65-F5344CB8AC3E}">
        <p14:creationId xmlns:p14="http://schemas.microsoft.com/office/powerpoint/2010/main" val="1055699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6"/>
          <p:cNvPicPr preferRelativeResize="0"/>
          <p:nvPr/>
        </p:nvPicPr>
        <p:blipFill rotWithShape="1">
          <a:blip r:embed="rId3">
            <a:alphaModFix/>
          </a:blip>
          <a:srcRect l="18242" t="21249" r="17046" b="24028"/>
          <a:stretch/>
        </p:blipFill>
        <p:spPr>
          <a:xfrm>
            <a:off x="7398970" y="9331"/>
            <a:ext cx="1642396" cy="781450"/>
          </a:xfrm>
          <a:prstGeom prst="rect">
            <a:avLst/>
          </a:prstGeom>
          <a:noFill/>
          <a:ln>
            <a:noFill/>
          </a:ln>
        </p:spPr>
      </p:pic>
      <p:pic>
        <p:nvPicPr>
          <p:cNvPr id="139" name="Google Shape;139;p6"/>
          <p:cNvPicPr preferRelativeResize="0"/>
          <p:nvPr/>
        </p:nvPicPr>
        <p:blipFill rotWithShape="1">
          <a:blip r:embed="rId4">
            <a:alphaModFix/>
          </a:blip>
          <a:srcRect/>
          <a:stretch/>
        </p:blipFill>
        <p:spPr>
          <a:xfrm>
            <a:off x="7690812" y="4534678"/>
            <a:ext cx="1415864" cy="608822"/>
          </a:xfrm>
          <a:prstGeom prst="rect">
            <a:avLst/>
          </a:prstGeom>
          <a:noFill/>
          <a:ln>
            <a:noFill/>
          </a:ln>
        </p:spPr>
      </p:pic>
      <p:cxnSp>
        <p:nvCxnSpPr>
          <p:cNvPr id="140" name="Google Shape;140;p6"/>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41" name="Google Shape;141;p6"/>
          <p:cNvSpPr txBox="1"/>
          <p:nvPr/>
        </p:nvSpPr>
        <p:spPr>
          <a:xfrm>
            <a:off x="637822" y="790781"/>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err="1">
                <a:solidFill>
                  <a:srgbClr val="0003FE"/>
                </a:solidFill>
              </a:rPr>
              <a:t>Pré</a:t>
            </a:r>
            <a:r>
              <a:rPr lang="pt-BR" sz="3150" b="1" dirty="0">
                <a:solidFill>
                  <a:srgbClr val="0003FE"/>
                </a:solidFill>
              </a:rPr>
              <a:t>-independência (Pombal)</a:t>
            </a:r>
            <a:endParaRPr sz="3150" b="1" i="0" u="none" strike="noStrike" cap="none" dirty="0">
              <a:solidFill>
                <a:srgbClr val="0003FE"/>
              </a:solidFill>
              <a:latin typeface="Arial"/>
              <a:ea typeface="Arial"/>
              <a:cs typeface="Arial"/>
              <a:sym typeface="Arial"/>
            </a:endParaRPr>
          </a:p>
        </p:txBody>
      </p:sp>
      <p:sp>
        <p:nvSpPr>
          <p:cNvPr id="8" name="Google Shape;167;p4">
            <a:extLst>
              <a:ext uri="{FF2B5EF4-FFF2-40B4-BE49-F238E27FC236}">
                <a16:creationId xmlns:a16="http://schemas.microsoft.com/office/drawing/2014/main" id="{1980B468-0F2B-C6D9-5C34-D4F5D0C8C172}"/>
              </a:ext>
            </a:extLst>
          </p:cNvPr>
          <p:cNvSpPr txBox="1"/>
          <p:nvPr/>
        </p:nvSpPr>
        <p:spPr>
          <a:xfrm>
            <a:off x="737875" y="1481578"/>
            <a:ext cx="8119045" cy="3053094"/>
          </a:xfrm>
          <a:prstGeom prst="rect">
            <a:avLst/>
          </a:prstGeom>
          <a:noFill/>
          <a:ln>
            <a:noFill/>
          </a:ln>
        </p:spPr>
        <p:txBody>
          <a:bodyPr spcFirstLastPara="1" wrap="square" lIns="68550" tIns="68550" rIns="68550" bIns="68550" anchor="t" anchorCtr="0">
            <a:noAutofit/>
          </a:bodyPr>
          <a:lstStyle/>
          <a:p>
            <a:pPr marL="0" marR="0" lvl="0" indent="0" algn="l" rtl="0">
              <a:lnSpc>
                <a:spcPct val="115000"/>
              </a:lnSpc>
              <a:spcBef>
                <a:spcPts val="0"/>
              </a:spcBef>
              <a:spcAft>
                <a:spcPts val="0"/>
              </a:spcAft>
              <a:buClr>
                <a:srgbClr val="999999"/>
              </a:buClr>
              <a:buSzPts val="1200"/>
              <a:buFont typeface="Arial"/>
              <a:buNone/>
            </a:pPr>
            <a:r>
              <a:rPr lang="pt-BR" sz="2000" b="0" i="0" u="none" strike="noStrike" cap="none" dirty="0">
                <a:solidFill>
                  <a:schemeClr val="tx1"/>
                </a:solidFill>
                <a:latin typeface="Arial"/>
                <a:ea typeface="Arial"/>
                <a:cs typeface="Arial"/>
                <a:sym typeface="Arial"/>
              </a:rPr>
              <a:t>1759 a 1822 (aulas régias)</a:t>
            </a:r>
            <a:endParaRPr lang="pt-BR" sz="2000" dirty="0">
              <a:solidFill>
                <a:schemeClr val="tx1"/>
              </a:solidFill>
            </a:endParaRPr>
          </a:p>
          <a:p>
            <a:r>
              <a:rPr lang="pt-BR" sz="1600" i="1" dirty="0">
                <a:solidFill>
                  <a:schemeClr val="tx1"/>
                </a:solidFill>
              </a:rPr>
              <a:t>	</a:t>
            </a:r>
          </a:p>
          <a:p>
            <a:r>
              <a:rPr lang="pt-BR" sz="1600" i="1" dirty="0">
                <a:solidFill>
                  <a:schemeClr val="tx1"/>
                </a:solidFill>
              </a:rPr>
              <a:t>“</a:t>
            </a:r>
            <a:r>
              <a:rPr lang="pt-BR" sz="1600" i="1" dirty="0"/>
              <a:t> [...]. O aluno se matriculava em tantas “aulas” quantas fossem as disciplinas que desejasse. Para agravar esse quadro, os professores eram geralmente de baixo </a:t>
            </a:r>
            <a:r>
              <a:rPr lang="pt-BR" sz="1600" i="1" dirty="0" err="1"/>
              <a:t>nível</a:t>
            </a:r>
            <a:r>
              <a:rPr lang="pt-BR" sz="1600" i="1" dirty="0"/>
              <a:t>, porque improvisados e mal pagos, em contraste com o </a:t>
            </a:r>
            <a:r>
              <a:rPr lang="pt-BR" sz="1600" i="1" dirty="0" err="1"/>
              <a:t>magistério</a:t>
            </a:r>
            <a:r>
              <a:rPr lang="pt-BR" sz="1600" i="1" dirty="0"/>
              <a:t> dos </a:t>
            </a:r>
            <a:r>
              <a:rPr lang="pt-BR" sz="1600" i="1" dirty="0" err="1"/>
              <a:t>jesuítas</a:t>
            </a:r>
            <a:r>
              <a:rPr lang="pt-BR" sz="1600" i="1" dirty="0"/>
              <a:t>, cujo preparo chegava ao requinte. Nomeados em regra por </a:t>
            </a:r>
            <a:r>
              <a:rPr lang="pt-BR" sz="1600" i="1" dirty="0" err="1"/>
              <a:t>indicação</a:t>
            </a:r>
            <a:r>
              <a:rPr lang="pt-BR" sz="1600" i="1" dirty="0"/>
              <a:t> ou sob </a:t>
            </a:r>
            <a:r>
              <a:rPr lang="pt-BR" sz="1600" i="1" dirty="0" err="1"/>
              <a:t>concordância</a:t>
            </a:r>
            <a:r>
              <a:rPr lang="pt-BR" sz="1600" i="1" dirty="0"/>
              <a:t> de bispos, tornavam-se “</a:t>
            </a:r>
            <a:r>
              <a:rPr lang="pt-BR" sz="1600" i="1" dirty="0" err="1"/>
              <a:t>proprietários</a:t>
            </a:r>
            <a:r>
              <a:rPr lang="pt-BR" sz="1600" i="1" dirty="0"/>
              <a:t>” das respectivas aulas </a:t>
            </a:r>
            <a:r>
              <a:rPr lang="pt-BR" sz="1600" i="1" dirty="0" err="1"/>
              <a:t>régias</a:t>
            </a:r>
            <a:r>
              <a:rPr lang="pt-BR" sz="1600" i="1" dirty="0"/>
              <a:t> que lhes eram </a:t>
            </a:r>
            <a:r>
              <a:rPr lang="pt-BR" sz="1600" i="1" dirty="0" err="1"/>
              <a:t>atribuídas</a:t>
            </a:r>
            <a:r>
              <a:rPr lang="pt-BR" sz="1600" i="1" dirty="0"/>
              <a:t>, vitaliciamente, como sesmarias ou </a:t>
            </a:r>
            <a:r>
              <a:rPr lang="pt-BR" sz="1600" i="1" dirty="0" err="1"/>
              <a:t>títulos</a:t>
            </a:r>
            <a:r>
              <a:rPr lang="pt-BR" sz="1600" i="1" dirty="0"/>
              <a:t> de nobreza.” </a:t>
            </a:r>
          </a:p>
          <a:p>
            <a:endParaRPr lang="pt-BR" sz="1600" i="1" dirty="0"/>
          </a:p>
          <a:p>
            <a:r>
              <a:rPr lang="pt-BR" sz="1600" i="1" dirty="0"/>
              <a:t>(</a:t>
            </a:r>
            <a:r>
              <a:rPr lang="pt-BR" sz="1600" i="1" dirty="0" err="1"/>
              <a:t>Valnir</a:t>
            </a:r>
            <a:r>
              <a:rPr lang="pt-BR" sz="1600" i="1" dirty="0"/>
              <a:t> Chagas, em </a:t>
            </a:r>
            <a:r>
              <a:rPr lang="pt-BR" sz="1600" i="1" dirty="0" err="1"/>
              <a:t>Educação</a:t>
            </a:r>
            <a:r>
              <a:rPr lang="pt-BR" sz="1600" i="1" dirty="0"/>
              <a:t> brasileira: o ensino de 1o e 2o graus: antes, agora e depois?)</a:t>
            </a:r>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20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20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spTree>
    <p:extLst>
      <p:ext uri="{BB962C8B-B14F-4D97-AF65-F5344CB8AC3E}">
        <p14:creationId xmlns:p14="http://schemas.microsoft.com/office/powerpoint/2010/main" val="377171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6"/>
          <p:cNvPicPr preferRelativeResize="0"/>
          <p:nvPr/>
        </p:nvPicPr>
        <p:blipFill rotWithShape="1">
          <a:blip r:embed="rId3">
            <a:alphaModFix/>
          </a:blip>
          <a:srcRect l="18242" t="21249" r="17046" b="24028"/>
          <a:stretch/>
        </p:blipFill>
        <p:spPr>
          <a:xfrm>
            <a:off x="7398970" y="9331"/>
            <a:ext cx="1642396" cy="781450"/>
          </a:xfrm>
          <a:prstGeom prst="rect">
            <a:avLst/>
          </a:prstGeom>
          <a:noFill/>
          <a:ln>
            <a:noFill/>
          </a:ln>
        </p:spPr>
      </p:pic>
      <p:pic>
        <p:nvPicPr>
          <p:cNvPr id="139" name="Google Shape;139;p6"/>
          <p:cNvPicPr preferRelativeResize="0"/>
          <p:nvPr/>
        </p:nvPicPr>
        <p:blipFill rotWithShape="1">
          <a:blip r:embed="rId4">
            <a:alphaModFix/>
          </a:blip>
          <a:srcRect/>
          <a:stretch/>
        </p:blipFill>
        <p:spPr>
          <a:xfrm>
            <a:off x="7690812" y="4534678"/>
            <a:ext cx="1415864" cy="608822"/>
          </a:xfrm>
          <a:prstGeom prst="rect">
            <a:avLst/>
          </a:prstGeom>
          <a:noFill/>
          <a:ln>
            <a:noFill/>
          </a:ln>
        </p:spPr>
      </p:pic>
      <p:cxnSp>
        <p:nvCxnSpPr>
          <p:cNvPr id="140" name="Google Shape;140;p6"/>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41" name="Google Shape;141;p6"/>
          <p:cNvSpPr txBox="1"/>
          <p:nvPr/>
        </p:nvSpPr>
        <p:spPr>
          <a:xfrm>
            <a:off x="637822" y="790781"/>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err="1">
                <a:solidFill>
                  <a:srgbClr val="0003FE"/>
                </a:solidFill>
              </a:rPr>
              <a:t>Pré</a:t>
            </a:r>
            <a:r>
              <a:rPr lang="pt-BR" sz="3150" b="1" dirty="0">
                <a:solidFill>
                  <a:srgbClr val="0003FE"/>
                </a:solidFill>
              </a:rPr>
              <a:t>-independência (Pombal)</a:t>
            </a:r>
            <a:endParaRPr sz="3150" b="1" i="0" u="none" strike="noStrike" cap="none" dirty="0">
              <a:solidFill>
                <a:srgbClr val="0003FE"/>
              </a:solidFill>
              <a:latin typeface="Arial"/>
              <a:ea typeface="Arial"/>
              <a:cs typeface="Arial"/>
              <a:sym typeface="Arial"/>
            </a:endParaRPr>
          </a:p>
        </p:txBody>
      </p:sp>
      <p:sp>
        <p:nvSpPr>
          <p:cNvPr id="8" name="Google Shape;167;p4">
            <a:extLst>
              <a:ext uri="{FF2B5EF4-FFF2-40B4-BE49-F238E27FC236}">
                <a16:creationId xmlns:a16="http://schemas.microsoft.com/office/drawing/2014/main" id="{1980B468-0F2B-C6D9-5C34-D4F5D0C8C172}"/>
              </a:ext>
            </a:extLst>
          </p:cNvPr>
          <p:cNvSpPr txBox="1"/>
          <p:nvPr/>
        </p:nvSpPr>
        <p:spPr>
          <a:xfrm>
            <a:off x="737875" y="1481578"/>
            <a:ext cx="8119045" cy="3053094"/>
          </a:xfrm>
          <a:prstGeom prst="rect">
            <a:avLst/>
          </a:prstGeom>
          <a:noFill/>
          <a:ln>
            <a:noFill/>
          </a:ln>
        </p:spPr>
        <p:txBody>
          <a:bodyPr spcFirstLastPara="1" wrap="square" lIns="68550" tIns="68550" rIns="68550" bIns="68550" anchor="t" anchorCtr="0">
            <a:noAutofit/>
          </a:bodyPr>
          <a:lstStyle/>
          <a:p>
            <a:pPr marL="0" marR="0" lvl="0" indent="0" algn="l" rtl="0">
              <a:lnSpc>
                <a:spcPct val="115000"/>
              </a:lnSpc>
              <a:spcBef>
                <a:spcPts val="0"/>
              </a:spcBef>
              <a:spcAft>
                <a:spcPts val="0"/>
              </a:spcAft>
              <a:buClr>
                <a:srgbClr val="999999"/>
              </a:buClr>
              <a:buSzPts val="1200"/>
              <a:buFont typeface="Arial"/>
              <a:buNone/>
            </a:pPr>
            <a:r>
              <a:rPr lang="pt-BR" sz="2000" b="0" i="0" u="none" strike="noStrike" cap="none" dirty="0">
                <a:solidFill>
                  <a:schemeClr val="tx1"/>
                </a:solidFill>
                <a:latin typeface="Arial"/>
                <a:ea typeface="Arial"/>
                <a:cs typeface="Arial"/>
                <a:sym typeface="Arial"/>
              </a:rPr>
              <a:t>1759 a 1822 (aulas régias)</a:t>
            </a:r>
            <a:endParaRPr lang="pt-BR" sz="2000" dirty="0">
              <a:solidFill>
                <a:schemeClr val="tx1"/>
              </a:solidFill>
            </a:endParaRPr>
          </a:p>
          <a:p>
            <a:r>
              <a:rPr lang="pt-BR" sz="1600" i="1" dirty="0">
                <a:solidFill>
                  <a:schemeClr val="tx1"/>
                </a:solidFill>
              </a:rPr>
              <a:t>	</a:t>
            </a:r>
          </a:p>
          <a:p>
            <a:r>
              <a:rPr lang="pt-BR" sz="1600" i="1" dirty="0">
                <a:solidFill>
                  <a:schemeClr val="tx1"/>
                </a:solidFill>
              </a:rPr>
              <a:t>“</a:t>
            </a:r>
            <a:r>
              <a:rPr lang="pt-BR" sz="1600" i="1" dirty="0"/>
              <a:t> [...]. O aluno se matriculava em tantas “aulas” quantas fossem as disciplinas que desejasse. Para agravar esse quadro, os professores eram geralmente de baixo </a:t>
            </a:r>
            <a:r>
              <a:rPr lang="pt-BR" sz="1600" i="1" dirty="0" err="1"/>
              <a:t>nível</a:t>
            </a:r>
            <a:r>
              <a:rPr lang="pt-BR" sz="1600" i="1" dirty="0"/>
              <a:t>, porque improvisados e mal pagos, em contraste com o </a:t>
            </a:r>
            <a:r>
              <a:rPr lang="pt-BR" sz="1600" i="1" dirty="0" err="1"/>
              <a:t>magistério</a:t>
            </a:r>
            <a:r>
              <a:rPr lang="pt-BR" sz="1600" i="1" dirty="0"/>
              <a:t> dos </a:t>
            </a:r>
            <a:r>
              <a:rPr lang="pt-BR" sz="1600" i="1" dirty="0" err="1"/>
              <a:t>jesuítas</a:t>
            </a:r>
            <a:r>
              <a:rPr lang="pt-BR" sz="1600" i="1" dirty="0"/>
              <a:t>, cujo preparo chegava ao requinte. Nomeados em regra por </a:t>
            </a:r>
            <a:r>
              <a:rPr lang="pt-BR" sz="1600" i="1" dirty="0" err="1"/>
              <a:t>indicação</a:t>
            </a:r>
            <a:r>
              <a:rPr lang="pt-BR" sz="1600" i="1" dirty="0"/>
              <a:t> ou sob </a:t>
            </a:r>
            <a:r>
              <a:rPr lang="pt-BR" sz="1600" i="1" dirty="0" err="1"/>
              <a:t>concordância</a:t>
            </a:r>
            <a:r>
              <a:rPr lang="pt-BR" sz="1600" i="1" dirty="0"/>
              <a:t> de bispos, tornavam-se “</a:t>
            </a:r>
            <a:r>
              <a:rPr lang="pt-BR" sz="1600" i="1" dirty="0" err="1"/>
              <a:t>proprietários</a:t>
            </a:r>
            <a:r>
              <a:rPr lang="pt-BR" sz="1600" i="1" dirty="0"/>
              <a:t>” das respectivas aulas </a:t>
            </a:r>
            <a:r>
              <a:rPr lang="pt-BR" sz="1600" i="1" dirty="0" err="1"/>
              <a:t>régias</a:t>
            </a:r>
            <a:r>
              <a:rPr lang="pt-BR" sz="1600" i="1" dirty="0"/>
              <a:t> que lhes eram </a:t>
            </a:r>
            <a:r>
              <a:rPr lang="pt-BR" sz="1600" i="1" dirty="0" err="1"/>
              <a:t>atribuídas</a:t>
            </a:r>
            <a:r>
              <a:rPr lang="pt-BR" sz="1600" i="1" dirty="0"/>
              <a:t>, vitaliciamente, como sesmarias ou </a:t>
            </a:r>
            <a:r>
              <a:rPr lang="pt-BR" sz="1600" i="1" dirty="0" err="1"/>
              <a:t>títulos</a:t>
            </a:r>
            <a:r>
              <a:rPr lang="pt-BR" sz="1600" i="1" dirty="0"/>
              <a:t> de nobreza.” </a:t>
            </a:r>
          </a:p>
          <a:p>
            <a:endParaRPr lang="pt-BR" sz="1600" i="1" dirty="0"/>
          </a:p>
          <a:p>
            <a:r>
              <a:rPr lang="pt-BR" sz="1600" i="1" dirty="0"/>
              <a:t>(</a:t>
            </a:r>
            <a:r>
              <a:rPr lang="pt-BR" sz="1600" i="1" dirty="0" err="1"/>
              <a:t>Valnir</a:t>
            </a:r>
            <a:r>
              <a:rPr lang="pt-BR" sz="1600" i="1" dirty="0"/>
              <a:t> Chagas, em </a:t>
            </a:r>
            <a:r>
              <a:rPr lang="pt-BR" sz="1600" i="1" dirty="0" err="1"/>
              <a:t>Educação</a:t>
            </a:r>
            <a:r>
              <a:rPr lang="pt-BR" sz="1600" i="1" dirty="0"/>
              <a:t> brasileira: o ensino de 1o e 2o graus: antes, agora e depois?)</a:t>
            </a:r>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20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20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spTree>
    <p:extLst>
      <p:ext uri="{BB962C8B-B14F-4D97-AF65-F5344CB8AC3E}">
        <p14:creationId xmlns:p14="http://schemas.microsoft.com/office/powerpoint/2010/main" val="3941777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cxnSp>
        <p:nvCxnSpPr>
          <p:cNvPr id="140" name="Google Shape;140;p6"/>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41" name="Google Shape;141;p6"/>
          <p:cNvSpPr txBox="1"/>
          <p:nvPr/>
        </p:nvSpPr>
        <p:spPr>
          <a:xfrm>
            <a:off x="637822" y="790781"/>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Império (contexto histórico)</a:t>
            </a:r>
            <a:endParaRPr sz="3150" b="1" i="0" u="none" strike="noStrike" cap="none" dirty="0">
              <a:solidFill>
                <a:srgbClr val="0003FE"/>
              </a:solidFill>
              <a:latin typeface="Arial"/>
              <a:ea typeface="Arial"/>
              <a:cs typeface="Arial"/>
              <a:sym typeface="Arial"/>
            </a:endParaRPr>
          </a:p>
        </p:txBody>
      </p:sp>
      <p:sp>
        <p:nvSpPr>
          <p:cNvPr id="8" name="Google Shape;167;p4">
            <a:extLst>
              <a:ext uri="{FF2B5EF4-FFF2-40B4-BE49-F238E27FC236}">
                <a16:creationId xmlns:a16="http://schemas.microsoft.com/office/drawing/2014/main" id="{1980B468-0F2B-C6D9-5C34-D4F5D0C8C172}"/>
              </a:ext>
            </a:extLst>
          </p:cNvPr>
          <p:cNvSpPr txBox="1"/>
          <p:nvPr/>
        </p:nvSpPr>
        <p:spPr>
          <a:xfrm>
            <a:off x="737875" y="1481578"/>
            <a:ext cx="8119046" cy="3528962"/>
          </a:xfrm>
          <a:prstGeom prst="rect">
            <a:avLst/>
          </a:prstGeom>
          <a:noFill/>
          <a:ln>
            <a:noFill/>
          </a:ln>
        </p:spPr>
        <p:txBody>
          <a:bodyPr spcFirstLastPara="1" wrap="square" lIns="68550" tIns="68550" rIns="68550" bIns="68550" anchor="t" anchorCtr="0">
            <a:noAutofit/>
          </a:bodyPr>
          <a:lstStyle/>
          <a:p>
            <a:r>
              <a:rPr lang="pt-BR" sz="1600" i="1" dirty="0"/>
              <a:t>Por que não no Brasil ou na América Latina?</a:t>
            </a:r>
          </a:p>
          <a:p>
            <a:endParaRPr lang="pt-BR" sz="1600" i="1" dirty="0"/>
          </a:p>
          <a:p>
            <a:r>
              <a:rPr lang="pt-BR" sz="1600" i="1" dirty="0"/>
              <a:t>“As </a:t>
            </a:r>
            <a:r>
              <a:rPr lang="pt-BR" sz="1600" i="1" dirty="0" err="1"/>
              <a:t>condições</a:t>
            </a:r>
            <a:r>
              <a:rPr lang="pt-BR" sz="1600" i="1" dirty="0"/>
              <a:t> iniciais da </a:t>
            </a:r>
            <a:r>
              <a:rPr lang="pt-BR" sz="1600" i="1" dirty="0" err="1"/>
              <a:t>colonização</a:t>
            </a:r>
            <a:r>
              <a:rPr lang="pt-BR" sz="1600" i="1" dirty="0"/>
              <a:t> em </a:t>
            </a:r>
            <a:r>
              <a:rPr lang="pt-BR" sz="1600" i="1" dirty="0" err="1"/>
              <a:t>regiões</a:t>
            </a:r>
            <a:r>
              <a:rPr lang="pt-BR" sz="1600" i="1" dirty="0"/>
              <a:t> controladas por Espanha e Portugal ofereciam maiores vantagens na </a:t>
            </a:r>
            <a:r>
              <a:rPr lang="pt-BR" sz="1600" i="1" dirty="0" err="1"/>
              <a:t>produção</a:t>
            </a:r>
            <a:r>
              <a:rPr lang="pt-BR" sz="1600" i="1" dirty="0"/>
              <a:t> de produtos </a:t>
            </a:r>
            <a:r>
              <a:rPr lang="pt-BR" sz="1600" i="1" dirty="0" err="1"/>
              <a:t>primários</a:t>
            </a:r>
            <a:r>
              <a:rPr lang="pt-BR" sz="1600" i="1" dirty="0"/>
              <a:t> feitos em larga escala e com trabalho </a:t>
            </a:r>
            <a:r>
              <a:rPr lang="pt-BR" sz="1600" i="1" dirty="0" err="1"/>
              <a:t>compulsório</a:t>
            </a:r>
            <a:r>
              <a:rPr lang="pt-BR" sz="1600" i="1" dirty="0"/>
              <a:t> operado por grandes contingentes populacionais [...] Em ambos os casos, a possibilidade </a:t>
            </a:r>
            <a:r>
              <a:rPr lang="pt-BR" sz="1600" i="1" dirty="0" err="1"/>
              <a:t>econômica</a:t>
            </a:r>
            <a:r>
              <a:rPr lang="pt-BR" sz="1600" i="1" dirty="0"/>
              <a:t> ligada à </a:t>
            </a:r>
            <a:r>
              <a:rPr lang="pt-BR" sz="1600" i="1" dirty="0" err="1"/>
              <a:t>exploração</a:t>
            </a:r>
            <a:r>
              <a:rPr lang="pt-BR" sz="1600" i="1" dirty="0"/>
              <a:t> de </a:t>
            </a:r>
            <a:r>
              <a:rPr lang="pt-BR" sz="1600" i="1" dirty="0" err="1"/>
              <a:t>matérias-primas</a:t>
            </a:r>
            <a:r>
              <a:rPr lang="pt-BR" sz="1600" i="1" dirty="0"/>
              <a:t>, fossem elas minerais ou </a:t>
            </a:r>
            <a:r>
              <a:rPr lang="pt-BR" sz="1600" i="1" dirty="0" err="1"/>
              <a:t>agrícolas</a:t>
            </a:r>
            <a:r>
              <a:rPr lang="pt-BR" sz="1600" i="1" dirty="0"/>
              <a:t>, forjou uma sociedade caracterizada por ampla desigualdade social e </a:t>
            </a:r>
            <a:r>
              <a:rPr lang="pt-BR" sz="1600" i="1" dirty="0" err="1"/>
              <a:t>econômica</a:t>
            </a:r>
            <a:r>
              <a:rPr lang="pt-BR" sz="1600" i="1" dirty="0"/>
              <a:t> entre os descendentes de europeus — </a:t>
            </a:r>
            <a:r>
              <a:rPr lang="pt-BR" sz="1600" i="1" dirty="0" err="1"/>
              <a:t>proprietários</a:t>
            </a:r>
            <a:r>
              <a:rPr lang="pt-BR" sz="1600" i="1" dirty="0"/>
              <a:t> de terra e/ou minas — e os trabalhadores nativos ou africanos.”</a:t>
            </a:r>
          </a:p>
          <a:p>
            <a:endParaRPr lang="pt-BR" sz="1600" i="1" dirty="0"/>
          </a:p>
          <a:p>
            <a:r>
              <a:rPr lang="pt-BR" sz="1600" i="1" dirty="0"/>
              <a:t>(</a:t>
            </a:r>
            <a:r>
              <a:rPr lang="pt-BR" sz="1600" dirty="0"/>
              <a:t>Vinicius </a:t>
            </a:r>
            <a:r>
              <a:rPr lang="pt-BR" sz="1600" dirty="0" err="1"/>
              <a:t>Müller</a:t>
            </a:r>
            <a:r>
              <a:rPr lang="pt-BR" sz="1600" dirty="0"/>
              <a:t>, em “</a:t>
            </a:r>
            <a:r>
              <a:rPr lang="pt-BR" sz="1600" dirty="0" err="1"/>
              <a:t>Educação</a:t>
            </a:r>
            <a:r>
              <a:rPr lang="pt-BR" sz="1600" dirty="0"/>
              <a:t> </a:t>
            </a:r>
            <a:r>
              <a:rPr lang="pt-BR" sz="1600" dirty="0" err="1"/>
              <a:t>básica</a:t>
            </a:r>
            <a:r>
              <a:rPr lang="pt-BR" sz="1600" dirty="0"/>
              <a:t>, financiamento e autonomia regional</a:t>
            </a:r>
            <a:r>
              <a:rPr lang="pt-BR" sz="1600" i="1" dirty="0"/>
              <a:t>”)</a:t>
            </a:r>
            <a:br>
              <a:rPr lang="pt-BR" sz="1600" dirty="0"/>
            </a:br>
            <a:endParaRPr lang="pt-BR" sz="1600" dirty="0"/>
          </a:p>
          <a:p>
            <a:endParaRPr lang="pt-BR" sz="1600" i="1" dirty="0"/>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16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16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spTree>
    <p:extLst>
      <p:ext uri="{BB962C8B-B14F-4D97-AF65-F5344CB8AC3E}">
        <p14:creationId xmlns:p14="http://schemas.microsoft.com/office/powerpoint/2010/main" val="3541406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cxnSp>
        <p:nvCxnSpPr>
          <p:cNvPr id="140" name="Google Shape;140;p6"/>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41" name="Google Shape;141;p6"/>
          <p:cNvSpPr txBox="1"/>
          <p:nvPr/>
        </p:nvSpPr>
        <p:spPr>
          <a:xfrm>
            <a:off x="637822" y="790781"/>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Império (contexto histórico)</a:t>
            </a:r>
            <a:endParaRPr sz="3150" b="1" i="0" u="none" strike="noStrike" cap="none" dirty="0">
              <a:solidFill>
                <a:srgbClr val="0003FE"/>
              </a:solidFill>
              <a:latin typeface="Arial"/>
              <a:ea typeface="Arial"/>
              <a:cs typeface="Arial"/>
              <a:sym typeface="Arial"/>
            </a:endParaRPr>
          </a:p>
        </p:txBody>
      </p:sp>
      <p:sp>
        <p:nvSpPr>
          <p:cNvPr id="8" name="Google Shape;167;p4">
            <a:extLst>
              <a:ext uri="{FF2B5EF4-FFF2-40B4-BE49-F238E27FC236}">
                <a16:creationId xmlns:a16="http://schemas.microsoft.com/office/drawing/2014/main" id="{1980B468-0F2B-C6D9-5C34-D4F5D0C8C172}"/>
              </a:ext>
            </a:extLst>
          </p:cNvPr>
          <p:cNvSpPr txBox="1"/>
          <p:nvPr/>
        </p:nvSpPr>
        <p:spPr>
          <a:xfrm>
            <a:off x="737875" y="1481578"/>
            <a:ext cx="8119046" cy="3528962"/>
          </a:xfrm>
          <a:prstGeom prst="rect">
            <a:avLst/>
          </a:prstGeom>
          <a:noFill/>
          <a:ln>
            <a:noFill/>
          </a:ln>
        </p:spPr>
        <p:txBody>
          <a:bodyPr spcFirstLastPara="1" wrap="square" lIns="68550" tIns="68550" rIns="68550" bIns="68550" anchor="t" anchorCtr="0">
            <a:noAutofit/>
          </a:bodyPr>
          <a:lstStyle/>
          <a:p>
            <a:r>
              <a:rPr lang="pt-BR" sz="1600" i="1" dirty="0"/>
              <a:t>Por que não no Brasil ou na América Latina?</a:t>
            </a:r>
          </a:p>
          <a:p>
            <a:endParaRPr lang="pt-BR" sz="1600" i="1" dirty="0"/>
          </a:p>
          <a:p>
            <a:r>
              <a:rPr lang="pt-BR" sz="1600" i="1" dirty="0"/>
              <a:t>“</a:t>
            </a:r>
            <a:r>
              <a:rPr lang="pt-BR" sz="1600" i="1" dirty="0" err="1"/>
              <a:t>Não</a:t>
            </a:r>
            <a:r>
              <a:rPr lang="pt-BR" sz="1600" i="1" dirty="0"/>
              <a:t> surpreende que, com este tipo de extrema desigualdade na </a:t>
            </a:r>
            <a:r>
              <a:rPr lang="pt-BR" sz="1600" i="1" dirty="0" err="1"/>
              <a:t>distribuição</a:t>
            </a:r>
            <a:r>
              <a:rPr lang="pt-BR" sz="1600" i="1" dirty="0"/>
              <a:t> de renda, capital humano e poder </a:t>
            </a:r>
            <a:r>
              <a:rPr lang="pt-BR" sz="1600" i="1" dirty="0" err="1"/>
              <a:t>político</a:t>
            </a:r>
            <a:r>
              <a:rPr lang="pt-BR" sz="1600" i="1" dirty="0"/>
              <a:t>, os governos locais na </a:t>
            </a:r>
            <a:r>
              <a:rPr lang="pt-BR" sz="1600" i="1" dirty="0" err="1"/>
              <a:t>América</a:t>
            </a:r>
            <a:r>
              <a:rPr lang="pt-BR" sz="1600" i="1" dirty="0"/>
              <a:t> Latina tenham fracassado em organizar escolas mantidas com impostos e abertas a todos”. </a:t>
            </a:r>
          </a:p>
          <a:p>
            <a:endParaRPr lang="pt-BR" sz="1600" i="1" dirty="0"/>
          </a:p>
          <a:p>
            <a:r>
              <a:rPr lang="pt-BR" sz="1600" i="1" dirty="0"/>
              <a:t>(</a:t>
            </a:r>
            <a:r>
              <a:rPr lang="pt-BR" dirty="0"/>
              <a:t>MARISCAL, Elisa; SOKOLOFF, Kenneth L. em “</a:t>
            </a:r>
            <a:r>
              <a:rPr lang="pt-BR" dirty="0" err="1"/>
              <a:t>Schooling</a:t>
            </a:r>
            <a:r>
              <a:rPr lang="pt-BR" dirty="0"/>
              <a:t>, </a:t>
            </a:r>
            <a:r>
              <a:rPr lang="pt-BR" dirty="0" err="1"/>
              <a:t>suffrage</a:t>
            </a:r>
            <a:r>
              <a:rPr lang="pt-BR" dirty="0"/>
              <a:t>, </a:t>
            </a:r>
            <a:r>
              <a:rPr lang="pt-BR" dirty="0" err="1"/>
              <a:t>and</a:t>
            </a:r>
            <a:r>
              <a:rPr lang="pt-BR" dirty="0"/>
              <a:t> </a:t>
            </a:r>
            <a:r>
              <a:rPr lang="pt-BR" dirty="0" err="1"/>
              <a:t>the</a:t>
            </a:r>
            <a:r>
              <a:rPr lang="pt-BR" dirty="0"/>
              <a:t> </a:t>
            </a:r>
            <a:r>
              <a:rPr lang="pt-BR" dirty="0" err="1"/>
              <a:t>persistence</a:t>
            </a:r>
            <a:r>
              <a:rPr lang="pt-BR" dirty="0"/>
              <a:t> </a:t>
            </a:r>
            <a:r>
              <a:rPr lang="pt-BR" dirty="0" err="1"/>
              <a:t>of</a:t>
            </a:r>
            <a:r>
              <a:rPr lang="pt-BR" dirty="0"/>
              <a:t> </a:t>
            </a:r>
            <a:r>
              <a:rPr lang="pt-BR" dirty="0" err="1"/>
              <a:t>inequality</a:t>
            </a:r>
            <a:r>
              <a:rPr lang="pt-BR" dirty="0"/>
              <a:t> in </a:t>
            </a:r>
            <a:r>
              <a:rPr lang="pt-BR" dirty="0" err="1"/>
              <a:t>the</a:t>
            </a:r>
            <a:r>
              <a:rPr lang="pt-BR" dirty="0"/>
              <a:t> </a:t>
            </a:r>
            <a:r>
              <a:rPr lang="pt-BR" dirty="0" err="1"/>
              <a:t>Americas</a:t>
            </a:r>
            <a:r>
              <a:rPr lang="pt-BR" dirty="0"/>
              <a:t>, 1800-1945. </a:t>
            </a:r>
            <a:r>
              <a:rPr lang="pt-BR" dirty="0" err="1"/>
              <a:t>Political</a:t>
            </a:r>
            <a:r>
              <a:rPr lang="pt-BR" dirty="0"/>
              <a:t> </a:t>
            </a:r>
            <a:r>
              <a:rPr lang="pt-BR" dirty="0" err="1"/>
              <a:t>institutions</a:t>
            </a:r>
            <a:r>
              <a:rPr lang="pt-BR" dirty="0"/>
              <a:t> </a:t>
            </a:r>
            <a:r>
              <a:rPr lang="pt-BR" dirty="0" err="1"/>
              <a:t>and</a:t>
            </a:r>
            <a:r>
              <a:rPr lang="pt-BR" dirty="0"/>
              <a:t> </a:t>
            </a:r>
            <a:r>
              <a:rPr lang="pt-BR" dirty="0" err="1"/>
              <a:t>economic</a:t>
            </a:r>
            <a:r>
              <a:rPr lang="pt-BR" dirty="0"/>
              <a:t> </a:t>
            </a:r>
            <a:r>
              <a:rPr lang="pt-BR" dirty="0" err="1"/>
              <a:t>growth</a:t>
            </a:r>
            <a:r>
              <a:rPr lang="pt-BR" dirty="0"/>
              <a:t> in </a:t>
            </a:r>
            <a:r>
              <a:rPr lang="pt-BR" dirty="0" err="1"/>
              <a:t>Latin</a:t>
            </a:r>
            <a:r>
              <a:rPr lang="pt-BR" dirty="0"/>
              <a:t> </a:t>
            </a:r>
            <a:r>
              <a:rPr lang="pt-BR" dirty="0" err="1"/>
              <a:t>America</a:t>
            </a:r>
            <a:r>
              <a:rPr lang="pt-BR" sz="1600" i="1" dirty="0"/>
              <a:t>”)</a:t>
            </a:r>
            <a:br>
              <a:rPr lang="pt-BR" sz="1600" dirty="0"/>
            </a:br>
            <a:endParaRPr lang="pt-BR" sz="1600" dirty="0"/>
          </a:p>
          <a:p>
            <a:endParaRPr lang="pt-BR" sz="1600" i="1" dirty="0"/>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16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16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spTree>
    <p:extLst>
      <p:ext uri="{BB962C8B-B14F-4D97-AF65-F5344CB8AC3E}">
        <p14:creationId xmlns:p14="http://schemas.microsoft.com/office/powerpoint/2010/main" val="894943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9" name="Google Shape;139;p6"/>
          <p:cNvPicPr preferRelativeResize="0"/>
          <p:nvPr/>
        </p:nvPicPr>
        <p:blipFill rotWithShape="1">
          <a:blip r:embed="rId3">
            <a:alphaModFix/>
          </a:blip>
          <a:srcRect/>
          <a:stretch/>
        </p:blipFill>
        <p:spPr>
          <a:xfrm>
            <a:off x="7690812" y="4534678"/>
            <a:ext cx="1415864" cy="608822"/>
          </a:xfrm>
          <a:prstGeom prst="rect">
            <a:avLst/>
          </a:prstGeom>
          <a:noFill/>
          <a:ln>
            <a:noFill/>
          </a:ln>
        </p:spPr>
      </p:pic>
      <p:cxnSp>
        <p:nvCxnSpPr>
          <p:cNvPr id="140" name="Google Shape;140;p6"/>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41" name="Google Shape;141;p6"/>
          <p:cNvSpPr txBox="1"/>
          <p:nvPr/>
        </p:nvSpPr>
        <p:spPr>
          <a:xfrm>
            <a:off x="637822" y="790781"/>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Império (contexto histórico)</a:t>
            </a:r>
            <a:endParaRPr sz="3150" b="1" i="0" u="none" strike="noStrike" cap="none" dirty="0">
              <a:solidFill>
                <a:srgbClr val="0003FE"/>
              </a:solidFill>
              <a:latin typeface="Arial"/>
              <a:ea typeface="Arial"/>
              <a:cs typeface="Arial"/>
              <a:sym typeface="Arial"/>
            </a:endParaRPr>
          </a:p>
        </p:txBody>
      </p:sp>
      <p:sp>
        <p:nvSpPr>
          <p:cNvPr id="8" name="Google Shape;167;p4">
            <a:extLst>
              <a:ext uri="{FF2B5EF4-FFF2-40B4-BE49-F238E27FC236}">
                <a16:creationId xmlns:a16="http://schemas.microsoft.com/office/drawing/2014/main" id="{1980B468-0F2B-C6D9-5C34-D4F5D0C8C172}"/>
              </a:ext>
            </a:extLst>
          </p:cNvPr>
          <p:cNvSpPr txBox="1"/>
          <p:nvPr/>
        </p:nvSpPr>
        <p:spPr>
          <a:xfrm>
            <a:off x="737875" y="1481578"/>
            <a:ext cx="8119046" cy="3528962"/>
          </a:xfrm>
          <a:prstGeom prst="rect">
            <a:avLst/>
          </a:prstGeom>
          <a:noFill/>
          <a:ln>
            <a:noFill/>
          </a:ln>
        </p:spPr>
        <p:txBody>
          <a:bodyPr spcFirstLastPara="1" wrap="square" lIns="68550" tIns="68550" rIns="68550" bIns="68550" anchor="t" anchorCtr="0">
            <a:noAutofit/>
          </a:bodyPr>
          <a:lstStyle/>
          <a:p>
            <a:r>
              <a:rPr lang="pt-BR" sz="1600" i="1" dirty="0"/>
              <a:t>Por que não no Brasil ou na América Latina?</a:t>
            </a:r>
          </a:p>
          <a:p>
            <a:endParaRPr lang="pt-BR" sz="1600" i="1" dirty="0"/>
          </a:p>
          <a:p>
            <a:r>
              <a:rPr lang="pt-BR" sz="1600" i="1" dirty="0"/>
              <a:t>“Olhando em retrospectiva, é </a:t>
            </a:r>
            <a:r>
              <a:rPr lang="pt-BR" sz="1600" i="1" dirty="0" err="1"/>
              <a:t>difícil</a:t>
            </a:r>
            <a:r>
              <a:rPr lang="pt-BR" sz="1600" i="1" dirty="0"/>
              <a:t> evitar a </a:t>
            </a:r>
            <a:r>
              <a:rPr lang="pt-BR" sz="1600" i="1" dirty="0" err="1"/>
              <a:t>conclusão</a:t>
            </a:r>
            <a:r>
              <a:rPr lang="pt-BR" sz="1600" i="1" dirty="0"/>
              <a:t> de que as elites </a:t>
            </a:r>
            <a:r>
              <a:rPr lang="pt-BR" sz="1600" i="1" dirty="0" err="1"/>
              <a:t>econômicas</a:t>
            </a:r>
            <a:r>
              <a:rPr lang="pt-BR" sz="1600" i="1" dirty="0"/>
              <a:t> mostraram-se eficazes na </a:t>
            </a:r>
            <a:r>
              <a:rPr lang="pt-BR" sz="1600" i="1" dirty="0" err="1"/>
              <a:t>resistência</a:t>
            </a:r>
            <a:r>
              <a:rPr lang="pt-BR" sz="1600" i="1" dirty="0"/>
              <a:t> à </a:t>
            </a:r>
            <a:r>
              <a:rPr lang="pt-BR" sz="1600" i="1" dirty="0" err="1"/>
              <a:t>tributação</a:t>
            </a:r>
            <a:r>
              <a:rPr lang="pt-BR" sz="1600" i="1" dirty="0"/>
              <a:t> de suas propriedades e rendas durante todo o </a:t>
            </a:r>
            <a:r>
              <a:rPr lang="pt-BR" sz="1600" i="1" dirty="0" err="1"/>
              <a:t>período</a:t>
            </a:r>
            <a:r>
              <a:rPr lang="pt-BR" sz="1600" i="1" dirty="0"/>
              <a:t> de debates e reformas da </a:t>
            </a:r>
            <a:r>
              <a:rPr lang="pt-BR" sz="1600" i="1" dirty="0" err="1"/>
              <a:t>instrução</a:t>
            </a:r>
            <a:r>
              <a:rPr lang="pt-BR" sz="1600" i="1" dirty="0"/>
              <a:t> </a:t>
            </a:r>
            <a:r>
              <a:rPr lang="pt-BR" sz="1600" i="1" dirty="0" err="1"/>
              <a:t>pública</a:t>
            </a:r>
            <a:r>
              <a:rPr lang="pt-BR" sz="1600" i="1" dirty="0"/>
              <a:t> no </a:t>
            </a:r>
            <a:r>
              <a:rPr lang="pt-BR" sz="1600" i="1" dirty="0" err="1"/>
              <a:t>século</a:t>
            </a:r>
            <a:r>
              <a:rPr lang="pt-BR" sz="1600" i="1" dirty="0"/>
              <a:t> XIX e </a:t>
            </a:r>
            <a:r>
              <a:rPr lang="pt-BR" sz="1600" i="1" dirty="0" err="1"/>
              <a:t>início</a:t>
            </a:r>
            <a:r>
              <a:rPr lang="pt-BR" sz="1600" i="1" dirty="0"/>
              <a:t> do </a:t>
            </a:r>
            <a:r>
              <a:rPr lang="pt-BR" sz="1600" i="1" dirty="0" err="1"/>
              <a:t>século</a:t>
            </a:r>
            <a:r>
              <a:rPr lang="pt-BR" sz="1600" i="1" dirty="0"/>
              <a:t> XX” </a:t>
            </a:r>
          </a:p>
          <a:p>
            <a:endParaRPr lang="pt-BR" sz="1600" i="1" dirty="0"/>
          </a:p>
          <a:p>
            <a:r>
              <a:rPr lang="pt-BR" sz="1600" i="1" dirty="0"/>
              <a:t>(Renato Perim </a:t>
            </a:r>
            <a:r>
              <a:rPr lang="pt-BR" sz="1600" i="1" dirty="0" err="1"/>
              <a:t>Colistete</a:t>
            </a:r>
            <a:r>
              <a:rPr lang="pt-BR" sz="1600" i="1" dirty="0"/>
              <a:t> em “O atraso em meio à riqueza: uma </a:t>
            </a:r>
            <a:r>
              <a:rPr lang="pt-BR" sz="1600" i="1" dirty="0" err="1"/>
              <a:t>história</a:t>
            </a:r>
            <a:r>
              <a:rPr lang="pt-BR" sz="1600" i="1" dirty="0"/>
              <a:t> </a:t>
            </a:r>
            <a:r>
              <a:rPr lang="pt-BR" sz="1600" i="1" dirty="0" err="1"/>
              <a:t>econômica</a:t>
            </a:r>
            <a:r>
              <a:rPr lang="pt-BR" sz="1600" i="1" dirty="0"/>
              <a:t> da </a:t>
            </a:r>
            <a:r>
              <a:rPr lang="pt-BR" sz="1600" i="1" dirty="0" err="1"/>
              <a:t>educação</a:t>
            </a:r>
            <a:r>
              <a:rPr lang="pt-BR" sz="1600" i="1" dirty="0"/>
              <a:t> </a:t>
            </a:r>
            <a:r>
              <a:rPr lang="pt-BR" sz="1600" i="1" dirty="0" err="1"/>
              <a:t>primária</a:t>
            </a:r>
            <a:r>
              <a:rPr lang="pt-BR" sz="1600" i="1" dirty="0"/>
              <a:t> em </a:t>
            </a:r>
            <a:r>
              <a:rPr lang="pt-BR" sz="1600" i="1" dirty="0" err="1"/>
              <a:t>São</a:t>
            </a:r>
            <a:r>
              <a:rPr lang="pt-BR" sz="1600" i="1" dirty="0"/>
              <a:t> Paulo, 1835 a 1920”)</a:t>
            </a:r>
            <a:br>
              <a:rPr lang="pt-BR" sz="1600" i="1" dirty="0"/>
            </a:br>
            <a:endParaRPr lang="pt-BR" sz="1600" i="1" dirty="0"/>
          </a:p>
          <a:p>
            <a:endParaRPr lang="pt-BR" sz="1600" i="1" dirty="0"/>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16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16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spTree>
    <p:extLst>
      <p:ext uri="{BB962C8B-B14F-4D97-AF65-F5344CB8AC3E}">
        <p14:creationId xmlns:p14="http://schemas.microsoft.com/office/powerpoint/2010/main" val="4102339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cxnSp>
        <p:nvCxnSpPr>
          <p:cNvPr id="140" name="Google Shape;140;p6"/>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41" name="Google Shape;141;p6"/>
          <p:cNvSpPr txBox="1"/>
          <p:nvPr/>
        </p:nvSpPr>
        <p:spPr>
          <a:xfrm>
            <a:off x="637822" y="790781"/>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Império (Brasil </a:t>
            </a:r>
            <a:r>
              <a:rPr lang="pt-BR" sz="3150" b="1" dirty="0" err="1">
                <a:solidFill>
                  <a:srgbClr val="0003FE"/>
                </a:solidFill>
              </a:rPr>
              <a:t>x</a:t>
            </a:r>
            <a:r>
              <a:rPr lang="pt-BR" sz="3150" b="1" dirty="0">
                <a:solidFill>
                  <a:srgbClr val="0003FE"/>
                </a:solidFill>
              </a:rPr>
              <a:t> Argentina)</a:t>
            </a:r>
            <a:endParaRPr sz="3150" b="1" i="0" u="none" strike="noStrike" cap="none" dirty="0">
              <a:solidFill>
                <a:srgbClr val="0003FE"/>
              </a:solidFill>
              <a:latin typeface="Arial"/>
              <a:ea typeface="Arial"/>
              <a:cs typeface="Arial"/>
              <a:sym typeface="Arial"/>
            </a:endParaRPr>
          </a:p>
        </p:txBody>
      </p:sp>
      <p:sp>
        <p:nvSpPr>
          <p:cNvPr id="8" name="Google Shape;167;p4">
            <a:extLst>
              <a:ext uri="{FF2B5EF4-FFF2-40B4-BE49-F238E27FC236}">
                <a16:creationId xmlns:a16="http://schemas.microsoft.com/office/drawing/2014/main" id="{1980B468-0F2B-C6D9-5C34-D4F5D0C8C172}"/>
              </a:ext>
            </a:extLst>
          </p:cNvPr>
          <p:cNvSpPr txBox="1"/>
          <p:nvPr/>
        </p:nvSpPr>
        <p:spPr>
          <a:xfrm>
            <a:off x="737875" y="1481578"/>
            <a:ext cx="5982965" cy="3528962"/>
          </a:xfrm>
          <a:prstGeom prst="rect">
            <a:avLst/>
          </a:prstGeom>
          <a:noFill/>
          <a:ln>
            <a:noFill/>
          </a:ln>
        </p:spPr>
        <p:txBody>
          <a:bodyPr spcFirstLastPara="1" wrap="square" lIns="68550" tIns="68550" rIns="68550" bIns="68550" anchor="t" anchorCtr="0">
            <a:noAutofit/>
          </a:bodyPr>
          <a:lstStyle/>
          <a:p>
            <a:r>
              <a:rPr lang="pt-BR" sz="1800" dirty="0"/>
              <a:t>Ruy Barbosa (1849-1923) </a:t>
            </a:r>
          </a:p>
          <a:p>
            <a:endParaRPr lang="pt-BR" sz="1600" i="1" dirty="0"/>
          </a:p>
          <a:p>
            <a:r>
              <a:rPr lang="pt-BR" sz="1600" i="1" dirty="0"/>
              <a:t>“</a:t>
            </a:r>
            <a:r>
              <a:rPr lang="pt-BR" sz="1600" i="1" dirty="0" err="1"/>
              <a:t>Não</a:t>
            </a:r>
            <a:r>
              <a:rPr lang="pt-BR" sz="1600" i="1" dirty="0"/>
              <a:t> </a:t>
            </a:r>
            <a:r>
              <a:rPr lang="pt-BR" sz="1600" i="1" dirty="0" err="1"/>
              <a:t>esqueçamos</a:t>
            </a:r>
            <a:r>
              <a:rPr lang="pt-BR" sz="1600" i="1" dirty="0"/>
              <a:t> que um vizinho, a que o mais justo sentimento de pundonor internacional </a:t>
            </a:r>
            <a:r>
              <a:rPr lang="pt-BR" sz="1600" i="1" dirty="0" err="1"/>
              <a:t>não</a:t>
            </a:r>
            <a:r>
              <a:rPr lang="pt-BR" sz="1600" i="1" dirty="0"/>
              <a:t> permitiria, sem </a:t>
            </a:r>
            <a:r>
              <a:rPr lang="pt-BR" sz="1600" i="1" dirty="0" err="1"/>
              <a:t>mágoa</a:t>
            </a:r>
            <a:r>
              <a:rPr lang="pt-BR" sz="1600" i="1" dirty="0"/>
              <a:t> de nossa altivez, que, num assunto capital como o do ensino popular, o </a:t>
            </a:r>
            <a:r>
              <a:rPr lang="pt-BR" sz="1600" i="1" dirty="0" err="1"/>
              <a:t>deixássemos</a:t>
            </a:r>
            <a:r>
              <a:rPr lang="pt-BR" sz="1600" i="1" dirty="0"/>
              <a:t> tomar-nos a dianteira. Infelizmente, </a:t>
            </a:r>
            <a:r>
              <a:rPr lang="pt-BR" sz="1600" i="1" dirty="0" err="1"/>
              <a:t>porém</a:t>
            </a:r>
            <a:r>
              <a:rPr lang="pt-BR" sz="1600" i="1" dirty="0"/>
              <a:t>, a vossa </a:t>
            </a:r>
            <a:r>
              <a:rPr lang="pt-BR" sz="1600" i="1" dirty="0" err="1"/>
              <a:t>comissão</a:t>
            </a:r>
            <a:r>
              <a:rPr lang="pt-BR" sz="1600" i="1" dirty="0"/>
              <a:t>, decidida a </a:t>
            </a:r>
            <a:r>
              <a:rPr lang="pt-BR" sz="1600" i="1" dirty="0" err="1"/>
              <a:t>não</a:t>
            </a:r>
            <a:r>
              <a:rPr lang="pt-BR" sz="1600" i="1" dirty="0"/>
              <a:t> ocultar um </a:t>
            </a:r>
            <a:r>
              <a:rPr lang="pt-BR" sz="1600" i="1" dirty="0" err="1"/>
              <a:t>ápice</a:t>
            </a:r>
            <a:r>
              <a:rPr lang="pt-BR" sz="1600" i="1" dirty="0"/>
              <a:t> de verdade, </a:t>
            </a:r>
            <a:r>
              <a:rPr lang="pt-BR" sz="1600" i="1" dirty="0" err="1"/>
              <a:t>não</a:t>
            </a:r>
            <a:r>
              <a:rPr lang="pt-BR" sz="1600" i="1" dirty="0"/>
              <a:t> pode, ainda aqui, ser </a:t>
            </a:r>
            <a:r>
              <a:rPr lang="pt-BR" sz="1600" i="1" dirty="0" err="1"/>
              <a:t>agradável</a:t>
            </a:r>
            <a:r>
              <a:rPr lang="pt-BR" sz="1600" i="1" dirty="0"/>
              <a:t> ao nosso amor </a:t>
            </a:r>
            <a:r>
              <a:rPr lang="pt-BR" sz="1600" i="1" dirty="0" err="1"/>
              <a:t>próprio</a:t>
            </a:r>
            <a:r>
              <a:rPr lang="pt-BR" sz="1600" i="1" dirty="0"/>
              <a:t>. O </a:t>
            </a:r>
            <a:r>
              <a:rPr lang="pt-BR" sz="1600" i="1" dirty="0" err="1"/>
              <a:t>nível</a:t>
            </a:r>
            <a:r>
              <a:rPr lang="pt-BR" sz="1600" i="1" dirty="0"/>
              <a:t> geral da </a:t>
            </a:r>
            <a:r>
              <a:rPr lang="pt-BR" sz="1600" i="1" dirty="0" err="1"/>
              <a:t>instrução</a:t>
            </a:r>
            <a:r>
              <a:rPr lang="pt-BR" sz="1600" i="1" dirty="0"/>
              <a:t> </a:t>
            </a:r>
            <a:r>
              <a:rPr lang="pt-BR" sz="1600" i="1" dirty="0" err="1"/>
              <a:t>primária</a:t>
            </a:r>
            <a:r>
              <a:rPr lang="pt-BR" sz="1600" i="1" dirty="0"/>
              <a:t> na </a:t>
            </a:r>
            <a:r>
              <a:rPr lang="pt-BR" sz="1600" i="1" dirty="0" err="1"/>
              <a:t>República</a:t>
            </a:r>
            <a:r>
              <a:rPr lang="pt-BR" sz="1600" i="1" dirty="0"/>
              <a:t> Argentina é </a:t>
            </a:r>
            <a:r>
              <a:rPr lang="pt-BR" sz="1600" i="1" dirty="0" err="1"/>
              <a:t>não</a:t>
            </a:r>
            <a:r>
              <a:rPr lang="pt-BR" sz="1600" i="1" dirty="0"/>
              <a:t> pouco superior ao da capital do grande </a:t>
            </a:r>
            <a:r>
              <a:rPr lang="pt-BR" sz="1600" i="1" dirty="0" err="1"/>
              <a:t>império</a:t>
            </a:r>
            <a:r>
              <a:rPr lang="pt-BR" sz="1600" i="1" dirty="0"/>
              <a:t> sul-americano.” </a:t>
            </a:r>
          </a:p>
          <a:p>
            <a:endParaRPr lang="pt-BR" sz="1600" i="1" dirty="0"/>
          </a:p>
          <a:p>
            <a:r>
              <a:rPr lang="pt-BR" sz="1600" i="1" dirty="0"/>
              <a:t>(Em “Reforma do Ensino Primário”, 1883)</a:t>
            </a:r>
            <a:br>
              <a:rPr lang="pt-BR" sz="1600" i="1" dirty="0"/>
            </a:br>
            <a:endParaRPr lang="pt-BR" sz="1600" i="1" dirty="0"/>
          </a:p>
          <a:p>
            <a:endParaRPr lang="pt-BR" sz="1600" i="1" dirty="0"/>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16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16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pic>
        <p:nvPicPr>
          <p:cNvPr id="3" name="Imagem 2" descr="Foto em preto e branco de homem com a mão na boca&#10;&#10;Descrição gerada automaticamente">
            <a:extLst>
              <a:ext uri="{FF2B5EF4-FFF2-40B4-BE49-F238E27FC236}">
                <a16:creationId xmlns:a16="http://schemas.microsoft.com/office/drawing/2014/main" id="{2DAC6828-6D29-5700-F305-6F5C42DC968D}"/>
              </a:ext>
            </a:extLst>
          </p:cNvPr>
          <p:cNvPicPr>
            <a:picLocks noChangeAspect="1"/>
          </p:cNvPicPr>
          <p:nvPr/>
        </p:nvPicPr>
        <p:blipFill>
          <a:blip r:embed="rId3"/>
          <a:stretch>
            <a:fillRect/>
          </a:stretch>
        </p:blipFill>
        <p:spPr>
          <a:xfrm>
            <a:off x="6986015" y="1636776"/>
            <a:ext cx="1995891" cy="2692781"/>
          </a:xfrm>
          <a:prstGeom prst="rect">
            <a:avLst/>
          </a:prstGeom>
        </p:spPr>
      </p:pic>
    </p:spTree>
    <p:extLst>
      <p:ext uri="{BB962C8B-B14F-4D97-AF65-F5344CB8AC3E}">
        <p14:creationId xmlns:p14="http://schemas.microsoft.com/office/powerpoint/2010/main" val="3837779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cxnSp>
        <p:nvCxnSpPr>
          <p:cNvPr id="140" name="Google Shape;140;p6"/>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41" name="Google Shape;141;p6"/>
          <p:cNvSpPr txBox="1"/>
          <p:nvPr/>
        </p:nvSpPr>
        <p:spPr>
          <a:xfrm>
            <a:off x="637822" y="790781"/>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Império (contexto histórico)</a:t>
            </a:r>
            <a:endParaRPr sz="3150" b="1" i="0" u="none" strike="noStrike" cap="none" dirty="0">
              <a:solidFill>
                <a:srgbClr val="0003FE"/>
              </a:solidFill>
              <a:latin typeface="Arial"/>
              <a:ea typeface="Arial"/>
              <a:cs typeface="Arial"/>
              <a:sym typeface="Arial"/>
            </a:endParaRPr>
          </a:p>
        </p:txBody>
      </p:sp>
      <p:sp>
        <p:nvSpPr>
          <p:cNvPr id="8" name="Google Shape;167;p4">
            <a:extLst>
              <a:ext uri="{FF2B5EF4-FFF2-40B4-BE49-F238E27FC236}">
                <a16:creationId xmlns:a16="http://schemas.microsoft.com/office/drawing/2014/main" id="{1980B468-0F2B-C6D9-5C34-D4F5D0C8C172}"/>
              </a:ext>
            </a:extLst>
          </p:cNvPr>
          <p:cNvSpPr txBox="1"/>
          <p:nvPr/>
        </p:nvSpPr>
        <p:spPr>
          <a:xfrm>
            <a:off x="737875" y="1481578"/>
            <a:ext cx="8119046" cy="3528962"/>
          </a:xfrm>
          <a:prstGeom prst="rect">
            <a:avLst/>
          </a:prstGeom>
          <a:noFill/>
          <a:ln>
            <a:noFill/>
          </a:ln>
        </p:spPr>
        <p:txBody>
          <a:bodyPr spcFirstLastPara="1" wrap="square" lIns="68550" tIns="68550" rIns="68550" bIns="68550" anchor="t" anchorCtr="0">
            <a:noAutofit/>
          </a:bodyPr>
          <a:lstStyle/>
          <a:p>
            <a:r>
              <a:rPr lang="pt-BR" sz="1600" i="1" dirty="0"/>
              <a:t>Por que Prússia, EUA e outros?</a:t>
            </a:r>
          </a:p>
          <a:p>
            <a:endParaRPr lang="pt-BR" sz="1600" i="1" dirty="0"/>
          </a:p>
          <a:p>
            <a:r>
              <a:rPr lang="pt-BR" sz="1600" i="1" dirty="0"/>
              <a:t>Descentralização</a:t>
            </a:r>
          </a:p>
          <a:p>
            <a:r>
              <a:rPr lang="pt-BR" sz="1600" i="1" dirty="0"/>
              <a:t>+</a:t>
            </a:r>
          </a:p>
          <a:p>
            <a:r>
              <a:rPr lang="pt-BR" sz="1600" i="1" dirty="0"/>
              <a:t>Democracia (percentual de votantes na população adulta)</a:t>
            </a:r>
          </a:p>
          <a:p>
            <a:endParaRPr lang="pt-BR" sz="1600" i="1" dirty="0"/>
          </a:p>
          <a:p>
            <a:r>
              <a:rPr lang="pt-BR" sz="1600" i="1" dirty="0"/>
              <a:t>Peter </a:t>
            </a:r>
            <a:r>
              <a:rPr lang="pt-BR" sz="1600" i="1" dirty="0" err="1"/>
              <a:t>Lindert</a:t>
            </a:r>
            <a:r>
              <a:rPr lang="pt-BR" sz="1600" i="1" dirty="0"/>
              <a:t> (</a:t>
            </a:r>
            <a:r>
              <a:rPr lang="pt-BR" sz="1600" i="1" dirty="0" err="1"/>
              <a:t>Growing</a:t>
            </a:r>
            <a:r>
              <a:rPr lang="pt-BR" sz="1600" i="1" dirty="0"/>
              <a:t> </a:t>
            </a:r>
            <a:r>
              <a:rPr lang="pt-BR" sz="1600" i="1" dirty="0" err="1"/>
              <a:t>Public</a:t>
            </a:r>
            <a:r>
              <a:rPr lang="pt-BR" sz="1600" i="1" dirty="0"/>
              <a:t>)</a:t>
            </a:r>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r>
              <a:rPr lang="pt-BR" sz="1600" i="1" dirty="0">
                <a:solidFill>
                  <a:schemeClr val="tx1"/>
                </a:solidFill>
              </a:rPr>
              <a:t>Nos EUA, não é coincidência que o Common </a:t>
            </a:r>
            <a:r>
              <a:rPr lang="pt-BR" sz="1600" i="1" dirty="0" err="1">
                <a:solidFill>
                  <a:schemeClr val="tx1"/>
                </a:solidFill>
              </a:rPr>
              <a:t>School</a:t>
            </a:r>
            <a:r>
              <a:rPr lang="pt-BR" sz="1600" i="1" dirty="0">
                <a:solidFill>
                  <a:schemeClr val="tx1"/>
                </a:solidFill>
              </a:rPr>
              <a:t> Movement tenha acontecido em paralelo ao movimento por sufrágio “universal”</a:t>
            </a:r>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r>
              <a:rPr lang="pt-BR" sz="1600" i="1" dirty="0">
                <a:solidFill>
                  <a:schemeClr val="tx1"/>
                </a:solidFill>
              </a:rPr>
              <a:t>No Brasil, população apta a votar era ínfima (voto dos analfabetos apenas em 1985!)</a:t>
            </a:r>
          </a:p>
          <a:p>
            <a:pPr marL="0" marR="0" lvl="0" indent="0" algn="l" rtl="0">
              <a:lnSpc>
                <a:spcPct val="115000"/>
              </a:lnSpc>
              <a:spcBef>
                <a:spcPts val="0"/>
              </a:spcBef>
              <a:spcAft>
                <a:spcPts val="0"/>
              </a:spcAft>
              <a:buClr>
                <a:srgbClr val="999999"/>
              </a:buClr>
              <a:buSzPts val="1200"/>
              <a:buFont typeface="Arial"/>
              <a:buNone/>
            </a:pPr>
            <a:endParaRPr sz="20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20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spTree>
    <p:extLst>
      <p:ext uri="{BB962C8B-B14F-4D97-AF65-F5344CB8AC3E}">
        <p14:creationId xmlns:p14="http://schemas.microsoft.com/office/powerpoint/2010/main" val="2418748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cxnSp>
        <p:nvCxnSpPr>
          <p:cNvPr id="140" name="Google Shape;140;p6"/>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41" name="Google Shape;141;p6"/>
          <p:cNvSpPr txBox="1"/>
          <p:nvPr/>
        </p:nvSpPr>
        <p:spPr>
          <a:xfrm>
            <a:off x="637822" y="790781"/>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Império (Brasil </a:t>
            </a:r>
            <a:r>
              <a:rPr lang="pt-BR" sz="3150" b="1" dirty="0" err="1">
                <a:solidFill>
                  <a:srgbClr val="0003FE"/>
                </a:solidFill>
              </a:rPr>
              <a:t>x</a:t>
            </a:r>
            <a:r>
              <a:rPr lang="pt-BR" sz="3150" b="1" dirty="0">
                <a:solidFill>
                  <a:srgbClr val="0003FE"/>
                </a:solidFill>
              </a:rPr>
              <a:t> Argentina)</a:t>
            </a:r>
            <a:endParaRPr sz="3150" b="1" i="0" u="none" strike="noStrike" cap="none" dirty="0">
              <a:solidFill>
                <a:srgbClr val="0003FE"/>
              </a:solidFill>
              <a:latin typeface="Arial"/>
              <a:ea typeface="Arial"/>
              <a:cs typeface="Arial"/>
              <a:sym typeface="Arial"/>
            </a:endParaRPr>
          </a:p>
        </p:txBody>
      </p:sp>
      <p:sp>
        <p:nvSpPr>
          <p:cNvPr id="8" name="Google Shape;167;p4">
            <a:extLst>
              <a:ext uri="{FF2B5EF4-FFF2-40B4-BE49-F238E27FC236}">
                <a16:creationId xmlns:a16="http://schemas.microsoft.com/office/drawing/2014/main" id="{1980B468-0F2B-C6D9-5C34-D4F5D0C8C172}"/>
              </a:ext>
            </a:extLst>
          </p:cNvPr>
          <p:cNvSpPr txBox="1"/>
          <p:nvPr/>
        </p:nvSpPr>
        <p:spPr>
          <a:xfrm>
            <a:off x="737875" y="1343921"/>
            <a:ext cx="5918957" cy="3666613"/>
          </a:xfrm>
          <a:prstGeom prst="rect">
            <a:avLst/>
          </a:prstGeom>
          <a:noFill/>
          <a:ln>
            <a:noFill/>
          </a:ln>
        </p:spPr>
        <p:txBody>
          <a:bodyPr spcFirstLastPara="1" wrap="square" lIns="68550" tIns="68550" rIns="68550" bIns="68550" anchor="t" anchorCtr="0">
            <a:noAutofit/>
          </a:bodyPr>
          <a:lstStyle/>
          <a:p>
            <a:r>
              <a:rPr lang="pt-BR" sz="1800" dirty="0"/>
              <a:t>Domingo Faustino Sarmiento (1811-1888)</a:t>
            </a:r>
          </a:p>
          <a:p>
            <a:endParaRPr lang="pt-BR" sz="1600" dirty="0"/>
          </a:p>
          <a:p>
            <a:pPr fontAlgn="base"/>
            <a:r>
              <a:rPr lang="pt-BR" sz="1600" i="1" dirty="0"/>
              <a:t>“Al principio de </a:t>
            </a:r>
            <a:r>
              <a:rPr lang="pt-BR" sz="1600" i="1" dirty="0" err="1"/>
              <a:t>la</a:t>
            </a:r>
            <a:r>
              <a:rPr lang="pt-BR" sz="1600" i="1" dirty="0"/>
              <a:t> lucha </a:t>
            </a:r>
            <a:r>
              <a:rPr lang="pt-BR" sz="1600" i="1" dirty="0" err="1"/>
              <a:t>electoral</a:t>
            </a:r>
            <a:r>
              <a:rPr lang="pt-BR" sz="1600" i="1" dirty="0"/>
              <a:t> que ha </a:t>
            </a:r>
            <a:r>
              <a:rPr lang="pt-BR" sz="1600" i="1" dirty="0" err="1"/>
              <a:t>concluido</a:t>
            </a:r>
            <a:r>
              <a:rPr lang="pt-BR" sz="1600" i="1" dirty="0"/>
              <a:t>, </a:t>
            </a:r>
            <a:r>
              <a:rPr lang="pt-BR" sz="1600" i="1" dirty="0" err="1"/>
              <a:t>un</a:t>
            </a:r>
            <a:r>
              <a:rPr lang="pt-BR" sz="1600" i="1" dirty="0"/>
              <a:t> </a:t>
            </a:r>
            <a:r>
              <a:rPr lang="pt-BR" sz="1600" i="1" dirty="0" err="1"/>
              <a:t>diario</a:t>
            </a:r>
            <a:r>
              <a:rPr lang="pt-BR" sz="1600" i="1" dirty="0"/>
              <a:t> de esta </a:t>
            </a:r>
            <a:r>
              <a:rPr lang="pt-BR" sz="1600" i="1" dirty="0" err="1"/>
              <a:t>ciudad</a:t>
            </a:r>
            <a:r>
              <a:rPr lang="pt-BR" sz="1600" i="1" dirty="0"/>
              <a:t>, </a:t>
            </a:r>
            <a:r>
              <a:rPr lang="pt-BR" sz="1600" i="1" dirty="0" err="1"/>
              <a:t>combatiéndome</a:t>
            </a:r>
            <a:r>
              <a:rPr lang="pt-BR" sz="1600" i="1" dirty="0"/>
              <a:t> </a:t>
            </a:r>
            <a:r>
              <a:rPr lang="pt-BR" sz="1600" i="1" dirty="0" err="1"/>
              <a:t>decía</a:t>
            </a:r>
            <a:r>
              <a:rPr lang="pt-BR" sz="1600" i="1" dirty="0"/>
              <a:t>: “¿</a:t>
            </a:r>
            <a:r>
              <a:rPr lang="pt-BR" sz="1600" i="1" dirty="0" err="1"/>
              <a:t>Qué</a:t>
            </a:r>
            <a:r>
              <a:rPr lang="pt-BR" sz="1600" i="1" dirty="0"/>
              <a:t> nos </a:t>
            </a:r>
            <a:r>
              <a:rPr lang="pt-BR" sz="1600" i="1" dirty="0" err="1"/>
              <a:t>traerá</a:t>
            </a:r>
            <a:r>
              <a:rPr lang="pt-BR" sz="1600" i="1" dirty="0"/>
              <a:t> Sarmiento de </a:t>
            </a:r>
            <a:r>
              <a:rPr lang="pt-BR" sz="1600" i="1" dirty="0" err="1"/>
              <a:t>los</a:t>
            </a:r>
            <a:r>
              <a:rPr lang="pt-BR" sz="1600" i="1" dirty="0"/>
              <a:t> Estados Unidos, si es </a:t>
            </a:r>
            <a:r>
              <a:rPr lang="pt-BR" sz="1600" i="1" dirty="0" err="1"/>
              <a:t>electo</a:t>
            </a:r>
            <a:r>
              <a:rPr lang="pt-BR" sz="1600" i="1" dirty="0"/>
              <a:t> Presidente?”. </a:t>
            </a:r>
            <a:r>
              <a:rPr lang="pt-BR" sz="1600" i="1" dirty="0" err="1"/>
              <a:t>Y</a:t>
            </a:r>
            <a:r>
              <a:rPr lang="pt-BR" sz="1600" i="1" dirty="0"/>
              <a:t> </a:t>
            </a:r>
            <a:r>
              <a:rPr lang="pt-BR" sz="1600" i="1" dirty="0" err="1"/>
              <a:t>él</a:t>
            </a:r>
            <a:r>
              <a:rPr lang="pt-BR" sz="1600" i="1" dirty="0"/>
              <a:t> </a:t>
            </a:r>
            <a:r>
              <a:rPr lang="pt-BR" sz="1600" i="1" dirty="0" err="1"/>
              <a:t>mismo</a:t>
            </a:r>
            <a:r>
              <a:rPr lang="pt-BR" sz="1600" i="1" dirty="0"/>
              <a:t> se </a:t>
            </a:r>
            <a:r>
              <a:rPr lang="pt-BR" sz="1600" i="1" dirty="0" err="1"/>
              <a:t>contestaba</a:t>
            </a:r>
            <a:r>
              <a:rPr lang="pt-BR" sz="1600" i="1" dirty="0"/>
              <a:t>: “¡</a:t>
            </a:r>
            <a:r>
              <a:rPr lang="pt-BR" sz="1600" i="1" dirty="0" err="1"/>
              <a:t>Escuelas</a:t>
            </a:r>
            <a:r>
              <a:rPr lang="pt-BR" sz="1600" i="1" dirty="0"/>
              <a:t>! ¡Nada más que </a:t>
            </a:r>
            <a:r>
              <a:rPr lang="pt-BR" sz="1600" i="1" dirty="0" err="1"/>
              <a:t>escuelas</a:t>
            </a:r>
            <a:r>
              <a:rPr lang="pt-BR" sz="1600" i="1" dirty="0"/>
              <a:t>!”. (…) </a:t>
            </a:r>
            <a:r>
              <a:rPr lang="pt-BR" sz="1600" i="1" dirty="0" err="1"/>
              <a:t>Cuando</a:t>
            </a:r>
            <a:r>
              <a:rPr lang="pt-BR" sz="1600" i="1" dirty="0"/>
              <a:t> </a:t>
            </a:r>
            <a:r>
              <a:rPr lang="pt-BR" sz="1600" i="1" dirty="0" err="1"/>
              <a:t>aquel</a:t>
            </a:r>
            <a:r>
              <a:rPr lang="pt-BR" sz="1600" i="1" dirty="0"/>
              <a:t> </a:t>
            </a:r>
            <a:r>
              <a:rPr lang="pt-BR" sz="1600" i="1" dirty="0" err="1"/>
              <a:t>diario</a:t>
            </a:r>
            <a:r>
              <a:rPr lang="pt-BR" sz="1600" i="1" dirty="0"/>
              <a:t> </a:t>
            </a:r>
            <a:r>
              <a:rPr lang="pt-BR" sz="1600" i="1" dirty="0" err="1"/>
              <a:t>decía</a:t>
            </a:r>
            <a:r>
              <a:rPr lang="pt-BR" sz="1600" i="1" dirty="0"/>
              <a:t> que </a:t>
            </a:r>
            <a:r>
              <a:rPr lang="pt-BR" sz="1600" i="1" dirty="0" err="1"/>
              <a:t>yo</a:t>
            </a:r>
            <a:r>
              <a:rPr lang="pt-BR" sz="1600" i="1" dirty="0"/>
              <a:t> no </a:t>
            </a:r>
            <a:r>
              <a:rPr lang="pt-BR" sz="1600" i="1" dirty="0" err="1"/>
              <a:t>traería</a:t>
            </a:r>
            <a:r>
              <a:rPr lang="pt-BR" sz="1600" i="1" dirty="0"/>
              <a:t> de </a:t>
            </a:r>
            <a:r>
              <a:rPr lang="pt-BR" sz="1600" i="1" dirty="0" err="1"/>
              <a:t>los</a:t>
            </a:r>
            <a:r>
              <a:rPr lang="pt-BR" sz="1600" i="1" dirty="0"/>
              <a:t> Estados Unidos sino </a:t>
            </a:r>
            <a:r>
              <a:rPr lang="pt-BR" sz="1600" i="1" dirty="0" err="1"/>
              <a:t>escuelas</a:t>
            </a:r>
            <a:r>
              <a:rPr lang="pt-BR" sz="1600" i="1" dirty="0"/>
              <a:t>, era </a:t>
            </a:r>
            <a:r>
              <a:rPr lang="pt-BR" sz="1600" i="1" dirty="0" err="1"/>
              <a:t>la</a:t>
            </a:r>
            <a:r>
              <a:rPr lang="pt-BR" sz="1600" i="1" dirty="0"/>
              <a:t> </a:t>
            </a:r>
            <a:r>
              <a:rPr lang="pt-BR" sz="1600" i="1" dirty="0" err="1"/>
              <a:t>verdad</a:t>
            </a:r>
            <a:r>
              <a:rPr lang="pt-BR" sz="1600" i="1" dirty="0"/>
              <a:t>, porque </a:t>
            </a:r>
            <a:r>
              <a:rPr lang="pt-BR" sz="1600" i="1" dirty="0" err="1"/>
              <a:t>vengo</a:t>
            </a:r>
            <a:r>
              <a:rPr lang="pt-BR" sz="1600" i="1" dirty="0"/>
              <a:t> de </a:t>
            </a:r>
            <a:r>
              <a:rPr lang="pt-BR" sz="1600" i="1" dirty="0" err="1"/>
              <a:t>un</a:t>
            </a:r>
            <a:r>
              <a:rPr lang="pt-BR" sz="1600" i="1" dirty="0"/>
              <a:t> país, </a:t>
            </a:r>
            <a:r>
              <a:rPr lang="pt-BR" sz="1600" i="1" dirty="0" err="1"/>
              <a:t>señores</a:t>
            </a:r>
            <a:r>
              <a:rPr lang="pt-BR" sz="1600" i="1" dirty="0"/>
              <a:t>, donde </a:t>
            </a:r>
            <a:r>
              <a:rPr lang="pt-BR" sz="1600" i="1" dirty="0" err="1"/>
              <a:t>la</a:t>
            </a:r>
            <a:r>
              <a:rPr lang="pt-BR" sz="1600" i="1" dirty="0"/>
              <a:t> </a:t>
            </a:r>
            <a:r>
              <a:rPr lang="pt-BR" sz="1600" i="1" dirty="0" err="1"/>
              <a:t>educación</a:t>
            </a:r>
            <a:r>
              <a:rPr lang="pt-BR" sz="1600" i="1" dirty="0"/>
              <a:t> es todo, donde </a:t>
            </a:r>
            <a:r>
              <a:rPr lang="pt-BR" sz="1600" i="1" dirty="0" err="1"/>
              <a:t>la</a:t>
            </a:r>
            <a:r>
              <a:rPr lang="pt-BR" sz="1600" i="1" dirty="0"/>
              <a:t> </a:t>
            </a:r>
            <a:r>
              <a:rPr lang="pt-BR" sz="1600" i="1" dirty="0" err="1"/>
              <a:t>educación</a:t>
            </a:r>
            <a:r>
              <a:rPr lang="pt-BR" sz="1600" i="1" dirty="0"/>
              <a:t> ha conseguido </a:t>
            </a:r>
            <a:r>
              <a:rPr lang="pt-BR" sz="1600" i="1" dirty="0" err="1"/>
              <a:t>establecer</a:t>
            </a:r>
            <a:r>
              <a:rPr lang="pt-BR" sz="1600" i="1" dirty="0"/>
              <a:t> </a:t>
            </a:r>
            <a:r>
              <a:rPr lang="pt-BR" sz="1600" i="1" dirty="0" err="1"/>
              <a:t>la</a:t>
            </a:r>
            <a:r>
              <a:rPr lang="pt-BR" sz="1600" i="1" dirty="0"/>
              <a:t> </a:t>
            </a:r>
            <a:r>
              <a:rPr lang="pt-BR" sz="1600" i="1" dirty="0" err="1"/>
              <a:t>verdadera</a:t>
            </a:r>
            <a:r>
              <a:rPr lang="pt-BR" sz="1600" i="1" dirty="0"/>
              <a:t> democracia, igualando </a:t>
            </a:r>
            <a:r>
              <a:rPr lang="pt-BR" sz="1600" i="1" dirty="0" err="1"/>
              <a:t>las</a:t>
            </a:r>
            <a:r>
              <a:rPr lang="pt-BR" sz="1600" i="1" dirty="0"/>
              <a:t> </a:t>
            </a:r>
            <a:r>
              <a:rPr lang="pt-BR" sz="1600" i="1" dirty="0" err="1"/>
              <a:t>razas</a:t>
            </a:r>
            <a:r>
              <a:rPr lang="pt-BR" sz="1600" i="1" dirty="0"/>
              <a:t> </a:t>
            </a:r>
            <a:r>
              <a:rPr lang="pt-BR" sz="1600" i="1" dirty="0" err="1"/>
              <a:t>y</a:t>
            </a:r>
            <a:r>
              <a:rPr lang="pt-BR" sz="1600" i="1" dirty="0"/>
              <a:t> </a:t>
            </a:r>
            <a:r>
              <a:rPr lang="pt-BR" sz="1600" i="1" dirty="0" err="1"/>
              <a:t>clases</a:t>
            </a:r>
            <a:r>
              <a:rPr lang="pt-BR" sz="1600" i="1" dirty="0"/>
              <a:t>.</a:t>
            </a:r>
            <a:r>
              <a:rPr lang="pt-BR" sz="1600" dirty="0"/>
              <a:t> </a:t>
            </a:r>
            <a:r>
              <a:rPr lang="pt-BR" sz="1600" i="1" dirty="0" err="1"/>
              <a:t>Nosotros</a:t>
            </a:r>
            <a:r>
              <a:rPr lang="pt-BR" sz="1600" i="1" dirty="0"/>
              <a:t> </a:t>
            </a:r>
            <a:r>
              <a:rPr lang="pt-BR" sz="1600" i="1" dirty="0" err="1"/>
              <a:t>necesitamos</a:t>
            </a:r>
            <a:r>
              <a:rPr lang="pt-BR" sz="1600" i="1" dirty="0"/>
              <a:t> </a:t>
            </a:r>
            <a:r>
              <a:rPr lang="pt-BR" sz="1600" i="1" dirty="0" err="1"/>
              <a:t>escuelas</a:t>
            </a:r>
            <a:r>
              <a:rPr lang="pt-BR" sz="1600" i="1" dirty="0"/>
              <a:t>, porque </a:t>
            </a:r>
            <a:r>
              <a:rPr lang="pt-BR" sz="1600" i="1" dirty="0" err="1"/>
              <a:t>ellas</a:t>
            </a:r>
            <a:r>
              <a:rPr lang="pt-BR" sz="1600" i="1" dirty="0"/>
              <a:t> </a:t>
            </a:r>
            <a:r>
              <a:rPr lang="pt-BR" sz="1600" i="1" dirty="0" err="1"/>
              <a:t>son</a:t>
            </a:r>
            <a:r>
              <a:rPr lang="pt-BR" sz="1600" i="1" dirty="0"/>
              <a:t> </a:t>
            </a:r>
            <a:r>
              <a:rPr lang="pt-BR" sz="1600" i="1" dirty="0" err="1"/>
              <a:t>la</a:t>
            </a:r>
            <a:r>
              <a:rPr lang="pt-BR" sz="1600" i="1" dirty="0"/>
              <a:t> base de todo </a:t>
            </a:r>
            <a:r>
              <a:rPr lang="pt-BR" sz="1600" i="1" dirty="0" err="1"/>
              <a:t>gobierno</a:t>
            </a:r>
            <a:r>
              <a:rPr lang="pt-BR" sz="1600" i="1" dirty="0"/>
              <a:t> republicano.” </a:t>
            </a:r>
          </a:p>
          <a:p>
            <a:pPr fontAlgn="base"/>
            <a:endParaRPr lang="pt-BR" i="1" dirty="0"/>
          </a:p>
          <a:p>
            <a:pPr fontAlgn="base"/>
            <a:r>
              <a:rPr lang="pt-BR" i="1" dirty="0"/>
              <a:t>Primeiro discurso do presidente eleito, em 1868</a:t>
            </a:r>
            <a:endParaRPr lang="pt-BR" dirty="0"/>
          </a:p>
          <a:p>
            <a:endParaRPr lang="pt-BR" sz="1600" i="1" dirty="0"/>
          </a:p>
          <a:p>
            <a:br>
              <a:rPr lang="pt-BR" sz="1600" i="1" dirty="0"/>
            </a:br>
            <a:endParaRPr lang="pt-BR" sz="1600" i="1" dirty="0"/>
          </a:p>
          <a:p>
            <a:endParaRPr lang="pt-BR" sz="1600" i="1" dirty="0"/>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16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16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pic>
        <p:nvPicPr>
          <p:cNvPr id="3" name="Imagem 2" descr="Foto preta e branca de rosto de homem visto de perto&#10;&#10;Descrição gerada automaticamente">
            <a:extLst>
              <a:ext uri="{FF2B5EF4-FFF2-40B4-BE49-F238E27FC236}">
                <a16:creationId xmlns:a16="http://schemas.microsoft.com/office/drawing/2014/main" id="{A3157BA1-412C-28F3-FB86-8B43997CE1E7}"/>
              </a:ext>
            </a:extLst>
          </p:cNvPr>
          <p:cNvPicPr>
            <a:picLocks noChangeAspect="1"/>
          </p:cNvPicPr>
          <p:nvPr/>
        </p:nvPicPr>
        <p:blipFill>
          <a:blip r:embed="rId3"/>
          <a:stretch>
            <a:fillRect/>
          </a:stretch>
        </p:blipFill>
        <p:spPr>
          <a:xfrm>
            <a:off x="7004304" y="1481578"/>
            <a:ext cx="1889747" cy="2494666"/>
          </a:xfrm>
          <a:prstGeom prst="rect">
            <a:avLst/>
          </a:prstGeom>
        </p:spPr>
      </p:pic>
    </p:spTree>
    <p:extLst>
      <p:ext uri="{BB962C8B-B14F-4D97-AF65-F5344CB8AC3E}">
        <p14:creationId xmlns:p14="http://schemas.microsoft.com/office/powerpoint/2010/main" val="2803036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cxnSp>
        <p:nvCxnSpPr>
          <p:cNvPr id="140" name="Google Shape;140;p6"/>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41" name="Google Shape;141;p6"/>
          <p:cNvSpPr txBox="1"/>
          <p:nvPr/>
        </p:nvSpPr>
        <p:spPr>
          <a:xfrm>
            <a:off x="637822" y="790781"/>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Império (Brasil </a:t>
            </a:r>
            <a:r>
              <a:rPr lang="pt-BR" sz="3150" b="1" dirty="0" err="1">
                <a:solidFill>
                  <a:srgbClr val="0003FE"/>
                </a:solidFill>
              </a:rPr>
              <a:t>x</a:t>
            </a:r>
            <a:r>
              <a:rPr lang="pt-BR" sz="3150" b="1" dirty="0">
                <a:solidFill>
                  <a:srgbClr val="0003FE"/>
                </a:solidFill>
              </a:rPr>
              <a:t> Argentina)</a:t>
            </a:r>
            <a:endParaRPr sz="3150" b="1" i="0" u="none" strike="noStrike" cap="none" dirty="0">
              <a:solidFill>
                <a:srgbClr val="0003FE"/>
              </a:solidFill>
              <a:latin typeface="Arial"/>
              <a:ea typeface="Arial"/>
              <a:cs typeface="Arial"/>
              <a:sym typeface="Arial"/>
            </a:endParaRPr>
          </a:p>
        </p:txBody>
      </p:sp>
      <p:pic>
        <p:nvPicPr>
          <p:cNvPr id="3" name="Imagem 2" descr="Foto preta e branca de homem de terno e gravata&#10;&#10;Descrição gerada automaticamente">
            <a:extLst>
              <a:ext uri="{FF2B5EF4-FFF2-40B4-BE49-F238E27FC236}">
                <a16:creationId xmlns:a16="http://schemas.microsoft.com/office/drawing/2014/main" id="{D7839F31-4A97-57A9-A2B1-C25A14BB6715}"/>
              </a:ext>
            </a:extLst>
          </p:cNvPr>
          <p:cNvPicPr>
            <a:picLocks noChangeAspect="1"/>
          </p:cNvPicPr>
          <p:nvPr/>
        </p:nvPicPr>
        <p:blipFill>
          <a:blip r:embed="rId3"/>
          <a:stretch>
            <a:fillRect/>
          </a:stretch>
        </p:blipFill>
        <p:spPr>
          <a:xfrm>
            <a:off x="6625134" y="1441404"/>
            <a:ext cx="2481542" cy="2810556"/>
          </a:xfrm>
          <a:prstGeom prst="rect">
            <a:avLst/>
          </a:prstGeom>
        </p:spPr>
      </p:pic>
      <p:sp>
        <p:nvSpPr>
          <p:cNvPr id="9" name="Google Shape;167;p4">
            <a:extLst>
              <a:ext uri="{FF2B5EF4-FFF2-40B4-BE49-F238E27FC236}">
                <a16:creationId xmlns:a16="http://schemas.microsoft.com/office/drawing/2014/main" id="{D0CAEC4A-66D8-C598-AD6D-E6ADE5163CE4}"/>
              </a:ext>
            </a:extLst>
          </p:cNvPr>
          <p:cNvSpPr txBox="1"/>
          <p:nvPr/>
        </p:nvSpPr>
        <p:spPr>
          <a:xfrm>
            <a:off x="737875" y="1441404"/>
            <a:ext cx="5306309" cy="2810555"/>
          </a:xfrm>
          <a:prstGeom prst="rect">
            <a:avLst/>
          </a:prstGeom>
          <a:noFill/>
          <a:ln>
            <a:noFill/>
          </a:ln>
        </p:spPr>
        <p:txBody>
          <a:bodyPr spcFirstLastPara="1" wrap="square" lIns="68550" tIns="68550" rIns="68550" bIns="68550" anchor="t" anchorCtr="0">
            <a:noAutofit/>
          </a:bodyPr>
          <a:lstStyle/>
          <a:p>
            <a:r>
              <a:rPr lang="pt-BR" sz="1800" dirty="0"/>
              <a:t>Visconde de Albuquerque (1797-1863)</a:t>
            </a:r>
          </a:p>
          <a:p>
            <a:endParaRPr lang="pt-BR" sz="1600" dirty="0"/>
          </a:p>
          <a:p>
            <a:endParaRPr lang="pt-BR" sz="1600" dirty="0"/>
          </a:p>
          <a:p>
            <a:endParaRPr lang="pt-BR" sz="1600" dirty="0"/>
          </a:p>
          <a:p>
            <a:pPr fontAlgn="base"/>
            <a:r>
              <a:rPr lang="pt-BR" sz="2000" i="1" dirty="0"/>
              <a:t>“Nada se assemelha mais a um 'saquarema' do que um 'luzia' no poder” </a:t>
            </a:r>
          </a:p>
          <a:p>
            <a:pPr fontAlgn="base"/>
            <a:endParaRPr lang="pt-BR" i="1" dirty="0"/>
          </a:p>
          <a:p>
            <a:endParaRPr lang="pt-BR" sz="1600" i="1" dirty="0"/>
          </a:p>
          <a:p>
            <a:br>
              <a:rPr lang="pt-BR" sz="1600" i="1" dirty="0"/>
            </a:br>
            <a:endParaRPr lang="pt-BR" sz="1600" i="1" dirty="0"/>
          </a:p>
          <a:p>
            <a:endParaRPr lang="pt-BR" sz="1600" i="1" dirty="0"/>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16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16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spTree>
    <p:extLst>
      <p:ext uri="{BB962C8B-B14F-4D97-AF65-F5344CB8AC3E}">
        <p14:creationId xmlns:p14="http://schemas.microsoft.com/office/powerpoint/2010/main" val="2495962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cxnSp>
        <p:nvCxnSpPr>
          <p:cNvPr id="140" name="Google Shape;140;p6"/>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41" name="Google Shape;141;p6"/>
          <p:cNvSpPr txBox="1"/>
          <p:nvPr/>
        </p:nvSpPr>
        <p:spPr>
          <a:xfrm>
            <a:off x="637822" y="790781"/>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Império (Brasil </a:t>
            </a:r>
            <a:r>
              <a:rPr lang="pt-BR" sz="3150" b="1" dirty="0" err="1">
                <a:solidFill>
                  <a:srgbClr val="0003FE"/>
                </a:solidFill>
              </a:rPr>
              <a:t>x</a:t>
            </a:r>
            <a:r>
              <a:rPr lang="pt-BR" sz="3150" b="1" dirty="0">
                <a:solidFill>
                  <a:srgbClr val="0003FE"/>
                </a:solidFill>
              </a:rPr>
              <a:t> Argentina)</a:t>
            </a:r>
            <a:endParaRPr sz="3150" b="1" i="0" u="none" strike="noStrike" cap="none" dirty="0">
              <a:solidFill>
                <a:srgbClr val="0003FE"/>
              </a:solidFill>
              <a:latin typeface="Arial"/>
              <a:ea typeface="Arial"/>
              <a:cs typeface="Arial"/>
              <a:sym typeface="Arial"/>
            </a:endParaRPr>
          </a:p>
        </p:txBody>
      </p:sp>
      <p:sp>
        <p:nvSpPr>
          <p:cNvPr id="9" name="Google Shape;167;p4">
            <a:extLst>
              <a:ext uri="{FF2B5EF4-FFF2-40B4-BE49-F238E27FC236}">
                <a16:creationId xmlns:a16="http://schemas.microsoft.com/office/drawing/2014/main" id="{D0CAEC4A-66D8-C598-AD6D-E6ADE5163CE4}"/>
              </a:ext>
            </a:extLst>
          </p:cNvPr>
          <p:cNvSpPr txBox="1"/>
          <p:nvPr/>
        </p:nvSpPr>
        <p:spPr>
          <a:xfrm>
            <a:off x="737875" y="1441404"/>
            <a:ext cx="5306309" cy="2810555"/>
          </a:xfrm>
          <a:prstGeom prst="rect">
            <a:avLst/>
          </a:prstGeom>
          <a:noFill/>
          <a:ln>
            <a:noFill/>
          </a:ln>
        </p:spPr>
        <p:txBody>
          <a:bodyPr spcFirstLastPara="1" wrap="square" lIns="68550" tIns="68550" rIns="68550" bIns="68550" anchor="t" anchorCtr="0">
            <a:noAutofit/>
          </a:bodyPr>
          <a:lstStyle/>
          <a:p>
            <a:r>
              <a:rPr lang="pt-BR" sz="1800" dirty="0"/>
              <a:t>Saldanha Marinho (1816-1898)</a:t>
            </a:r>
          </a:p>
          <a:p>
            <a:endParaRPr lang="pt-BR" sz="1600" dirty="0"/>
          </a:p>
          <a:p>
            <a:pPr fontAlgn="base"/>
            <a:endParaRPr lang="pt-BR" sz="2000" i="1" dirty="0"/>
          </a:p>
          <a:p>
            <a:pPr fontAlgn="base"/>
            <a:r>
              <a:rPr lang="pt-BR" sz="2000" i="1" dirty="0"/>
              <a:t>“Ora, tirem-se os que </a:t>
            </a:r>
            <a:r>
              <a:rPr lang="pt-BR" sz="2000" i="1" dirty="0" err="1"/>
              <a:t>não</a:t>
            </a:r>
            <a:r>
              <a:rPr lang="pt-BR" sz="2000" i="1" dirty="0"/>
              <a:t> </a:t>
            </a:r>
            <a:r>
              <a:rPr lang="pt-BR" sz="2000" i="1" dirty="0" err="1"/>
              <a:t>têm</a:t>
            </a:r>
            <a:r>
              <a:rPr lang="pt-BR" sz="2000" i="1" dirty="0"/>
              <a:t> renda </a:t>
            </a:r>
            <a:r>
              <a:rPr lang="pt-BR" sz="2000" i="1" dirty="0" err="1"/>
              <a:t>líquida</a:t>
            </a:r>
            <a:r>
              <a:rPr lang="pt-BR" sz="2000" i="1" dirty="0"/>
              <a:t>, tirem- se os que </a:t>
            </a:r>
            <a:r>
              <a:rPr lang="pt-BR" sz="2000" i="1" dirty="0" err="1"/>
              <a:t>não</a:t>
            </a:r>
            <a:r>
              <a:rPr lang="pt-BR" sz="2000" i="1" dirty="0"/>
              <a:t> sabem ler, a que fica reduzido o direito de votar? É isto liberal? Os conservadores </a:t>
            </a:r>
            <a:r>
              <a:rPr lang="pt-BR" sz="2000" i="1" dirty="0" err="1"/>
              <a:t>não</a:t>
            </a:r>
            <a:r>
              <a:rPr lang="pt-BR" sz="2000" i="1" dirty="0"/>
              <a:t> o teriam feito melhor” </a:t>
            </a:r>
          </a:p>
          <a:p>
            <a:pPr fontAlgn="base"/>
            <a:endParaRPr lang="pt-BR" i="1" dirty="0"/>
          </a:p>
          <a:p>
            <a:pPr fontAlgn="base"/>
            <a:r>
              <a:rPr lang="pt-BR" i="1" dirty="0"/>
              <a:t>Na ocasião da aprovação da Lei Saraiva, de 1881</a:t>
            </a:r>
          </a:p>
          <a:p>
            <a:endParaRPr lang="pt-BR" sz="1600" i="1" dirty="0"/>
          </a:p>
          <a:p>
            <a:br>
              <a:rPr lang="pt-BR" sz="1600" i="1" dirty="0"/>
            </a:br>
            <a:endParaRPr lang="pt-BR" sz="1600" i="1" dirty="0"/>
          </a:p>
          <a:p>
            <a:endParaRPr lang="pt-BR" sz="1600" i="1" dirty="0"/>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16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16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pic>
        <p:nvPicPr>
          <p:cNvPr id="4" name="Imagem 3" descr="Foto preta e branca de rosto de homem visto de perto&#10;&#10;Descrição gerada automaticamente">
            <a:extLst>
              <a:ext uri="{FF2B5EF4-FFF2-40B4-BE49-F238E27FC236}">
                <a16:creationId xmlns:a16="http://schemas.microsoft.com/office/drawing/2014/main" id="{F232538C-4E78-1CD4-E807-6188628DC943}"/>
              </a:ext>
            </a:extLst>
          </p:cNvPr>
          <p:cNvPicPr>
            <a:picLocks noChangeAspect="1"/>
          </p:cNvPicPr>
          <p:nvPr/>
        </p:nvPicPr>
        <p:blipFill>
          <a:blip r:embed="rId3"/>
          <a:stretch>
            <a:fillRect/>
          </a:stretch>
        </p:blipFill>
        <p:spPr>
          <a:xfrm>
            <a:off x="6939361" y="1441404"/>
            <a:ext cx="2167315" cy="2810556"/>
          </a:xfrm>
          <a:prstGeom prst="rect">
            <a:avLst/>
          </a:prstGeom>
        </p:spPr>
      </p:pic>
    </p:spTree>
    <p:extLst>
      <p:ext uri="{BB962C8B-B14F-4D97-AF65-F5344CB8AC3E}">
        <p14:creationId xmlns:p14="http://schemas.microsoft.com/office/powerpoint/2010/main" val="1699161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cxnSp>
        <p:nvCxnSpPr>
          <p:cNvPr id="140" name="Google Shape;140;p6"/>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41" name="Google Shape;141;p6"/>
          <p:cNvSpPr txBox="1"/>
          <p:nvPr/>
        </p:nvSpPr>
        <p:spPr>
          <a:xfrm>
            <a:off x="637822" y="790781"/>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Primeira República</a:t>
            </a:r>
            <a:endParaRPr sz="3150" b="1" i="0" u="none" strike="noStrike" cap="none" dirty="0">
              <a:solidFill>
                <a:srgbClr val="0003FE"/>
              </a:solidFill>
              <a:latin typeface="Arial"/>
              <a:ea typeface="Arial"/>
              <a:cs typeface="Arial"/>
              <a:sym typeface="Arial"/>
            </a:endParaRPr>
          </a:p>
        </p:txBody>
      </p:sp>
      <p:sp>
        <p:nvSpPr>
          <p:cNvPr id="8" name="Google Shape;167;p4">
            <a:extLst>
              <a:ext uri="{FF2B5EF4-FFF2-40B4-BE49-F238E27FC236}">
                <a16:creationId xmlns:a16="http://schemas.microsoft.com/office/drawing/2014/main" id="{1980B468-0F2B-C6D9-5C34-D4F5D0C8C172}"/>
              </a:ext>
            </a:extLst>
          </p:cNvPr>
          <p:cNvSpPr txBox="1"/>
          <p:nvPr/>
        </p:nvSpPr>
        <p:spPr>
          <a:xfrm>
            <a:off x="637823" y="1481578"/>
            <a:ext cx="3595850" cy="3053094"/>
          </a:xfrm>
          <a:prstGeom prst="rect">
            <a:avLst/>
          </a:prstGeom>
          <a:noFill/>
          <a:ln>
            <a:noFill/>
          </a:ln>
        </p:spPr>
        <p:txBody>
          <a:bodyPr spcFirstLastPara="1" wrap="square" lIns="68550" tIns="68550" rIns="68550" bIns="68550" anchor="t" anchorCtr="0">
            <a:noAutofit/>
          </a:bodyPr>
          <a:lstStyle/>
          <a:p>
            <a:pPr marL="0" marR="0" lvl="0" indent="0" algn="l" rtl="0">
              <a:lnSpc>
                <a:spcPct val="115000"/>
              </a:lnSpc>
              <a:spcBef>
                <a:spcPts val="0"/>
              </a:spcBef>
              <a:spcAft>
                <a:spcPts val="0"/>
              </a:spcAft>
              <a:buClr>
                <a:srgbClr val="999999"/>
              </a:buClr>
              <a:buSzPts val="1200"/>
              <a:buFont typeface="Arial"/>
              <a:buNone/>
            </a:pPr>
            <a:r>
              <a:rPr lang="pt-BR" sz="2000" b="0" i="0" u="none" strike="noStrike" cap="none" dirty="0">
                <a:solidFill>
                  <a:schemeClr val="tx1"/>
                </a:solidFill>
                <a:latin typeface="Arial"/>
                <a:ea typeface="Arial"/>
                <a:cs typeface="Arial"/>
                <a:sym typeface="Arial"/>
              </a:rPr>
              <a:t>1889</a:t>
            </a:r>
          </a:p>
          <a:p>
            <a:pPr marL="0" marR="0" lvl="0" indent="0" algn="l" rtl="0">
              <a:lnSpc>
                <a:spcPct val="115000"/>
              </a:lnSpc>
              <a:spcBef>
                <a:spcPts val="0"/>
              </a:spcBef>
              <a:spcAft>
                <a:spcPts val="0"/>
              </a:spcAft>
              <a:buClr>
                <a:srgbClr val="999999"/>
              </a:buClr>
              <a:buSzPts val="1200"/>
              <a:buFont typeface="Arial"/>
              <a:buNone/>
            </a:pPr>
            <a:endParaRPr lang="pt-BR" sz="2000" dirty="0">
              <a:solidFill>
                <a:schemeClr val="tx1"/>
              </a:solidFill>
            </a:endParaRPr>
          </a:p>
          <a:p>
            <a:r>
              <a:rPr lang="pt-BR" sz="1600" i="1" dirty="0">
                <a:solidFill>
                  <a:schemeClr val="tx1"/>
                </a:solidFill>
              </a:rPr>
              <a:t>	</a:t>
            </a:r>
          </a:p>
          <a:p>
            <a:pPr marL="285750" indent="-285750">
              <a:buFont typeface="Arial" panose="020B0604020202020204" pitchFamily="34" charset="0"/>
              <a:buChar char="•"/>
            </a:pPr>
            <a:r>
              <a:rPr lang="pt-BR" sz="2000" i="1" dirty="0">
                <a:solidFill>
                  <a:schemeClr val="tx1"/>
                </a:solidFill>
              </a:rPr>
              <a:t>Grupos escolares</a:t>
            </a:r>
          </a:p>
          <a:p>
            <a:pPr marL="285750" indent="-285750">
              <a:buFont typeface="Arial" panose="020B0604020202020204" pitchFamily="34" charset="0"/>
              <a:buChar char="•"/>
            </a:pPr>
            <a:r>
              <a:rPr lang="pt-BR" sz="2000" i="1" dirty="0">
                <a:solidFill>
                  <a:schemeClr val="tx1"/>
                </a:solidFill>
              </a:rPr>
              <a:t>Feminização do magistério</a:t>
            </a:r>
          </a:p>
          <a:p>
            <a:pPr marL="285750" indent="-285750">
              <a:buFont typeface="Arial" panose="020B0604020202020204" pitchFamily="34" charset="0"/>
              <a:buChar char="•"/>
            </a:pPr>
            <a:r>
              <a:rPr lang="pt-BR" sz="2000" i="1" dirty="0">
                <a:solidFill>
                  <a:schemeClr val="tx1"/>
                </a:solidFill>
              </a:rPr>
              <a:t>Otimismo pedagógico </a:t>
            </a:r>
            <a:endParaRPr lang="pt-BR" sz="2000" dirty="0"/>
          </a:p>
          <a:p>
            <a:endParaRPr lang="pt-BR" sz="1600" i="1" dirty="0"/>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20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20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pic>
        <p:nvPicPr>
          <p:cNvPr id="3" name="Imagem 2" descr="Foto preta e branca de um edifício&#10;&#10;Descrição gerada automaticamente">
            <a:extLst>
              <a:ext uri="{FF2B5EF4-FFF2-40B4-BE49-F238E27FC236}">
                <a16:creationId xmlns:a16="http://schemas.microsoft.com/office/drawing/2014/main" id="{E5C95E49-71FB-D379-DE2A-2F00A5FF905D}"/>
              </a:ext>
            </a:extLst>
          </p:cNvPr>
          <p:cNvPicPr>
            <a:picLocks noChangeAspect="1"/>
          </p:cNvPicPr>
          <p:nvPr/>
        </p:nvPicPr>
        <p:blipFill>
          <a:blip r:embed="rId3"/>
          <a:stretch>
            <a:fillRect/>
          </a:stretch>
        </p:blipFill>
        <p:spPr>
          <a:xfrm>
            <a:off x="4473552" y="1689014"/>
            <a:ext cx="4508246" cy="2367314"/>
          </a:xfrm>
          <a:prstGeom prst="rect">
            <a:avLst/>
          </a:prstGeom>
        </p:spPr>
      </p:pic>
    </p:spTree>
    <p:extLst>
      <p:ext uri="{BB962C8B-B14F-4D97-AF65-F5344CB8AC3E}">
        <p14:creationId xmlns:p14="http://schemas.microsoft.com/office/powerpoint/2010/main" val="1162845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cxnSp>
        <p:nvCxnSpPr>
          <p:cNvPr id="140" name="Google Shape;140;p6"/>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41" name="Google Shape;141;p6"/>
          <p:cNvSpPr txBox="1"/>
          <p:nvPr/>
        </p:nvSpPr>
        <p:spPr>
          <a:xfrm>
            <a:off x="637822" y="790781"/>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Primeira República (elitismo)</a:t>
            </a:r>
            <a:endParaRPr sz="3150" b="1" i="0" u="none" strike="noStrike" cap="none" dirty="0">
              <a:solidFill>
                <a:srgbClr val="0003FE"/>
              </a:solidFill>
              <a:latin typeface="Arial"/>
              <a:ea typeface="Arial"/>
              <a:cs typeface="Arial"/>
              <a:sym typeface="Arial"/>
            </a:endParaRPr>
          </a:p>
        </p:txBody>
      </p:sp>
      <p:sp>
        <p:nvSpPr>
          <p:cNvPr id="9" name="Google Shape;167;p4">
            <a:extLst>
              <a:ext uri="{FF2B5EF4-FFF2-40B4-BE49-F238E27FC236}">
                <a16:creationId xmlns:a16="http://schemas.microsoft.com/office/drawing/2014/main" id="{D0CAEC4A-66D8-C598-AD6D-E6ADE5163CE4}"/>
              </a:ext>
            </a:extLst>
          </p:cNvPr>
          <p:cNvSpPr txBox="1"/>
          <p:nvPr/>
        </p:nvSpPr>
        <p:spPr>
          <a:xfrm>
            <a:off x="737875" y="1441404"/>
            <a:ext cx="5818373" cy="2810555"/>
          </a:xfrm>
          <a:prstGeom prst="rect">
            <a:avLst/>
          </a:prstGeom>
          <a:noFill/>
          <a:ln>
            <a:noFill/>
          </a:ln>
        </p:spPr>
        <p:txBody>
          <a:bodyPr spcFirstLastPara="1" wrap="square" lIns="68550" tIns="68550" rIns="68550" bIns="68550" anchor="t" anchorCtr="0">
            <a:noAutofit/>
          </a:bodyPr>
          <a:lstStyle/>
          <a:p>
            <a:r>
              <a:rPr lang="pt-BR" sz="1800" dirty="0"/>
              <a:t>Manoel Bonfim (1868-1932)</a:t>
            </a:r>
            <a:endParaRPr lang="pt-BR" sz="1600" dirty="0"/>
          </a:p>
          <a:p>
            <a:pPr fontAlgn="base"/>
            <a:endParaRPr lang="pt-BR" sz="2000" i="1" dirty="0"/>
          </a:p>
          <a:p>
            <a:r>
              <a:rPr lang="pt-BR" sz="1600" i="1" dirty="0"/>
              <a:t>A </a:t>
            </a:r>
            <a:r>
              <a:rPr lang="pt-BR" sz="1600" i="1" dirty="0" err="1"/>
              <a:t>Constituição</a:t>
            </a:r>
            <a:r>
              <a:rPr lang="pt-BR" sz="1600" i="1" dirty="0"/>
              <a:t> republicana estabelece que </a:t>
            </a:r>
            <a:r>
              <a:rPr lang="pt-BR" sz="1600" i="1" dirty="0" err="1"/>
              <a:t>so</a:t>
            </a:r>
            <a:r>
              <a:rPr lang="pt-BR" sz="1600" i="1" dirty="0"/>
              <a:t>́ </a:t>
            </a:r>
            <a:r>
              <a:rPr lang="pt-BR" sz="1600" i="1" dirty="0" err="1"/>
              <a:t>serão</a:t>
            </a:r>
            <a:r>
              <a:rPr lang="pt-BR" sz="1600" i="1" dirty="0"/>
              <a:t> eleitores os </a:t>
            </a:r>
            <a:r>
              <a:rPr lang="pt-BR" sz="1600" i="1" dirty="0" err="1"/>
              <a:t>indivíduos</a:t>
            </a:r>
            <a:r>
              <a:rPr lang="pt-BR" sz="1600" i="1" dirty="0"/>
              <a:t> que souberem ler e escrever. No entanto, ocorre que, no </a:t>
            </a:r>
            <a:r>
              <a:rPr lang="pt-BR" sz="1600" i="1" dirty="0" err="1"/>
              <a:t>país</a:t>
            </a:r>
            <a:r>
              <a:rPr lang="pt-BR" sz="1600" i="1" dirty="0"/>
              <a:t>, apenas 10% dos </a:t>
            </a:r>
            <a:r>
              <a:rPr lang="pt-BR" sz="1600" i="1" dirty="0" err="1"/>
              <a:t>cidadãos</a:t>
            </a:r>
            <a:r>
              <a:rPr lang="pt-BR" sz="1600" i="1" dirty="0"/>
              <a:t> sabem ler e escrever, e vem daí que mesmo quando as </a:t>
            </a:r>
            <a:r>
              <a:rPr lang="pt-BR" sz="1600" i="1" dirty="0" err="1"/>
              <a:t>eleições</a:t>
            </a:r>
            <a:r>
              <a:rPr lang="pt-BR" sz="1600" i="1" dirty="0"/>
              <a:t> fossem </a:t>
            </a:r>
            <a:r>
              <a:rPr lang="pt-BR" sz="1600" i="1" dirty="0" err="1"/>
              <a:t>puríssimas</a:t>
            </a:r>
            <a:r>
              <a:rPr lang="pt-BR" sz="1600" i="1" dirty="0"/>
              <a:t>, mesmo assim o regime estaria falseado, porque apenas 10% dos </a:t>
            </a:r>
            <a:r>
              <a:rPr lang="pt-BR" sz="1600" i="1" dirty="0" err="1"/>
              <a:t>cidadãos</a:t>
            </a:r>
            <a:r>
              <a:rPr lang="pt-BR" sz="1600" i="1" dirty="0"/>
              <a:t> iriam </a:t>
            </a:r>
            <a:r>
              <a:rPr lang="pt-BR" sz="1600" i="1" dirty="0" err="1"/>
              <a:t>às</a:t>
            </a:r>
            <a:r>
              <a:rPr lang="pt-BR" sz="1600" i="1" dirty="0"/>
              <a:t> urnas. Em </a:t>
            </a:r>
            <a:r>
              <a:rPr lang="pt-BR" sz="1600" i="1" dirty="0" err="1"/>
              <a:t>hipótese</a:t>
            </a:r>
            <a:r>
              <a:rPr lang="pt-BR" sz="1600" i="1" dirty="0"/>
              <a:t> nenhuma seria uma </a:t>
            </a:r>
            <a:r>
              <a:rPr lang="pt-BR" sz="1600" i="1" dirty="0" err="1"/>
              <a:t>República</a:t>
            </a:r>
            <a:r>
              <a:rPr lang="pt-BR" sz="1600" i="1" dirty="0"/>
              <a:t> </a:t>
            </a:r>
            <a:r>
              <a:rPr lang="pt-BR" sz="1600" i="1" dirty="0" err="1"/>
              <a:t>democrática</a:t>
            </a:r>
            <a:r>
              <a:rPr lang="pt-BR" sz="1600" i="1" dirty="0"/>
              <a:t>, pois que o governo representa a vontade de uma minoria insignificante, e o </a:t>
            </a:r>
            <a:r>
              <a:rPr lang="pt-BR" sz="1600" i="1" dirty="0" err="1"/>
              <a:t>sufrágio</a:t>
            </a:r>
            <a:r>
              <a:rPr lang="pt-BR" sz="1600" i="1" dirty="0"/>
              <a:t> universal uma burla, visto a </a:t>
            </a:r>
            <a:r>
              <a:rPr lang="pt-BR" sz="1600" i="1" dirty="0" err="1"/>
              <a:t>ignorância</a:t>
            </a:r>
            <a:r>
              <a:rPr lang="pt-BR" sz="1600" i="1" dirty="0"/>
              <a:t> absoluta das massas. </a:t>
            </a:r>
          </a:p>
          <a:p>
            <a:pPr fontAlgn="base"/>
            <a:endParaRPr lang="pt-BR" i="1" dirty="0"/>
          </a:p>
          <a:p>
            <a:pPr fontAlgn="base"/>
            <a:r>
              <a:rPr lang="pt-BR" i="1" dirty="0"/>
              <a:t>Em América Latina, Males de Origem</a:t>
            </a:r>
          </a:p>
          <a:p>
            <a:endParaRPr lang="pt-BR" sz="1600" i="1" dirty="0"/>
          </a:p>
          <a:p>
            <a:br>
              <a:rPr lang="pt-BR" sz="1600" i="1" dirty="0"/>
            </a:br>
            <a:endParaRPr lang="pt-BR" sz="1600" i="1" dirty="0"/>
          </a:p>
          <a:p>
            <a:endParaRPr lang="pt-BR" sz="1600" i="1" dirty="0"/>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16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16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pic>
        <p:nvPicPr>
          <p:cNvPr id="3" name="Imagem 2" descr="Foto preta e branca de homem de terno e gravata&#10;&#10;Descrição gerada automaticamente">
            <a:extLst>
              <a:ext uri="{FF2B5EF4-FFF2-40B4-BE49-F238E27FC236}">
                <a16:creationId xmlns:a16="http://schemas.microsoft.com/office/drawing/2014/main" id="{56BC240B-93AA-38CE-0C12-0A5EA53B9D37}"/>
              </a:ext>
            </a:extLst>
          </p:cNvPr>
          <p:cNvPicPr>
            <a:picLocks noChangeAspect="1"/>
          </p:cNvPicPr>
          <p:nvPr/>
        </p:nvPicPr>
        <p:blipFill>
          <a:blip r:embed="rId3"/>
          <a:stretch>
            <a:fillRect/>
          </a:stretch>
        </p:blipFill>
        <p:spPr>
          <a:xfrm>
            <a:off x="6811916" y="1412194"/>
            <a:ext cx="2094586" cy="2743193"/>
          </a:xfrm>
          <a:prstGeom prst="rect">
            <a:avLst/>
          </a:prstGeom>
        </p:spPr>
      </p:pic>
    </p:spTree>
    <p:extLst>
      <p:ext uri="{BB962C8B-B14F-4D97-AF65-F5344CB8AC3E}">
        <p14:creationId xmlns:p14="http://schemas.microsoft.com/office/powerpoint/2010/main" val="2161720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cxnSp>
        <p:nvCxnSpPr>
          <p:cNvPr id="140" name="Google Shape;140;p6"/>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41" name="Google Shape;141;p6"/>
          <p:cNvSpPr txBox="1"/>
          <p:nvPr/>
        </p:nvSpPr>
        <p:spPr>
          <a:xfrm>
            <a:off x="645360" y="798417"/>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Primeira República</a:t>
            </a:r>
            <a:endParaRPr sz="3150" b="1" i="0" u="none" strike="noStrike" cap="none" dirty="0">
              <a:solidFill>
                <a:srgbClr val="0003FE"/>
              </a:solidFill>
              <a:latin typeface="Arial"/>
              <a:ea typeface="Arial"/>
              <a:cs typeface="Arial"/>
              <a:sym typeface="Arial"/>
            </a:endParaRPr>
          </a:p>
        </p:txBody>
      </p:sp>
      <p:sp>
        <p:nvSpPr>
          <p:cNvPr id="9" name="Google Shape;167;p4">
            <a:extLst>
              <a:ext uri="{FF2B5EF4-FFF2-40B4-BE49-F238E27FC236}">
                <a16:creationId xmlns:a16="http://schemas.microsoft.com/office/drawing/2014/main" id="{D0CAEC4A-66D8-C598-AD6D-E6ADE5163CE4}"/>
              </a:ext>
            </a:extLst>
          </p:cNvPr>
          <p:cNvSpPr txBox="1"/>
          <p:nvPr/>
        </p:nvSpPr>
        <p:spPr>
          <a:xfrm>
            <a:off x="261256" y="1496856"/>
            <a:ext cx="6770480" cy="3404324"/>
          </a:xfrm>
          <a:prstGeom prst="rect">
            <a:avLst/>
          </a:prstGeom>
          <a:noFill/>
          <a:ln>
            <a:noFill/>
          </a:ln>
        </p:spPr>
        <p:txBody>
          <a:bodyPr spcFirstLastPara="1" wrap="square" lIns="68550" tIns="68550" rIns="68550" bIns="68550" anchor="t" anchorCtr="0">
            <a:noAutofit/>
          </a:bodyPr>
          <a:lstStyle/>
          <a:p>
            <a:pPr fontAlgn="base"/>
            <a:endParaRPr lang="pt-BR" i="1" dirty="0"/>
          </a:p>
          <a:p>
            <a:endParaRPr lang="pt-BR" sz="1600" i="1" dirty="0"/>
          </a:p>
          <a:p>
            <a:br>
              <a:rPr lang="pt-BR" sz="1600" i="1" dirty="0"/>
            </a:br>
            <a:endParaRPr lang="pt-BR" sz="1600" i="1" dirty="0"/>
          </a:p>
          <a:p>
            <a:endParaRPr lang="pt-BR" sz="1600" i="1" dirty="0"/>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16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16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graphicFrame>
        <p:nvGraphicFramePr>
          <p:cNvPr id="4" name="Tabela 4">
            <a:extLst>
              <a:ext uri="{FF2B5EF4-FFF2-40B4-BE49-F238E27FC236}">
                <a16:creationId xmlns:a16="http://schemas.microsoft.com/office/drawing/2014/main" id="{039FE795-320D-CF55-1DFD-E0ADD4750560}"/>
              </a:ext>
            </a:extLst>
          </p:cNvPr>
          <p:cNvGraphicFramePr>
            <a:graphicFrameLocks noGrp="1"/>
          </p:cNvGraphicFramePr>
          <p:nvPr>
            <p:extLst>
              <p:ext uri="{D42A27DB-BD31-4B8C-83A1-F6EECF244321}">
                <p14:modId xmlns:p14="http://schemas.microsoft.com/office/powerpoint/2010/main" val="1739039753"/>
              </p:ext>
            </p:extLst>
          </p:nvPr>
        </p:nvGraphicFramePr>
        <p:xfrm>
          <a:off x="973138" y="2132963"/>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41748463"/>
                    </a:ext>
                  </a:extLst>
                </a:gridCol>
                <a:gridCol w="2032000">
                  <a:extLst>
                    <a:ext uri="{9D8B030D-6E8A-4147-A177-3AD203B41FA5}">
                      <a16:colId xmlns:a16="http://schemas.microsoft.com/office/drawing/2014/main" val="1377619509"/>
                    </a:ext>
                  </a:extLst>
                </a:gridCol>
                <a:gridCol w="2032000">
                  <a:extLst>
                    <a:ext uri="{9D8B030D-6E8A-4147-A177-3AD203B41FA5}">
                      <a16:colId xmlns:a16="http://schemas.microsoft.com/office/drawing/2014/main" val="4017279351"/>
                    </a:ext>
                  </a:extLst>
                </a:gridCol>
              </a:tblGrid>
              <a:tr h="370840">
                <a:tc>
                  <a:txBody>
                    <a:bodyPr/>
                    <a:lstStyle/>
                    <a:p>
                      <a:pPr algn="ctr"/>
                      <a:r>
                        <a:rPr lang="pt-US" sz="1800" dirty="0"/>
                        <a:t>País</a:t>
                      </a:r>
                    </a:p>
                  </a:txBody>
                  <a:tcPr/>
                </a:tc>
                <a:tc>
                  <a:txBody>
                    <a:bodyPr/>
                    <a:lstStyle/>
                    <a:p>
                      <a:pPr algn="ctr"/>
                      <a:r>
                        <a:rPr lang="pt-US" sz="1800" dirty="0"/>
                        <a:t>1890</a:t>
                      </a:r>
                    </a:p>
                  </a:txBody>
                  <a:tcPr/>
                </a:tc>
                <a:tc>
                  <a:txBody>
                    <a:bodyPr/>
                    <a:lstStyle/>
                    <a:p>
                      <a:pPr algn="ctr"/>
                      <a:r>
                        <a:rPr lang="pt-US" sz="1800" dirty="0"/>
                        <a:t>1930</a:t>
                      </a:r>
                    </a:p>
                  </a:txBody>
                  <a:tcPr/>
                </a:tc>
                <a:extLst>
                  <a:ext uri="{0D108BD9-81ED-4DB2-BD59-A6C34878D82A}">
                    <a16:rowId xmlns:a16="http://schemas.microsoft.com/office/drawing/2014/main" val="3737709296"/>
                  </a:ext>
                </a:extLst>
              </a:tr>
              <a:tr h="370840">
                <a:tc>
                  <a:txBody>
                    <a:bodyPr/>
                    <a:lstStyle/>
                    <a:p>
                      <a:pPr algn="ctr"/>
                      <a:r>
                        <a:rPr lang="pt-US" sz="1800" dirty="0"/>
                        <a:t>Argentina</a:t>
                      </a:r>
                    </a:p>
                  </a:txBody>
                  <a:tcPr/>
                </a:tc>
                <a:tc>
                  <a:txBody>
                    <a:bodyPr/>
                    <a:lstStyle/>
                    <a:p>
                      <a:pPr algn="ctr"/>
                      <a:r>
                        <a:rPr lang="pt-US" sz="1800" dirty="0"/>
                        <a:t>27%</a:t>
                      </a:r>
                    </a:p>
                  </a:txBody>
                  <a:tcPr/>
                </a:tc>
                <a:tc>
                  <a:txBody>
                    <a:bodyPr/>
                    <a:lstStyle/>
                    <a:p>
                      <a:pPr algn="ctr"/>
                      <a:r>
                        <a:rPr lang="pt-US" sz="1800" dirty="0"/>
                        <a:t>61%</a:t>
                      </a:r>
                    </a:p>
                  </a:txBody>
                  <a:tcPr/>
                </a:tc>
                <a:extLst>
                  <a:ext uri="{0D108BD9-81ED-4DB2-BD59-A6C34878D82A}">
                    <a16:rowId xmlns:a16="http://schemas.microsoft.com/office/drawing/2014/main" val="731443133"/>
                  </a:ext>
                </a:extLst>
              </a:tr>
              <a:tr h="370840">
                <a:tc>
                  <a:txBody>
                    <a:bodyPr/>
                    <a:lstStyle/>
                    <a:p>
                      <a:pPr algn="ctr"/>
                      <a:r>
                        <a:rPr lang="pt-US" sz="1800" dirty="0"/>
                        <a:t>Chile</a:t>
                      </a:r>
                    </a:p>
                  </a:txBody>
                  <a:tcPr/>
                </a:tc>
                <a:tc>
                  <a:txBody>
                    <a:bodyPr/>
                    <a:lstStyle/>
                    <a:p>
                      <a:pPr algn="ctr"/>
                      <a:r>
                        <a:rPr lang="pt-US" sz="1800" dirty="0"/>
                        <a:t>19%</a:t>
                      </a:r>
                    </a:p>
                  </a:txBody>
                  <a:tcPr/>
                </a:tc>
                <a:tc>
                  <a:txBody>
                    <a:bodyPr/>
                    <a:lstStyle/>
                    <a:p>
                      <a:pPr algn="ctr"/>
                      <a:r>
                        <a:rPr lang="pt-US" sz="1800" dirty="0"/>
                        <a:t>56%</a:t>
                      </a:r>
                    </a:p>
                  </a:txBody>
                  <a:tcPr/>
                </a:tc>
                <a:extLst>
                  <a:ext uri="{0D108BD9-81ED-4DB2-BD59-A6C34878D82A}">
                    <a16:rowId xmlns:a16="http://schemas.microsoft.com/office/drawing/2014/main" val="548930722"/>
                  </a:ext>
                </a:extLst>
              </a:tr>
              <a:tr h="370840">
                <a:tc>
                  <a:txBody>
                    <a:bodyPr/>
                    <a:lstStyle/>
                    <a:p>
                      <a:pPr algn="ctr"/>
                      <a:r>
                        <a:rPr lang="pt-US" sz="1800" dirty="0"/>
                        <a:t>México</a:t>
                      </a:r>
                    </a:p>
                  </a:txBody>
                  <a:tcPr/>
                </a:tc>
                <a:tc>
                  <a:txBody>
                    <a:bodyPr/>
                    <a:lstStyle/>
                    <a:p>
                      <a:pPr algn="ctr"/>
                      <a:r>
                        <a:rPr lang="pt-US" sz="1800" dirty="0"/>
                        <a:t>18%</a:t>
                      </a:r>
                    </a:p>
                  </a:txBody>
                  <a:tcPr/>
                </a:tc>
                <a:tc>
                  <a:txBody>
                    <a:bodyPr/>
                    <a:lstStyle/>
                    <a:p>
                      <a:pPr algn="ctr"/>
                      <a:r>
                        <a:rPr lang="pt-US" sz="1800" dirty="0"/>
                        <a:t>37%</a:t>
                      </a:r>
                    </a:p>
                  </a:txBody>
                  <a:tcPr/>
                </a:tc>
                <a:extLst>
                  <a:ext uri="{0D108BD9-81ED-4DB2-BD59-A6C34878D82A}">
                    <a16:rowId xmlns:a16="http://schemas.microsoft.com/office/drawing/2014/main" val="467376755"/>
                  </a:ext>
                </a:extLst>
              </a:tr>
              <a:tr h="370840">
                <a:tc>
                  <a:txBody>
                    <a:bodyPr/>
                    <a:lstStyle/>
                    <a:p>
                      <a:pPr algn="ctr"/>
                      <a:r>
                        <a:rPr lang="pt-US" sz="1800" dirty="0"/>
                        <a:t>Brasil</a:t>
                      </a:r>
                    </a:p>
                  </a:txBody>
                  <a:tcPr/>
                </a:tc>
                <a:tc>
                  <a:txBody>
                    <a:bodyPr/>
                    <a:lstStyle/>
                    <a:p>
                      <a:pPr algn="ctr"/>
                      <a:r>
                        <a:rPr lang="pt-US" sz="1800" dirty="0"/>
                        <a:t>7%</a:t>
                      </a:r>
                    </a:p>
                  </a:txBody>
                  <a:tcPr/>
                </a:tc>
                <a:tc>
                  <a:txBody>
                    <a:bodyPr/>
                    <a:lstStyle/>
                    <a:p>
                      <a:pPr algn="ctr"/>
                      <a:r>
                        <a:rPr lang="pt-US" sz="1800" dirty="0"/>
                        <a:t>22%</a:t>
                      </a:r>
                    </a:p>
                  </a:txBody>
                  <a:tcPr/>
                </a:tc>
                <a:extLst>
                  <a:ext uri="{0D108BD9-81ED-4DB2-BD59-A6C34878D82A}">
                    <a16:rowId xmlns:a16="http://schemas.microsoft.com/office/drawing/2014/main" val="2435640119"/>
                  </a:ext>
                </a:extLst>
              </a:tr>
            </a:tbl>
          </a:graphicData>
        </a:graphic>
      </p:graphicFrame>
      <p:sp>
        <p:nvSpPr>
          <p:cNvPr id="10" name="Google Shape;167;p4">
            <a:extLst>
              <a:ext uri="{FF2B5EF4-FFF2-40B4-BE49-F238E27FC236}">
                <a16:creationId xmlns:a16="http://schemas.microsoft.com/office/drawing/2014/main" id="{EDA73623-CF1F-A92C-06E2-61E0B0215B6E}"/>
              </a:ext>
            </a:extLst>
          </p:cNvPr>
          <p:cNvSpPr txBox="1"/>
          <p:nvPr/>
        </p:nvSpPr>
        <p:spPr>
          <a:xfrm>
            <a:off x="763698" y="1365578"/>
            <a:ext cx="8119046" cy="3528962"/>
          </a:xfrm>
          <a:prstGeom prst="rect">
            <a:avLst/>
          </a:prstGeom>
          <a:noFill/>
          <a:ln>
            <a:noFill/>
          </a:ln>
        </p:spPr>
        <p:txBody>
          <a:bodyPr spcFirstLastPara="1" wrap="square" lIns="68550" tIns="68550" rIns="68550" bIns="68550" anchor="t" anchorCtr="0">
            <a:noAutofit/>
          </a:bodyPr>
          <a:lstStyle/>
          <a:p>
            <a:r>
              <a:rPr lang="pt-BR" sz="2000" dirty="0"/>
              <a:t>Matrículas em escolas em </a:t>
            </a:r>
            <a:r>
              <a:rPr lang="pt-BR" sz="2000" dirty="0" err="1"/>
              <a:t>relação</a:t>
            </a:r>
            <a:r>
              <a:rPr lang="pt-BR" sz="2000" dirty="0"/>
              <a:t> à </a:t>
            </a:r>
            <a:r>
              <a:rPr lang="pt-BR" sz="2000" dirty="0" err="1"/>
              <a:t>população</a:t>
            </a:r>
            <a:r>
              <a:rPr lang="pt-BR" sz="2000" dirty="0"/>
              <a:t> de 5 a 14</a:t>
            </a:r>
          </a:p>
          <a:p>
            <a:endParaRPr lang="pt-BR" sz="1600" dirty="0"/>
          </a:p>
          <a:p>
            <a:endParaRPr lang="pt-BR" sz="1600" i="1" dirty="0"/>
          </a:p>
          <a:p>
            <a:endParaRPr lang="pt-BR" sz="1600" i="1" dirty="0"/>
          </a:p>
          <a:p>
            <a:endParaRPr lang="pt-BR" sz="1600" i="1" dirty="0"/>
          </a:p>
          <a:p>
            <a:endParaRPr lang="pt-BR" sz="1600" i="1" dirty="0"/>
          </a:p>
          <a:p>
            <a:endParaRPr lang="pt-BR" sz="1600" i="1" dirty="0"/>
          </a:p>
          <a:p>
            <a:endParaRPr lang="pt-BR" sz="1600" i="1" dirty="0"/>
          </a:p>
          <a:p>
            <a:endParaRPr lang="pt-BR" sz="1600" i="1" dirty="0"/>
          </a:p>
          <a:p>
            <a:endParaRPr lang="pt-BR" sz="1600" i="1" dirty="0"/>
          </a:p>
          <a:p>
            <a:endParaRPr lang="pt-BR" sz="1600" i="1" dirty="0"/>
          </a:p>
          <a:p>
            <a:endParaRPr lang="pt-BR" sz="1600" i="1" dirty="0"/>
          </a:p>
          <a:p>
            <a:r>
              <a:rPr lang="pt-BR" sz="1600" i="1" dirty="0"/>
              <a:t>(Peter </a:t>
            </a:r>
            <a:r>
              <a:rPr lang="pt-BR" sz="1600" i="1" dirty="0" err="1"/>
              <a:t>Lindert</a:t>
            </a:r>
            <a:r>
              <a:rPr lang="pt-BR" sz="1600" i="1" dirty="0"/>
              <a:t> em “</a:t>
            </a:r>
            <a:r>
              <a:rPr lang="pt-BR" sz="1600" i="1" dirty="0" err="1"/>
              <a:t>Growing</a:t>
            </a:r>
            <a:r>
              <a:rPr lang="pt-BR" sz="1600" i="1" dirty="0"/>
              <a:t> </a:t>
            </a:r>
            <a:r>
              <a:rPr lang="pt-BR" sz="1600" i="1" dirty="0" err="1"/>
              <a:t>Public</a:t>
            </a:r>
            <a:r>
              <a:rPr lang="pt-BR" sz="1600" i="1" dirty="0"/>
              <a:t>”)</a:t>
            </a:r>
            <a:br>
              <a:rPr lang="pt-BR" sz="1600" i="1" dirty="0"/>
            </a:br>
            <a:endParaRPr lang="pt-BR" sz="1600" i="1" dirty="0"/>
          </a:p>
          <a:p>
            <a:endParaRPr lang="pt-BR" sz="1600" i="1" dirty="0"/>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16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16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spTree>
    <p:extLst>
      <p:ext uri="{BB962C8B-B14F-4D97-AF65-F5344CB8AC3E}">
        <p14:creationId xmlns:p14="http://schemas.microsoft.com/office/powerpoint/2010/main" val="1970282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3"/>
          <p:cNvPicPr preferRelativeResize="0"/>
          <p:nvPr/>
        </p:nvPicPr>
        <p:blipFill rotWithShape="1">
          <a:blip r:embed="rId3">
            <a:alphaModFix/>
          </a:blip>
          <a:srcRect l="18242" t="21249" r="17046" b="24028"/>
          <a:stretch/>
        </p:blipFill>
        <p:spPr>
          <a:xfrm>
            <a:off x="7398970" y="9331"/>
            <a:ext cx="1642396" cy="781450"/>
          </a:xfrm>
          <a:prstGeom prst="rect">
            <a:avLst/>
          </a:prstGeom>
          <a:noFill/>
          <a:ln>
            <a:noFill/>
          </a:ln>
        </p:spPr>
      </p:pic>
      <p:pic>
        <p:nvPicPr>
          <p:cNvPr id="156" name="Google Shape;156;p3"/>
          <p:cNvPicPr preferRelativeResize="0"/>
          <p:nvPr/>
        </p:nvPicPr>
        <p:blipFill rotWithShape="1">
          <a:blip r:embed="rId4">
            <a:alphaModFix/>
          </a:blip>
          <a:srcRect/>
          <a:stretch/>
        </p:blipFill>
        <p:spPr>
          <a:xfrm>
            <a:off x="7690812" y="4534678"/>
            <a:ext cx="1415864" cy="608822"/>
          </a:xfrm>
          <a:prstGeom prst="rect">
            <a:avLst/>
          </a:prstGeom>
          <a:noFill/>
          <a:ln>
            <a:noFill/>
          </a:ln>
        </p:spPr>
      </p:pic>
      <p:sp>
        <p:nvSpPr>
          <p:cNvPr id="157" name="Google Shape;157;p3"/>
          <p:cNvSpPr/>
          <p:nvPr/>
        </p:nvSpPr>
        <p:spPr>
          <a:xfrm>
            <a:off x="791308" y="1086729"/>
            <a:ext cx="7079566" cy="1122744"/>
          </a:xfrm>
          <a:prstGeom prst="rect">
            <a:avLst/>
          </a:prstGeom>
          <a:solidFill>
            <a:srgbClr val="0003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158" name="Google Shape;158;p3"/>
          <p:cNvSpPr txBox="1"/>
          <p:nvPr/>
        </p:nvSpPr>
        <p:spPr>
          <a:xfrm>
            <a:off x="917090" y="1299533"/>
            <a:ext cx="6679465" cy="714825"/>
          </a:xfrm>
          <a:prstGeom prst="rect">
            <a:avLst/>
          </a:prstGeom>
          <a:noFill/>
          <a:ln>
            <a:noFill/>
          </a:ln>
        </p:spPr>
        <p:txBody>
          <a:bodyPr spcFirstLastPara="1" wrap="square" lIns="68550" tIns="68550" rIns="68550" bIns="68550" anchor="ctr" anchorCtr="0">
            <a:noAutofit/>
          </a:bodyPr>
          <a:lstStyle/>
          <a:p>
            <a:pPr marL="0" marR="0" lvl="0" indent="0" algn="l" rtl="0">
              <a:lnSpc>
                <a:spcPct val="115000"/>
              </a:lnSpc>
              <a:spcBef>
                <a:spcPts val="0"/>
              </a:spcBef>
              <a:spcAft>
                <a:spcPts val="0"/>
              </a:spcAft>
              <a:buClr>
                <a:schemeClr val="lt1"/>
              </a:buClr>
              <a:buSzPts val="1200"/>
              <a:buFont typeface="Arial"/>
              <a:buNone/>
            </a:pPr>
            <a:r>
              <a:rPr lang="pt-BR" sz="1200" b="1" i="0" u="none" strike="noStrike" cap="none">
                <a:solidFill>
                  <a:schemeClr val="lt1"/>
                </a:solidFill>
                <a:latin typeface="Arial"/>
                <a:ea typeface="Arial"/>
                <a:cs typeface="Arial"/>
                <a:sym typeface="Arial"/>
              </a:rPr>
              <a:t>Lorem ipsum dolor sit amet, consectetur adipiscing elit. Mauris condimentum sagittis velit, posuere interdum enim tincidunt nec. Cras accumsan fringilla nisl vitae placerat. Suspendisse laoreet magna in est molestie semper. Duis vel sem ante. </a:t>
            </a:r>
            <a:endParaRPr/>
          </a:p>
        </p:txBody>
      </p:sp>
      <p:sp>
        <p:nvSpPr>
          <p:cNvPr id="159" name="Google Shape;159;p3"/>
          <p:cNvSpPr txBox="1"/>
          <p:nvPr/>
        </p:nvSpPr>
        <p:spPr>
          <a:xfrm>
            <a:off x="917090" y="2293133"/>
            <a:ext cx="2565900" cy="2169843"/>
          </a:xfrm>
          <a:prstGeom prst="rect">
            <a:avLst/>
          </a:prstGeom>
          <a:noFill/>
          <a:ln>
            <a:noFill/>
          </a:ln>
        </p:spPr>
        <p:txBody>
          <a:bodyPr spcFirstLastPara="1" wrap="square" lIns="68550" tIns="68550" rIns="68550" bIns="68550" anchor="t" anchorCtr="0">
            <a:noAutofit/>
          </a:bodyPr>
          <a:lstStyle/>
          <a:p>
            <a:pPr marL="0" marR="0" lvl="0" indent="0" algn="l" rtl="0">
              <a:lnSpc>
                <a:spcPct val="115000"/>
              </a:lnSpc>
              <a:spcBef>
                <a:spcPts val="0"/>
              </a:spcBef>
              <a:spcAft>
                <a:spcPts val="0"/>
              </a:spcAft>
              <a:buClr>
                <a:srgbClr val="999999"/>
              </a:buClr>
              <a:buSzPts val="975"/>
              <a:buFont typeface="Arial"/>
              <a:buNone/>
            </a:pPr>
            <a:r>
              <a:rPr lang="pt-BR" sz="975" b="0" i="0" u="none" strike="noStrike" cap="none" dirty="0" err="1">
                <a:solidFill>
                  <a:srgbClr val="999999"/>
                </a:solidFill>
                <a:latin typeface="Arial"/>
                <a:ea typeface="Arial"/>
                <a:cs typeface="Arial"/>
                <a:sym typeface="Arial"/>
              </a:rPr>
              <a:t>Aliquam</a:t>
            </a:r>
            <a:r>
              <a:rPr lang="pt-BR" sz="975" b="0" i="0" u="none" strike="noStrike" cap="none" dirty="0">
                <a:solidFill>
                  <a:srgbClr val="999999"/>
                </a:solidFill>
                <a:latin typeface="Arial"/>
                <a:ea typeface="Arial"/>
                <a:cs typeface="Arial"/>
                <a:sym typeface="Arial"/>
              </a:rPr>
              <a:t> a </a:t>
            </a:r>
            <a:r>
              <a:rPr lang="pt-BR" sz="975" b="0" i="0" u="none" strike="noStrike" cap="none" dirty="0" err="1">
                <a:solidFill>
                  <a:srgbClr val="999999"/>
                </a:solidFill>
                <a:latin typeface="Arial"/>
                <a:ea typeface="Arial"/>
                <a:cs typeface="Arial"/>
                <a:sym typeface="Arial"/>
              </a:rPr>
              <a:t>dui</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tristique</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enim</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malesuada</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ullamcorper</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Proin</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vel</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metus</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sed</a:t>
            </a:r>
            <a:r>
              <a:rPr lang="pt-BR" sz="975" b="0" i="0" u="none" strike="noStrike" cap="none" dirty="0">
                <a:solidFill>
                  <a:srgbClr val="999999"/>
                </a:solidFill>
                <a:latin typeface="Arial"/>
                <a:ea typeface="Arial"/>
                <a:cs typeface="Arial"/>
                <a:sym typeface="Arial"/>
              </a:rPr>
              <a:t> magna </a:t>
            </a:r>
            <a:r>
              <a:rPr lang="pt-BR" sz="975" b="0" i="0" u="none" strike="noStrike" cap="none" dirty="0" err="1">
                <a:solidFill>
                  <a:srgbClr val="999999"/>
                </a:solidFill>
                <a:latin typeface="Arial"/>
                <a:ea typeface="Arial"/>
                <a:cs typeface="Arial"/>
                <a:sym typeface="Arial"/>
              </a:rPr>
              <a:t>bibendum</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vehicula</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Maecenas</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imperdiet</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orci</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nisi</a:t>
            </a:r>
            <a:r>
              <a:rPr lang="pt-BR" sz="975" b="0" i="0" u="none" strike="noStrike" cap="none" dirty="0">
                <a:solidFill>
                  <a:srgbClr val="999999"/>
                </a:solidFill>
                <a:latin typeface="Arial"/>
                <a:ea typeface="Arial"/>
                <a:cs typeface="Arial"/>
                <a:sym typeface="Arial"/>
              </a:rPr>
              <a:t>, ut </a:t>
            </a:r>
            <a:r>
              <a:rPr lang="pt-BR" sz="975" b="0" i="0" u="none" strike="noStrike" cap="none" dirty="0" err="1">
                <a:solidFill>
                  <a:srgbClr val="999999"/>
                </a:solidFill>
                <a:latin typeface="Arial"/>
                <a:ea typeface="Arial"/>
                <a:cs typeface="Arial"/>
                <a:sym typeface="Arial"/>
              </a:rPr>
              <a:t>feugiat</a:t>
            </a:r>
            <a:r>
              <a:rPr lang="pt-BR" sz="975" b="0" i="0" u="none" strike="noStrike" cap="none" dirty="0">
                <a:solidFill>
                  <a:srgbClr val="999999"/>
                </a:solidFill>
                <a:latin typeface="Arial"/>
                <a:ea typeface="Arial"/>
                <a:cs typeface="Arial"/>
                <a:sym typeface="Arial"/>
              </a:rPr>
              <a:t> ante </a:t>
            </a:r>
            <a:r>
              <a:rPr lang="pt-BR" sz="975" b="0" i="0" u="none" strike="noStrike" cap="none" dirty="0" err="1">
                <a:solidFill>
                  <a:srgbClr val="999999"/>
                </a:solidFill>
                <a:latin typeface="Arial"/>
                <a:ea typeface="Arial"/>
                <a:cs typeface="Arial"/>
                <a:sym typeface="Arial"/>
              </a:rPr>
              <a:t>accumsan</a:t>
            </a:r>
            <a:r>
              <a:rPr lang="pt-BR" sz="975" b="0" i="0" u="none" strike="noStrike" cap="none" dirty="0">
                <a:solidFill>
                  <a:srgbClr val="999999"/>
                </a:solidFill>
                <a:latin typeface="Arial"/>
                <a:ea typeface="Arial"/>
                <a:cs typeface="Arial"/>
                <a:sym typeface="Arial"/>
              </a:rPr>
              <a:t> ut. </a:t>
            </a:r>
            <a:r>
              <a:rPr lang="pt-BR" sz="975" b="0" i="0" u="none" strike="noStrike" cap="none" dirty="0" err="1">
                <a:solidFill>
                  <a:srgbClr val="999999"/>
                </a:solidFill>
                <a:latin typeface="Arial"/>
                <a:ea typeface="Arial"/>
                <a:cs typeface="Arial"/>
                <a:sym typeface="Arial"/>
              </a:rPr>
              <a:t>Pellentesque</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viverra</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eros</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eget</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nulla</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elementum</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sagittis</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Donec</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laoreet</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fermentum</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laoreet</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Phasellus</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lacus</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nibh</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bibendum</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vel</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dignissim</a:t>
            </a:r>
            <a:r>
              <a:rPr lang="pt-BR" sz="975" b="0" i="0" u="none" strike="noStrike" cap="none" dirty="0">
                <a:solidFill>
                  <a:srgbClr val="999999"/>
                </a:solidFill>
                <a:latin typeface="Arial"/>
                <a:ea typeface="Arial"/>
                <a:cs typeface="Arial"/>
                <a:sym typeface="Arial"/>
              </a:rPr>
              <a:t> id, porta in </a:t>
            </a:r>
            <a:r>
              <a:rPr lang="pt-BR" sz="975" b="0" i="0" u="none" strike="noStrike" cap="none" dirty="0" err="1">
                <a:solidFill>
                  <a:srgbClr val="999999"/>
                </a:solidFill>
                <a:latin typeface="Arial"/>
                <a:ea typeface="Arial"/>
                <a:cs typeface="Arial"/>
                <a:sym typeface="Arial"/>
              </a:rPr>
              <a:t>turpis</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Nullam</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sit</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amet</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risus</a:t>
            </a:r>
            <a:r>
              <a:rPr lang="pt-BR" sz="975" b="0" i="0" u="none" strike="noStrike" cap="none" dirty="0">
                <a:solidFill>
                  <a:srgbClr val="999999"/>
                </a:solidFill>
                <a:latin typeface="Arial"/>
                <a:ea typeface="Arial"/>
                <a:cs typeface="Arial"/>
                <a:sym typeface="Arial"/>
              </a:rPr>
              <a:t> in </a:t>
            </a:r>
            <a:r>
              <a:rPr lang="pt-BR" sz="975" b="0" i="0" u="none" strike="noStrike" cap="none" dirty="0" err="1">
                <a:solidFill>
                  <a:srgbClr val="999999"/>
                </a:solidFill>
                <a:latin typeface="Arial"/>
                <a:ea typeface="Arial"/>
                <a:cs typeface="Arial"/>
                <a:sym typeface="Arial"/>
              </a:rPr>
              <a:t>tortor</a:t>
            </a:r>
            <a:r>
              <a:rPr lang="pt-BR" sz="975" b="0" i="0" u="none" strike="noStrike" cap="none" dirty="0">
                <a:solidFill>
                  <a:srgbClr val="999999"/>
                </a:solidFill>
                <a:latin typeface="Arial"/>
                <a:ea typeface="Arial"/>
                <a:cs typeface="Arial"/>
                <a:sym typeface="Arial"/>
              </a:rPr>
              <a:t> tempus </a:t>
            </a:r>
            <a:r>
              <a:rPr lang="pt-BR" sz="975" b="0" i="0" u="none" strike="noStrike" cap="none" dirty="0" err="1">
                <a:solidFill>
                  <a:srgbClr val="999999"/>
                </a:solidFill>
                <a:latin typeface="Arial"/>
                <a:ea typeface="Arial"/>
                <a:cs typeface="Arial"/>
                <a:sym typeface="Arial"/>
              </a:rPr>
              <a:t>vestibulum</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elementum</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vel</a:t>
            </a:r>
            <a:r>
              <a:rPr lang="pt-BR" sz="975" b="0" i="0" u="none" strike="noStrike" cap="none" dirty="0">
                <a:solidFill>
                  <a:srgbClr val="999999"/>
                </a:solidFill>
                <a:latin typeface="Arial"/>
                <a:ea typeface="Arial"/>
                <a:cs typeface="Arial"/>
                <a:sym typeface="Arial"/>
              </a:rPr>
              <a:t> ex. </a:t>
            </a:r>
            <a:r>
              <a:rPr lang="pt-BR" sz="975" b="0" i="0" u="none" strike="noStrike" cap="none" dirty="0" err="1">
                <a:solidFill>
                  <a:srgbClr val="999999"/>
                </a:solidFill>
                <a:latin typeface="Arial"/>
                <a:ea typeface="Arial"/>
                <a:cs typeface="Arial"/>
                <a:sym typeface="Arial"/>
              </a:rPr>
              <a:t>Aliquam</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nisi</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nisl</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suscipit</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vel</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leo</a:t>
            </a:r>
            <a:r>
              <a:rPr lang="pt-BR" sz="975" b="0" i="0" u="none" strike="noStrike" cap="none" dirty="0">
                <a:solidFill>
                  <a:srgbClr val="999999"/>
                </a:solidFill>
                <a:latin typeface="Arial"/>
                <a:ea typeface="Arial"/>
                <a:cs typeface="Arial"/>
                <a:sym typeface="Arial"/>
              </a:rPr>
              <a:t> eu, </a:t>
            </a:r>
            <a:r>
              <a:rPr lang="pt-BR" sz="975" b="0" i="0" u="none" strike="noStrike" cap="none" dirty="0" err="1">
                <a:solidFill>
                  <a:srgbClr val="999999"/>
                </a:solidFill>
                <a:latin typeface="Arial"/>
                <a:ea typeface="Arial"/>
                <a:cs typeface="Arial"/>
                <a:sym typeface="Arial"/>
              </a:rPr>
              <a:t>congue</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bibendum</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purus</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Quisque</a:t>
            </a:r>
            <a:r>
              <a:rPr lang="pt-BR" sz="975" b="0" i="0" u="none" strike="noStrike" cap="none" dirty="0">
                <a:solidFill>
                  <a:srgbClr val="999999"/>
                </a:solidFill>
                <a:latin typeface="Arial"/>
                <a:ea typeface="Arial"/>
                <a:cs typeface="Arial"/>
                <a:sym typeface="Arial"/>
              </a:rPr>
              <a:t> gravida </a:t>
            </a:r>
            <a:r>
              <a:rPr lang="pt-BR" sz="975" b="0" i="0" u="none" strike="noStrike" cap="none" dirty="0" err="1">
                <a:solidFill>
                  <a:srgbClr val="999999"/>
                </a:solidFill>
                <a:latin typeface="Arial"/>
                <a:ea typeface="Arial"/>
                <a:cs typeface="Arial"/>
                <a:sym typeface="Arial"/>
              </a:rPr>
              <a:t>turpis</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ligula</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vel</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feugiat</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ligula</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tempor</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nec</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Nulla</a:t>
            </a:r>
            <a:r>
              <a:rPr lang="pt-BR" sz="975" b="0" i="0" u="none" strike="noStrike" cap="none" dirty="0">
                <a:solidFill>
                  <a:srgbClr val="999999"/>
                </a:solidFill>
                <a:latin typeface="Arial"/>
                <a:ea typeface="Arial"/>
                <a:cs typeface="Arial"/>
                <a:sym typeface="Arial"/>
              </a:rPr>
              <a:t> non </a:t>
            </a:r>
            <a:r>
              <a:rPr lang="pt-BR" sz="975" b="0" i="0" u="none" strike="noStrike" cap="none" dirty="0" err="1">
                <a:solidFill>
                  <a:srgbClr val="999999"/>
                </a:solidFill>
                <a:latin typeface="Arial"/>
                <a:ea typeface="Arial"/>
                <a:cs typeface="Arial"/>
                <a:sym typeface="Arial"/>
              </a:rPr>
              <a:t>porttitor</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lacus</a:t>
            </a:r>
            <a:r>
              <a:rPr lang="pt-BR" sz="975" b="0" i="0" u="none" strike="noStrike" cap="none" dirty="0">
                <a:solidFill>
                  <a:srgbClr val="999999"/>
                </a:solidFill>
                <a:latin typeface="Arial"/>
                <a:ea typeface="Arial"/>
                <a:cs typeface="Arial"/>
                <a:sym typeface="Arial"/>
              </a:rPr>
              <a:t>, quis </a:t>
            </a:r>
            <a:r>
              <a:rPr lang="pt-BR" sz="975" b="0" i="0" u="none" strike="noStrike" cap="none" dirty="0" err="1">
                <a:solidFill>
                  <a:srgbClr val="999999"/>
                </a:solidFill>
                <a:latin typeface="Arial"/>
                <a:ea typeface="Arial"/>
                <a:cs typeface="Arial"/>
                <a:sym typeface="Arial"/>
              </a:rPr>
              <a:t>vehicula</a:t>
            </a:r>
            <a:r>
              <a:rPr lang="pt-BR" sz="975" b="0" i="0" u="none" strike="noStrike" cap="none" dirty="0">
                <a:solidFill>
                  <a:srgbClr val="999999"/>
                </a:solidFill>
                <a:latin typeface="Arial"/>
                <a:ea typeface="Arial"/>
                <a:cs typeface="Arial"/>
                <a:sym typeface="Arial"/>
              </a:rPr>
              <a:t> </a:t>
            </a:r>
            <a:r>
              <a:rPr lang="pt-BR" sz="975" b="0" i="0" u="none" strike="noStrike" cap="none" dirty="0" err="1">
                <a:solidFill>
                  <a:srgbClr val="999999"/>
                </a:solidFill>
                <a:latin typeface="Arial"/>
                <a:ea typeface="Arial"/>
                <a:cs typeface="Arial"/>
                <a:sym typeface="Arial"/>
              </a:rPr>
              <a:t>metus</a:t>
            </a:r>
            <a:r>
              <a:rPr lang="pt-BR" sz="975" b="0" i="0" u="none" strike="noStrike" cap="none" dirty="0">
                <a:solidFill>
                  <a:srgbClr val="999999"/>
                </a:solidFill>
                <a:latin typeface="Arial"/>
                <a:ea typeface="Arial"/>
                <a:cs typeface="Arial"/>
                <a:sym typeface="Arial"/>
              </a:rPr>
              <a:t>.</a:t>
            </a:r>
            <a:endParaRPr dirty="0"/>
          </a:p>
        </p:txBody>
      </p:sp>
      <p:sp>
        <p:nvSpPr>
          <p:cNvPr id="160" name="Google Shape;160;p3"/>
          <p:cNvSpPr txBox="1"/>
          <p:nvPr/>
        </p:nvSpPr>
        <p:spPr>
          <a:xfrm>
            <a:off x="3688677" y="2293133"/>
            <a:ext cx="2565900" cy="2169843"/>
          </a:xfrm>
          <a:prstGeom prst="rect">
            <a:avLst/>
          </a:prstGeom>
          <a:noFill/>
          <a:ln>
            <a:noFill/>
          </a:ln>
        </p:spPr>
        <p:txBody>
          <a:bodyPr spcFirstLastPara="1" wrap="square" lIns="68550" tIns="68550" rIns="68550" bIns="68550" anchor="t" anchorCtr="0">
            <a:noAutofit/>
          </a:bodyPr>
          <a:lstStyle/>
          <a:p>
            <a:pPr marL="0" marR="0" lvl="0" indent="0" algn="l" rtl="0">
              <a:lnSpc>
                <a:spcPct val="115000"/>
              </a:lnSpc>
              <a:spcBef>
                <a:spcPts val="0"/>
              </a:spcBef>
              <a:spcAft>
                <a:spcPts val="0"/>
              </a:spcAft>
              <a:buClr>
                <a:srgbClr val="999999"/>
              </a:buClr>
              <a:buSzPts val="975"/>
              <a:buFont typeface="Arial"/>
              <a:buNone/>
            </a:pPr>
            <a:r>
              <a:rPr lang="pt-BR" sz="975" b="0" i="0" u="none" strike="noStrike" cap="none">
                <a:solidFill>
                  <a:srgbClr val="999999"/>
                </a:solidFill>
                <a:latin typeface="Arial"/>
                <a:ea typeface="Arial"/>
                <a:cs typeface="Arial"/>
                <a:sym typeface="Arial"/>
              </a:rPr>
              <a:t>Aliquam a dui tristique enim malesuada ullamcorper. Proin vel metus sed magna bibendum vehicula. Maecenas imperdiet orci nisi, ut feugiat ante accumsan ut. Pellentesque viverra eros eget nulla elementum sagittis. Donec laoreet fermentum laoreet. Phasellus lacus nibh, bibendum vel dignissim id, porta in turpis. Nullam sit amet risus in tortor tempus vestibulum elementum vel ex. Aliquam nisi nisl, suscipit vel leo eu, congue bibendum purus. Quisque gravida turpis ligula, vel feugiat ligula tempor nec. Nulla non porttitor lacus, quis vehicula metus.</a:t>
            </a:r>
            <a:endParaRPr/>
          </a:p>
        </p:txBody>
      </p:sp>
      <p:cxnSp>
        <p:nvCxnSpPr>
          <p:cNvPr id="161" name="Google Shape;161;p3"/>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
          <p:cNvSpPr/>
          <p:nvPr/>
        </p:nvSpPr>
        <p:spPr>
          <a:xfrm>
            <a:off x="4152787" y="1985725"/>
            <a:ext cx="2568053" cy="2568053"/>
          </a:xfrm>
          <a:prstGeom prst="rect">
            <a:avLst/>
          </a:prstGeom>
          <a:solidFill>
            <a:srgbClr val="16C7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167" name="Google Shape;167;p4"/>
          <p:cNvSpPr txBox="1"/>
          <p:nvPr/>
        </p:nvSpPr>
        <p:spPr>
          <a:xfrm>
            <a:off x="737876" y="1894138"/>
            <a:ext cx="2961000" cy="2175975"/>
          </a:xfrm>
          <a:prstGeom prst="rect">
            <a:avLst/>
          </a:prstGeom>
          <a:noFill/>
          <a:ln>
            <a:noFill/>
          </a:ln>
        </p:spPr>
        <p:txBody>
          <a:bodyPr spcFirstLastPara="1" wrap="square" lIns="68550" tIns="68550" rIns="68550" bIns="68550" anchor="t" anchorCtr="0">
            <a:noAutofit/>
          </a:bodyPr>
          <a:lstStyle/>
          <a:p>
            <a:pPr marL="0" marR="0" lvl="0" indent="0" algn="l" rtl="0">
              <a:lnSpc>
                <a:spcPct val="115000"/>
              </a:lnSpc>
              <a:spcBef>
                <a:spcPts val="0"/>
              </a:spcBef>
              <a:spcAft>
                <a:spcPts val="0"/>
              </a:spcAft>
              <a:buClr>
                <a:srgbClr val="999999"/>
              </a:buClr>
              <a:buSzPts val="1200"/>
              <a:buFont typeface="Arial"/>
              <a:buNone/>
            </a:pPr>
            <a:r>
              <a:rPr lang="pt-BR" sz="1200" b="0" i="0" u="none" strike="noStrike" cap="none" dirty="0" err="1">
                <a:solidFill>
                  <a:srgbClr val="999999"/>
                </a:solidFill>
                <a:latin typeface="Arial"/>
                <a:ea typeface="Arial"/>
                <a:cs typeface="Arial"/>
                <a:sym typeface="Arial"/>
              </a:rPr>
              <a:t>Aliquam</a:t>
            </a:r>
            <a:r>
              <a:rPr lang="pt-BR" sz="1200" b="0" i="0" u="none" strike="noStrike" cap="none" dirty="0">
                <a:solidFill>
                  <a:srgbClr val="999999"/>
                </a:solidFill>
                <a:latin typeface="Arial"/>
                <a:ea typeface="Arial"/>
                <a:cs typeface="Arial"/>
                <a:sym typeface="Arial"/>
              </a:rPr>
              <a:t> a </a:t>
            </a:r>
            <a:r>
              <a:rPr lang="pt-BR" sz="1200" b="0" i="0" u="none" strike="noStrike" cap="none" dirty="0" err="1">
                <a:solidFill>
                  <a:srgbClr val="999999"/>
                </a:solidFill>
                <a:latin typeface="Arial"/>
                <a:ea typeface="Arial"/>
                <a:cs typeface="Arial"/>
                <a:sym typeface="Arial"/>
              </a:rPr>
              <a:t>dui</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tristique</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enim</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malesuada</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ullamcorper</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Proin</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vel</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metus</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sed</a:t>
            </a:r>
            <a:r>
              <a:rPr lang="pt-BR" sz="1200" b="0" i="0" u="none" strike="noStrike" cap="none" dirty="0">
                <a:solidFill>
                  <a:srgbClr val="999999"/>
                </a:solidFill>
                <a:latin typeface="Arial"/>
                <a:ea typeface="Arial"/>
                <a:cs typeface="Arial"/>
                <a:sym typeface="Arial"/>
              </a:rPr>
              <a:t> magna </a:t>
            </a:r>
            <a:r>
              <a:rPr lang="pt-BR" sz="1200" b="0" i="0" u="none" strike="noStrike" cap="none" dirty="0" err="1">
                <a:solidFill>
                  <a:srgbClr val="999999"/>
                </a:solidFill>
                <a:latin typeface="Arial"/>
                <a:ea typeface="Arial"/>
                <a:cs typeface="Arial"/>
                <a:sym typeface="Arial"/>
              </a:rPr>
              <a:t>bibendum</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vehicula</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Maecenas</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imperdiet</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orci</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nisi</a:t>
            </a:r>
            <a:r>
              <a:rPr lang="pt-BR" sz="1200" b="0" i="0" u="none" strike="noStrike" cap="none" dirty="0">
                <a:solidFill>
                  <a:srgbClr val="999999"/>
                </a:solidFill>
                <a:latin typeface="Arial"/>
                <a:ea typeface="Arial"/>
                <a:cs typeface="Arial"/>
                <a:sym typeface="Arial"/>
              </a:rPr>
              <a:t>, ut </a:t>
            </a:r>
            <a:r>
              <a:rPr lang="pt-BR" sz="1200" b="0" i="0" u="none" strike="noStrike" cap="none" dirty="0" err="1">
                <a:solidFill>
                  <a:srgbClr val="999999"/>
                </a:solidFill>
                <a:latin typeface="Arial"/>
                <a:ea typeface="Arial"/>
                <a:cs typeface="Arial"/>
                <a:sym typeface="Arial"/>
              </a:rPr>
              <a:t>feugiat</a:t>
            </a:r>
            <a:r>
              <a:rPr lang="pt-BR" sz="1200" b="0" i="0" u="none" strike="noStrike" cap="none" dirty="0">
                <a:solidFill>
                  <a:srgbClr val="999999"/>
                </a:solidFill>
                <a:latin typeface="Arial"/>
                <a:ea typeface="Arial"/>
                <a:cs typeface="Arial"/>
                <a:sym typeface="Arial"/>
              </a:rPr>
              <a:t> ante </a:t>
            </a:r>
            <a:r>
              <a:rPr lang="pt-BR" sz="1200" b="0" i="0" u="none" strike="noStrike" cap="none" dirty="0" err="1">
                <a:solidFill>
                  <a:srgbClr val="999999"/>
                </a:solidFill>
                <a:latin typeface="Arial"/>
                <a:ea typeface="Arial"/>
                <a:cs typeface="Arial"/>
                <a:sym typeface="Arial"/>
              </a:rPr>
              <a:t>accumsan</a:t>
            </a:r>
            <a:r>
              <a:rPr lang="pt-BR" sz="1200" b="0" i="0" u="none" strike="noStrike" cap="none" dirty="0">
                <a:solidFill>
                  <a:srgbClr val="999999"/>
                </a:solidFill>
                <a:latin typeface="Arial"/>
                <a:ea typeface="Arial"/>
                <a:cs typeface="Arial"/>
                <a:sym typeface="Arial"/>
              </a:rPr>
              <a:t> ut. </a:t>
            </a:r>
            <a:r>
              <a:rPr lang="pt-BR" sz="1200" b="0" i="0" u="none" strike="noStrike" cap="none" dirty="0" err="1">
                <a:solidFill>
                  <a:srgbClr val="999999"/>
                </a:solidFill>
                <a:latin typeface="Arial"/>
                <a:ea typeface="Arial"/>
                <a:cs typeface="Arial"/>
                <a:sym typeface="Arial"/>
              </a:rPr>
              <a:t>Pellentesque</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viverra</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eros</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eget</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nulla</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elementum</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sagittis</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Donec</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laoreet</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fermentum</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laoreet</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Phasellus</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lacus</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nibh</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bibendum</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vel</a:t>
            </a:r>
            <a:r>
              <a:rPr lang="pt-BR" sz="1200" b="0" i="0" u="none" strike="noStrike" cap="none" dirty="0">
                <a:solidFill>
                  <a:srgbClr val="999999"/>
                </a:solidFill>
                <a:latin typeface="Arial"/>
                <a:ea typeface="Arial"/>
                <a:cs typeface="Arial"/>
                <a:sym typeface="Arial"/>
              </a:rPr>
              <a:t> </a:t>
            </a:r>
            <a:r>
              <a:rPr lang="pt-BR" sz="1200" b="0" i="0" u="none" strike="noStrike" cap="none" dirty="0" err="1">
                <a:solidFill>
                  <a:srgbClr val="999999"/>
                </a:solidFill>
                <a:latin typeface="Arial"/>
                <a:ea typeface="Arial"/>
                <a:cs typeface="Arial"/>
                <a:sym typeface="Arial"/>
              </a:rPr>
              <a:t>dignissim</a:t>
            </a:r>
            <a:r>
              <a:rPr lang="pt-BR" sz="1200" b="0" i="0" u="none" strike="noStrike" cap="none" dirty="0">
                <a:solidFill>
                  <a:srgbClr val="999999"/>
                </a:solidFill>
                <a:latin typeface="Arial"/>
                <a:ea typeface="Arial"/>
                <a:cs typeface="Arial"/>
                <a:sym typeface="Arial"/>
              </a:rPr>
              <a:t> id, porta in </a:t>
            </a:r>
            <a:r>
              <a:rPr lang="pt-BR" sz="1200" b="0" i="0" u="none" strike="noStrike" cap="none" dirty="0" err="1">
                <a:solidFill>
                  <a:srgbClr val="999999"/>
                </a:solidFill>
                <a:latin typeface="Arial"/>
                <a:ea typeface="Arial"/>
                <a:cs typeface="Arial"/>
                <a:sym typeface="Arial"/>
              </a:rPr>
              <a:t>turpis</a:t>
            </a:r>
            <a:r>
              <a:rPr lang="pt-BR" sz="1200" b="0" i="0" u="none" strike="noStrike" cap="none" dirty="0">
                <a:solidFill>
                  <a:srgbClr val="999999"/>
                </a:solidFill>
                <a:latin typeface="Arial"/>
                <a:ea typeface="Arial"/>
                <a:cs typeface="Arial"/>
                <a:sym typeface="Arial"/>
              </a:rPr>
              <a:t>.</a:t>
            </a:r>
            <a:endParaRPr dirty="0"/>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3FE"/>
              </a:buClr>
              <a:buSzPts val="2250"/>
              <a:buFont typeface="Arial"/>
              <a:buNone/>
            </a:pPr>
            <a:r>
              <a:rPr lang="pt-BR" sz="2250" b="1" i="0" u="none" strike="noStrike" cap="none" dirty="0" err="1">
                <a:solidFill>
                  <a:srgbClr val="0003FE"/>
                </a:solidFill>
                <a:latin typeface="Arial"/>
                <a:ea typeface="Arial"/>
                <a:cs typeface="Arial"/>
                <a:sym typeface="Arial"/>
              </a:rPr>
              <a:t>Nullam</a:t>
            </a:r>
            <a:r>
              <a:rPr lang="pt-BR" sz="2250" b="1" i="0" u="none" strike="noStrike" cap="none" dirty="0">
                <a:solidFill>
                  <a:srgbClr val="0003FE"/>
                </a:solidFill>
                <a:latin typeface="Arial"/>
                <a:ea typeface="Arial"/>
                <a:cs typeface="Arial"/>
                <a:sym typeface="Arial"/>
              </a:rPr>
              <a:t> </a:t>
            </a:r>
            <a:r>
              <a:rPr lang="pt-BR" sz="2250" b="1" i="0" u="none" strike="noStrike" cap="none" dirty="0" err="1">
                <a:solidFill>
                  <a:srgbClr val="0003FE"/>
                </a:solidFill>
                <a:latin typeface="Arial"/>
                <a:ea typeface="Arial"/>
                <a:cs typeface="Arial"/>
                <a:sym typeface="Arial"/>
              </a:rPr>
              <a:t>sit</a:t>
            </a:r>
            <a:r>
              <a:rPr lang="pt-BR" sz="2250" b="1" i="0" u="none" strike="noStrike" cap="none" dirty="0">
                <a:solidFill>
                  <a:srgbClr val="0003FE"/>
                </a:solidFill>
                <a:latin typeface="Arial"/>
                <a:ea typeface="Arial"/>
                <a:cs typeface="Arial"/>
                <a:sym typeface="Arial"/>
              </a:rPr>
              <a:t> </a:t>
            </a:r>
            <a:r>
              <a:rPr lang="pt-BR" sz="2250" b="1" i="0" u="none" strike="noStrike" cap="none" dirty="0" err="1">
                <a:solidFill>
                  <a:srgbClr val="0003FE"/>
                </a:solidFill>
                <a:latin typeface="Arial"/>
                <a:ea typeface="Arial"/>
                <a:cs typeface="Arial"/>
                <a:sym typeface="Arial"/>
              </a:rPr>
              <a:t>amet</a:t>
            </a:r>
            <a:r>
              <a:rPr lang="pt-BR" sz="2250" b="1" i="0" u="none" strike="noStrike" cap="none" dirty="0">
                <a:solidFill>
                  <a:srgbClr val="0003FE"/>
                </a:solidFill>
                <a:latin typeface="Arial"/>
                <a:ea typeface="Arial"/>
                <a:cs typeface="Arial"/>
                <a:sym typeface="Arial"/>
              </a:rPr>
              <a:t> in</a:t>
            </a:r>
            <a:endParaRPr dirty="0"/>
          </a:p>
          <a:p>
            <a:pPr marL="0" marR="0" lvl="0" indent="0" algn="l" rtl="0">
              <a:lnSpc>
                <a:spcPct val="100000"/>
              </a:lnSpc>
              <a:spcBef>
                <a:spcPts val="0"/>
              </a:spcBef>
              <a:spcAft>
                <a:spcPts val="0"/>
              </a:spcAft>
              <a:buClr>
                <a:srgbClr val="0003FE"/>
              </a:buClr>
              <a:buSzPts val="2250"/>
              <a:buFont typeface="Arial"/>
              <a:buNone/>
            </a:pPr>
            <a:r>
              <a:rPr lang="pt-BR" sz="2250" b="1" i="0" u="none" strike="noStrike" cap="none" dirty="0" err="1">
                <a:solidFill>
                  <a:srgbClr val="0003FE"/>
                </a:solidFill>
                <a:latin typeface="Arial"/>
                <a:ea typeface="Arial"/>
                <a:cs typeface="Arial"/>
                <a:sym typeface="Arial"/>
              </a:rPr>
              <a:t>tortor</a:t>
            </a:r>
            <a:r>
              <a:rPr lang="pt-BR" sz="2250" b="1" i="0" u="none" strike="noStrike" cap="none" dirty="0">
                <a:solidFill>
                  <a:srgbClr val="0003FE"/>
                </a:solidFill>
                <a:latin typeface="Arial"/>
                <a:ea typeface="Arial"/>
                <a:cs typeface="Arial"/>
                <a:sym typeface="Arial"/>
              </a:rPr>
              <a:t> </a:t>
            </a:r>
            <a:r>
              <a:rPr lang="pt-BR" sz="2250" b="1" i="0" u="none" strike="noStrike" cap="none" dirty="0" err="1">
                <a:solidFill>
                  <a:srgbClr val="0003FE"/>
                </a:solidFill>
                <a:latin typeface="Arial"/>
                <a:ea typeface="Arial"/>
                <a:cs typeface="Arial"/>
                <a:sym typeface="Arial"/>
              </a:rPr>
              <a:t>vestibulum</a:t>
            </a:r>
            <a:r>
              <a:rPr lang="pt-BR" sz="2250" b="1" i="0" u="none" strike="noStrike" cap="none" dirty="0">
                <a:solidFill>
                  <a:srgbClr val="0003FE"/>
                </a:solidFill>
                <a:latin typeface="Arial"/>
                <a:ea typeface="Arial"/>
                <a:cs typeface="Arial"/>
                <a:sym typeface="Arial"/>
              </a:rPr>
              <a:t>.</a:t>
            </a:r>
            <a:endParaRPr dirty="0"/>
          </a:p>
        </p:txBody>
      </p:sp>
      <p:sp>
        <p:nvSpPr>
          <p:cNvPr id="168" name="Google Shape;168;p4"/>
          <p:cNvSpPr txBox="1"/>
          <p:nvPr/>
        </p:nvSpPr>
        <p:spPr>
          <a:xfrm>
            <a:off x="4314415" y="2392854"/>
            <a:ext cx="2319380" cy="1817100"/>
          </a:xfrm>
          <a:prstGeom prst="rect">
            <a:avLst/>
          </a:prstGeom>
          <a:noFill/>
          <a:ln>
            <a:noFill/>
          </a:ln>
        </p:spPr>
        <p:txBody>
          <a:bodyPr spcFirstLastPara="1" wrap="square" lIns="68550" tIns="68550" rIns="68550" bIns="68550" anchor="ctr" anchorCtr="0">
            <a:noAutofit/>
          </a:bodyPr>
          <a:lstStyle/>
          <a:p>
            <a:pPr marL="0" marR="0" lvl="0" indent="0" algn="l" rtl="0">
              <a:lnSpc>
                <a:spcPct val="115000"/>
              </a:lnSpc>
              <a:spcBef>
                <a:spcPts val="0"/>
              </a:spcBef>
              <a:spcAft>
                <a:spcPts val="0"/>
              </a:spcAft>
              <a:buClr>
                <a:srgbClr val="FFFFFF"/>
              </a:buClr>
              <a:buSzPts val="1200"/>
              <a:buFont typeface="Arial"/>
              <a:buNone/>
            </a:pPr>
            <a:r>
              <a:rPr lang="pt-BR" sz="1200" b="1" i="0" u="none" strike="noStrike" cap="none">
                <a:solidFill>
                  <a:srgbClr val="FFFFFF"/>
                </a:solidFill>
                <a:latin typeface="Arial"/>
                <a:ea typeface="Arial"/>
                <a:cs typeface="Arial"/>
                <a:sym typeface="Arial"/>
              </a:rPr>
              <a:t>Lorem ipsum dolor sit amet, consectetur adipiscing elit. Mauris condimentum sagittis velit, posuere interdum enim tincidunt nec. Cras accumsan fringilla nisl vitae placerat. Suspendisse laoreet magna in est molestie semper. Duis vel sem ante. Curabitur eros ex, finibus nec tortor sed.</a:t>
            </a:r>
            <a:endParaRPr/>
          </a:p>
        </p:txBody>
      </p:sp>
      <p:sp>
        <p:nvSpPr>
          <p:cNvPr id="169" name="Google Shape;169;p4"/>
          <p:cNvSpPr txBox="1"/>
          <p:nvPr/>
        </p:nvSpPr>
        <p:spPr>
          <a:xfrm>
            <a:off x="914472" y="1352162"/>
            <a:ext cx="5531484" cy="329081"/>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i="0" u="none" strike="noStrike" cap="none">
                <a:solidFill>
                  <a:srgbClr val="0003FE"/>
                </a:solidFill>
                <a:latin typeface="Arial"/>
                <a:ea typeface="Arial"/>
                <a:cs typeface="Arial"/>
                <a:sym typeface="Arial"/>
              </a:rPr>
              <a:t>Nullam sit amet</a:t>
            </a:r>
            <a:endParaRPr sz="3150" b="1" i="0" u="none" strike="noStrike" cap="none">
              <a:solidFill>
                <a:srgbClr val="0003FE"/>
              </a:solidFill>
              <a:latin typeface="Arial"/>
              <a:ea typeface="Arial"/>
              <a:cs typeface="Arial"/>
              <a:sym typeface="Arial"/>
            </a:endParaRPr>
          </a:p>
        </p:txBody>
      </p:sp>
      <p:pic>
        <p:nvPicPr>
          <p:cNvPr id="170" name="Google Shape;170;p4"/>
          <p:cNvPicPr preferRelativeResize="0"/>
          <p:nvPr/>
        </p:nvPicPr>
        <p:blipFill rotWithShape="1">
          <a:blip r:embed="rId3">
            <a:alphaModFix/>
          </a:blip>
          <a:srcRect l="18242" t="21249" r="17046" b="24028"/>
          <a:stretch/>
        </p:blipFill>
        <p:spPr>
          <a:xfrm>
            <a:off x="7398970" y="9331"/>
            <a:ext cx="1642396" cy="781450"/>
          </a:xfrm>
          <a:prstGeom prst="rect">
            <a:avLst/>
          </a:prstGeom>
          <a:noFill/>
          <a:ln>
            <a:noFill/>
          </a:ln>
        </p:spPr>
      </p:pic>
      <p:pic>
        <p:nvPicPr>
          <p:cNvPr id="171" name="Google Shape;171;p4"/>
          <p:cNvPicPr preferRelativeResize="0"/>
          <p:nvPr/>
        </p:nvPicPr>
        <p:blipFill rotWithShape="1">
          <a:blip r:embed="rId4">
            <a:alphaModFix/>
          </a:blip>
          <a:srcRect/>
          <a:stretch/>
        </p:blipFill>
        <p:spPr>
          <a:xfrm>
            <a:off x="7690812" y="4534678"/>
            <a:ext cx="1415864" cy="608822"/>
          </a:xfrm>
          <a:prstGeom prst="rect">
            <a:avLst/>
          </a:prstGeom>
          <a:noFill/>
          <a:ln>
            <a:noFill/>
          </a:ln>
        </p:spPr>
      </p:pic>
      <p:cxnSp>
        <p:nvCxnSpPr>
          <p:cNvPr id="172" name="Google Shape;172;p4"/>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73" name="Google Shape;173;p4"/>
          <p:cNvSpPr/>
          <p:nvPr/>
        </p:nvSpPr>
        <p:spPr>
          <a:xfrm>
            <a:off x="765868" y="1402767"/>
            <a:ext cx="101879" cy="262990"/>
          </a:xfrm>
          <a:prstGeom prst="rect">
            <a:avLst/>
          </a:prstGeom>
          <a:solidFill>
            <a:srgbClr val="16C7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5"/>
          <p:cNvPicPr preferRelativeResize="0"/>
          <p:nvPr/>
        </p:nvPicPr>
        <p:blipFill rotWithShape="1">
          <a:blip r:embed="rId3">
            <a:alphaModFix/>
          </a:blip>
          <a:srcRect/>
          <a:stretch/>
        </p:blipFill>
        <p:spPr>
          <a:xfrm>
            <a:off x="0" y="0"/>
            <a:ext cx="9141291" cy="5143500"/>
          </a:xfrm>
          <a:prstGeom prst="rect">
            <a:avLst/>
          </a:prstGeom>
          <a:noFill/>
          <a:ln>
            <a:noFill/>
          </a:ln>
        </p:spPr>
      </p:pic>
      <p:pic>
        <p:nvPicPr>
          <p:cNvPr id="179" name="Google Shape;179;p5"/>
          <p:cNvPicPr preferRelativeResize="0"/>
          <p:nvPr/>
        </p:nvPicPr>
        <p:blipFill rotWithShape="1">
          <a:blip r:embed="rId4">
            <a:alphaModFix/>
          </a:blip>
          <a:srcRect l="18242" t="21249" r="17046" b="24028"/>
          <a:stretch/>
        </p:blipFill>
        <p:spPr>
          <a:xfrm>
            <a:off x="7398970" y="9331"/>
            <a:ext cx="1642396" cy="781450"/>
          </a:xfrm>
          <a:prstGeom prst="rect">
            <a:avLst/>
          </a:prstGeom>
          <a:noFill/>
          <a:ln>
            <a:noFill/>
          </a:ln>
        </p:spPr>
      </p:pic>
      <p:pic>
        <p:nvPicPr>
          <p:cNvPr id="180" name="Google Shape;180;p5"/>
          <p:cNvPicPr preferRelativeResize="0"/>
          <p:nvPr/>
        </p:nvPicPr>
        <p:blipFill rotWithShape="1">
          <a:blip r:embed="rId5">
            <a:alphaModFix/>
          </a:blip>
          <a:srcRect/>
          <a:stretch/>
        </p:blipFill>
        <p:spPr>
          <a:xfrm>
            <a:off x="7690812" y="4534678"/>
            <a:ext cx="1415864" cy="608822"/>
          </a:xfrm>
          <a:prstGeom prst="rect">
            <a:avLst/>
          </a:prstGeom>
          <a:noFill/>
          <a:ln>
            <a:noFill/>
          </a:ln>
        </p:spPr>
      </p:pic>
      <p:cxnSp>
        <p:nvCxnSpPr>
          <p:cNvPr id="181" name="Google Shape;181;p5"/>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82" name="Google Shape;182;p5"/>
          <p:cNvSpPr txBox="1"/>
          <p:nvPr/>
        </p:nvSpPr>
        <p:spPr>
          <a:xfrm>
            <a:off x="962999" y="757362"/>
            <a:ext cx="6679465" cy="3843967"/>
          </a:xfrm>
          <a:prstGeom prst="rect">
            <a:avLst/>
          </a:prstGeom>
          <a:noFill/>
          <a:ln>
            <a:noFill/>
          </a:ln>
        </p:spPr>
        <p:txBody>
          <a:bodyPr spcFirstLastPara="1" wrap="square" lIns="68550" tIns="68550" rIns="68550" bIns="68550" anchor="t" anchorCtr="0">
            <a:noAutofit/>
          </a:bodyPr>
          <a:lstStyle/>
          <a:p>
            <a:pPr marL="0" marR="0" lvl="0" indent="0" algn="l" rtl="0">
              <a:lnSpc>
                <a:spcPct val="115000"/>
              </a:lnSpc>
              <a:spcBef>
                <a:spcPts val="0"/>
              </a:spcBef>
              <a:spcAft>
                <a:spcPts val="0"/>
              </a:spcAft>
              <a:buClr>
                <a:srgbClr val="0003FE"/>
              </a:buClr>
              <a:buSzPts val="2700"/>
              <a:buFont typeface="Arial"/>
              <a:buNone/>
            </a:pPr>
            <a:r>
              <a:rPr lang="pt-BR" sz="2700" b="1" i="0" u="none" strike="noStrike" cap="none">
                <a:solidFill>
                  <a:srgbClr val="0003FE"/>
                </a:solidFill>
                <a:latin typeface="Arial"/>
                <a:ea typeface="Arial"/>
                <a:cs typeface="Arial"/>
                <a:sym typeface="Arial"/>
              </a:rPr>
              <a:t>Lorem ipsum dolor sit amet, consectetur adipiscing elit. Mauris condimentum sagittis velit, posuere interdum enim tincidunt nec. Cras accumsan fringilla vitae placerat</a:t>
            </a:r>
            <a:endParaRPr sz="2700" b="1" i="0" u="none" strike="noStrike" cap="none">
              <a:solidFill>
                <a:srgbClr val="0003FE"/>
              </a:solidFill>
              <a:latin typeface="Arial"/>
              <a:ea typeface="Arial"/>
              <a:cs typeface="Arial"/>
              <a:sym typeface="Arial"/>
            </a:endParaRPr>
          </a:p>
        </p:txBody>
      </p:sp>
      <p:sp>
        <p:nvSpPr>
          <p:cNvPr id="183" name="Google Shape;183;p5"/>
          <p:cNvSpPr/>
          <p:nvPr/>
        </p:nvSpPr>
        <p:spPr>
          <a:xfrm>
            <a:off x="-1" y="1"/>
            <a:ext cx="567633" cy="5143500"/>
          </a:xfrm>
          <a:prstGeom prst="rect">
            <a:avLst/>
          </a:prstGeom>
          <a:solidFill>
            <a:srgbClr val="16C7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cxnSp>
        <p:nvCxnSpPr>
          <p:cNvPr id="140" name="Google Shape;140;p6"/>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41" name="Google Shape;141;p6"/>
          <p:cNvSpPr txBox="1"/>
          <p:nvPr/>
        </p:nvSpPr>
        <p:spPr>
          <a:xfrm>
            <a:off x="637822" y="790781"/>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Império (contexto histórico)</a:t>
            </a:r>
            <a:endParaRPr sz="3150" b="1" i="0" u="none" strike="noStrike" cap="none" dirty="0">
              <a:solidFill>
                <a:srgbClr val="0003FE"/>
              </a:solidFill>
              <a:latin typeface="Arial"/>
              <a:ea typeface="Arial"/>
              <a:cs typeface="Arial"/>
              <a:sym typeface="Arial"/>
            </a:endParaRPr>
          </a:p>
        </p:txBody>
      </p:sp>
      <p:sp>
        <p:nvSpPr>
          <p:cNvPr id="8" name="Google Shape;167;p4">
            <a:extLst>
              <a:ext uri="{FF2B5EF4-FFF2-40B4-BE49-F238E27FC236}">
                <a16:creationId xmlns:a16="http://schemas.microsoft.com/office/drawing/2014/main" id="{1980B468-0F2B-C6D9-5C34-D4F5D0C8C172}"/>
              </a:ext>
            </a:extLst>
          </p:cNvPr>
          <p:cNvSpPr txBox="1"/>
          <p:nvPr/>
        </p:nvSpPr>
        <p:spPr>
          <a:xfrm>
            <a:off x="737875" y="1481578"/>
            <a:ext cx="8119046" cy="3528962"/>
          </a:xfrm>
          <a:prstGeom prst="rect">
            <a:avLst/>
          </a:prstGeom>
          <a:noFill/>
          <a:ln>
            <a:noFill/>
          </a:ln>
        </p:spPr>
        <p:txBody>
          <a:bodyPr spcFirstLastPara="1" wrap="square" lIns="68550" tIns="68550" rIns="68550" bIns="68550" anchor="t" anchorCtr="0">
            <a:noAutofit/>
          </a:bodyPr>
          <a:lstStyle/>
          <a:p>
            <a:pPr marL="285750" indent="-285750">
              <a:buFont typeface="Arial" panose="020B0604020202020204" pitchFamily="34" charset="0"/>
              <a:buChar char="•"/>
            </a:pPr>
            <a:r>
              <a:rPr lang="pt-BR" sz="1800" i="1" dirty="0"/>
              <a:t>Desigualdade como ponto de partida</a:t>
            </a:r>
          </a:p>
          <a:p>
            <a:pPr marL="285750" indent="-285750">
              <a:buFont typeface="Arial" panose="020B0604020202020204" pitchFamily="34" charset="0"/>
              <a:buChar char="•"/>
            </a:pPr>
            <a:endParaRPr lang="pt-BR" sz="1800" i="1" dirty="0"/>
          </a:p>
          <a:p>
            <a:pPr marL="285750" indent="-285750">
              <a:buFont typeface="Arial" panose="020B0604020202020204" pitchFamily="34" charset="0"/>
              <a:buChar char="•"/>
            </a:pPr>
            <a:r>
              <a:rPr lang="pt-BR" sz="1800" i="1" dirty="0"/>
              <a:t>Financiamento</a:t>
            </a:r>
          </a:p>
          <a:p>
            <a:pPr marL="285750" indent="-285750">
              <a:buFont typeface="Arial" panose="020B0604020202020204" pitchFamily="34" charset="0"/>
              <a:buChar char="•"/>
            </a:pPr>
            <a:endParaRPr lang="pt-BR" sz="1800" i="1" dirty="0"/>
          </a:p>
          <a:p>
            <a:pPr marL="285750" indent="-285750">
              <a:buFont typeface="Arial" panose="020B0604020202020204" pitchFamily="34" charset="0"/>
              <a:buChar char="•"/>
            </a:pPr>
            <a:r>
              <a:rPr lang="pt-BR" sz="1800" i="1" dirty="0"/>
              <a:t>Escravidão</a:t>
            </a:r>
          </a:p>
          <a:p>
            <a:pPr marL="285750" indent="-285750">
              <a:buFont typeface="Arial" panose="020B0604020202020204" pitchFamily="34" charset="0"/>
              <a:buChar char="•"/>
            </a:pPr>
            <a:endParaRPr lang="pt-BR" sz="1800" i="1" dirty="0"/>
          </a:p>
          <a:p>
            <a:pPr marL="285750" indent="-285750">
              <a:buFont typeface="Arial" panose="020B0604020202020204" pitchFamily="34" charset="0"/>
              <a:buChar char="•"/>
            </a:pPr>
            <a:r>
              <a:rPr lang="pt-BR" sz="1800" i="1" dirty="0"/>
              <a:t>Descontinuidade das políticas públicas</a:t>
            </a:r>
          </a:p>
          <a:p>
            <a:pPr marL="285750" indent="-285750">
              <a:buFont typeface="Arial" panose="020B0604020202020204" pitchFamily="34" charset="0"/>
              <a:buChar char="•"/>
            </a:pPr>
            <a:endParaRPr lang="pt-BR" sz="1800" i="1" dirty="0"/>
          </a:p>
          <a:p>
            <a:pPr marL="285750" indent="-285750">
              <a:buFont typeface="Arial" panose="020B0604020202020204" pitchFamily="34" charset="0"/>
              <a:buChar char="•"/>
            </a:pPr>
            <a:r>
              <a:rPr lang="pt-BR" sz="1800" i="1" dirty="0"/>
              <a:t>Assimetria entre entes federativos</a:t>
            </a:r>
          </a:p>
          <a:p>
            <a:pPr marL="0" marR="0" lvl="0" indent="0" algn="l" rtl="0">
              <a:lnSpc>
                <a:spcPct val="115000"/>
              </a:lnSpc>
              <a:spcBef>
                <a:spcPts val="0"/>
              </a:spcBef>
              <a:spcAft>
                <a:spcPts val="0"/>
              </a:spcAft>
              <a:buClr>
                <a:srgbClr val="999999"/>
              </a:buClr>
              <a:buSzPts val="1200"/>
              <a:buFont typeface="Arial"/>
              <a:buNone/>
            </a:pPr>
            <a:endParaRPr sz="16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16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1600" b="0" i="0" u="none" strike="noStrike" cap="none" dirty="0">
              <a:solidFill>
                <a:srgbClr val="999999"/>
              </a:solidFill>
              <a:latin typeface="Arial"/>
              <a:ea typeface="Arial"/>
              <a:cs typeface="Arial"/>
              <a:sym typeface="Arial"/>
            </a:endParaRPr>
          </a:p>
        </p:txBody>
      </p:sp>
    </p:spTree>
    <p:extLst>
      <p:ext uri="{BB962C8B-B14F-4D97-AF65-F5344CB8AC3E}">
        <p14:creationId xmlns:p14="http://schemas.microsoft.com/office/powerpoint/2010/main" val="958021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98559" y="1455539"/>
            <a:ext cx="1790186" cy="3500438"/>
          </a:xfrm>
        </p:spPr>
        <p:txBody>
          <a:bodyPr>
            <a:normAutofit/>
          </a:bodyPr>
          <a:lstStyle/>
          <a:p>
            <a:endParaRPr lang="pt-BR" sz="1650" dirty="0"/>
          </a:p>
          <a:p>
            <a:endParaRPr lang="pt-BR" sz="1650" dirty="0"/>
          </a:p>
          <a:p>
            <a:endParaRPr lang="pt-BR" sz="1650" dirty="0"/>
          </a:p>
          <a:p>
            <a:pPr marL="0" indent="0">
              <a:buNone/>
            </a:pPr>
            <a:endParaRPr lang="pt-BR" sz="1650" i="1" dirty="0"/>
          </a:p>
          <a:p>
            <a:pPr marL="0" indent="0">
              <a:buNone/>
            </a:pPr>
            <a:endParaRPr lang="pt-BR" sz="1650" i="1" dirty="0"/>
          </a:p>
          <a:p>
            <a:pPr marL="0" indent="0">
              <a:buNone/>
            </a:pPr>
            <a:endParaRPr lang="pt-BR" sz="1650" i="1" dirty="0"/>
          </a:p>
          <a:p>
            <a:pPr marL="0" indent="0">
              <a:buNone/>
            </a:pPr>
            <a:endParaRPr lang="pt-BR" sz="1650" i="1" dirty="0"/>
          </a:p>
          <a:p>
            <a:pPr marL="0" indent="0">
              <a:buNone/>
            </a:pPr>
            <a:endParaRPr lang="pt-BR" sz="1650" i="1" dirty="0"/>
          </a:p>
          <a:p>
            <a:pPr marL="0" indent="0">
              <a:buNone/>
            </a:pPr>
            <a:r>
              <a:rPr lang="pt-BR" sz="1650" i="1" dirty="0"/>
              <a:t>(Fonte: Peter </a:t>
            </a:r>
            <a:r>
              <a:rPr lang="pt-BR" sz="1650" i="1" dirty="0" err="1"/>
              <a:t>Lindert</a:t>
            </a:r>
            <a:r>
              <a:rPr lang="pt-BR" sz="1650" i="1" dirty="0"/>
              <a:t> em “</a:t>
            </a:r>
            <a:r>
              <a:rPr lang="pt-BR" sz="1650" i="1" dirty="0" err="1"/>
              <a:t>Growing</a:t>
            </a:r>
            <a:r>
              <a:rPr lang="pt-BR" sz="1650" i="1" dirty="0"/>
              <a:t> </a:t>
            </a:r>
            <a:r>
              <a:rPr lang="pt-BR" sz="1650" i="1" dirty="0" err="1"/>
              <a:t>Public</a:t>
            </a:r>
            <a:r>
              <a:rPr lang="pt-BR" sz="1650" i="1" dirty="0"/>
              <a:t>”)</a:t>
            </a:r>
          </a:p>
        </p:txBody>
      </p:sp>
      <p:graphicFrame>
        <p:nvGraphicFramePr>
          <p:cNvPr id="4" name="Tabela 4">
            <a:extLst>
              <a:ext uri="{FF2B5EF4-FFF2-40B4-BE49-F238E27FC236}">
                <a16:creationId xmlns:a16="http://schemas.microsoft.com/office/drawing/2014/main" id="{C96B578C-EE24-2C81-B8A7-68AE9EA567EF}"/>
              </a:ext>
            </a:extLst>
          </p:cNvPr>
          <p:cNvGraphicFramePr>
            <a:graphicFrameLocks noGrp="1"/>
          </p:cNvGraphicFramePr>
          <p:nvPr>
            <p:extLst>
              <p:ext uri="{D42A27DB-BD31-4B8C-83A1-F6EECF244321}">
                <p14:modId xmlns:p14="http://schemas.microsoft.com/office/powerpoint/2010/main" val="1301397263"/>
              </p:ext>
            </p:extLst>
          </p:nvPr>
        </p:nvGraphicFramePr>
        <p:xfrm>
          <a:off x="2106386" y="1070540"/>
          <a:ext cx="4336919" cy="4015570"/>
        </p:xfrm>
        <a:graphic>
          <a:graphicData uri="http://schemas.openxmlformats.org/drawingml/2006/table">
            <a:tbl>
              <a:tblPr firstRow="1" bandRow="1">
                <a:tableStyleId>{5C22544A-7EE6-4342-B048-85BDC9FD1C3A}</a:tableStyleId>
              </a:tblPr>
              <a:tblGrid>
                <a:gridCol w="3027457">
                  <a:extLst>
                    <a:ext uri="{9D8B030D-6E8A-4147-A177-3AD203B41FA5}">
                      <a16:colId xmlns:a16="http://schemas.microsoft.com/office/drawing/2014/main" val="787318193"/>
                    </a:ext>
                  </a:extLst>
                </a:gridCol>
                <a:gridCol w="1309462">
                  <a:extLst>
                    <a:ext uri="{9D8B030D-6E8A-4147-A177-3AD203B41FA5}">
                      <a16:colId xmlns:a16="http://schemas.microsoft.com/office/drawing/2014/main" val="1770097178"/>
                    </a:ext>
                  </a:extLst>
                </a:gridCol>
              </a:tblGrid>
              <a:tr h="838431">
                <a:tc>
                  <a:txBody>
                    <a:bodyPr/>
                    <a:lstStyle/>
                    <a:p>
                      <a:r>
                        <a:rPr lang="pt-US" sz="1700" dirty="0"/>
                        <a:t>% Matriculas em escolas primárias, (5 a 14)</a:t>
                      </a:r>
                    </a:p>
                  </a:txBody>
                  <a:tcPr marL="84051" marR="84051" marT="42026" marB="42026"/>
                </a:tc>
                <a:tc>
                  <a:txBody>
                    <a:bodyPr/>
                    <a:lstStyle/>
                    <a:p>
                      <a:r>
                        <a:rPr lang="pt-US" sz="1700"/>
                        <a:t>Em 1900</a:t>
                      </a:r>
                    </a:p>
                  </a:txBody>
                  <a:tcPr marL="84051" marR="84051" marT="42026" marB="42026"/>
                </a:tc>
                <a:extLst>
                  <a:ext uri="{0D108BD9-81ED-4DB2-BD59-A6C34878D82A}">
                    <a16:rowId xmlns:a16="http://schemas.microsoft.com/office/drawing/2014/main" val="1013078119"/>
                  </a:ext>
                </a:extLst>
              </a:tr>
              <a:tr h="453877">
                <a:tc>
                  <a:txBody>
                    <a:bodyPr/>
                    <a:lstStyle/>
                    <a:p>
                      <a:r>
                        <a:rPr lang="pt-US" sz="2200"/>
                        <a:t>EUA</a:t>
                      </a:r>
                    </a:p>
                  </a:txBody>
                  <a:tcPr marL="84051" marR="84051" marT="42026" marB="42026"/>
                </a:tc>
                <a:tc>
                  <a:txBody>
                    <a:bodyPr/>
                    <a:lstStyle/>
                    <a:p>
                      <a:r>
                        <a:rPr lang="pt-US" sz="2200"/>
                        <a:t>94%</a:t>
                      </a:r>
                    </a:p>
                  </a:txBody>
                  <a:tcPr marL="84051" marR="84051" marT="42026" marB="42026"/>
                </a:tc>
                <a:extLst>
                  <a:ext uri="{0D108BD9-81ED-4DB2-BD59-A6C34878D82A}">
                    <a16:rowId xmlns:a16="http://schemas.microsoft.com/office/drawing/2014/main" val="3440416678"/>
                  </a:ext>
                </a:extLst>
              </a:tr>
              <a:tr h="453877">
                <a:tc>
                  <a:txBody>
                    <a:bodyPr/>
                    <a:lstStyle/>
                    <a:p>
                      <a:r>
                        <a:rPr lang="pt-US" sz="2200"/>
                        <a:t>Cuba</a:t>
                      </a:r>
                    </a:p>
                  </a:txBody>
                  <a:tcPr marL="84051" marR="84051" marT="42026" marB="42026"/>
                </a:tc>
                <a:tc>
                  <a:txBody>
                    <a:bodyPr/>
                    <a:lstStyle/>
                    <a:p>
                      <a:r>
                        <a:rPr lang="pt-US" sz="2200"/>
                        <a:t>37%</a:t>
                      </a:r>
                    </a:p>
                  </a:txBody>
                  <a:tcPr marL="84051" marR="84051" marT="42026" marB="42026"/>
                </a:tc>
                <a:extLst>
                  <a:ext uri="{0D108BD9-81ED-4DB2-BD59-A6C34878D82A}">
                    <a16:rowId xmlns:a16="http://schemas.microsoft.com/office/drawing/2014/main" val="2835534230"/>
                  </a:ext>
                </a:extLst>
              </a:tr>
              <a:tr h="453877">
                <a:tc>
                  <a:txBody>
                    <a:bodyPr/>
                    <a:lstStyle/>
                    <a:p>
                      <a:r>
                        <a:rPr lang="pt-US" sz="2200" dirty="0"/>
                        <a:t>Argentina</a:t>
                      </a:r>
                    </a:p>
                  </a:txBody>
                  <a:tcPr marL="84051" marR="84051" marT="42026" marB="42026"/>
                </a:tc>
                <a:tc>
                  <a:txBody>
                    <a:bodyPr/>
                    <a:lstStyle/>
                    <a:p>
                      <a:r>
                        <a:rPr lang="pt-US" sz="2200"/>
                        <a:t>32%</a:t>
                      </a:r>
                    </a:p>
                  </a:txBody>
                  <a:tcPr marL="84051" marR="84051" marT="42026" marB="42026"/>
                </a:tc>
                <a:extLst>
                  <a:ext uri="{0D108BD9-81ED-4DB2-BD59-A6C34878D82A}">
                    <a16:rowId xmlns:a16="http://schemas.microsoft.com/office/drawing/2014/main" val="548310324"/>
                  </a:ext>
                </a:extLst>
              </a:tr>
              <a:tr h="453877">
                <a:tc>
                  <a:txBody>
                    <a:bodyPr/>
                    <a:lstStyle/>
                    <a:p>
                      <a:r>
                        <a:rPr lang="pt-US" sz="2200"/>
                        <a:t>Chile</a:t>
                      </a:r>
                    </a:p>
                  </a:txBody>
                  <a:tcPr marL="84051" marR="84051" marT="42026" marB="42026"/>
                </a:tc>
                <a:tc>
                  <a:txBody>
                    <a:bodyPr/>
                    <a:lstStyle/>
                    <a:p>
                      <a:r>
                        <a:rPr lang="pt-US" sz="2200"/>
                        <a:t>25%</a:t>
                      </a:r>
                    </a:p>
                  </a:txBody>
                  <a:tcPr marL="84051" marR="84051" marT="42026" marB="42026"/>
                </a:tc>
                <a:extLst>
                  <a:ext uri="{0D108BD9-81ED-4DB2-BD59-A6C34878D82A}">
                    <a16:rowId xmlns:a16="http://schemas.microsoft.com/office/drawing/2014/main" val="514099391"/>
                  </a:ext>
                </a:extLst>
              </a:tr>
              <a:tr h="453877">
                <a:tc>
                  <a:txBody>
                    <a:bodyPr/>
                    <a:lstStyle/>
                    <a:p>
                      <a:r>
                        <a:rPr lang="pt-US" sz="2200"/>
                        <a:t>México</a:t>
                      </a:r>
                    </a:p>
                  </a:txBody>
                  <a:tcPr marL="84051" marR="84051" marT="42026" marB="42026"/>
                </a:tc>
                <a:tc>
                  <a:txBody>
                    <a:bodyPr/>
                    <a:lstStyle/>
                    <a:p>
                      <a:r>
                        <a:rPr lang="pt-US" sz="2200"/>
                        <a:t>19%</a:t>
                      </a:r>
                    </a:p>
                  </a:txBody>
                  <a:tcPr marL="84051" marR="84051" marT="42026" marB="42026"/>
                </a:tc>
                <a:extLst>
                  <a:ext uri="{0D108BD9-81ED-4DB2-BD59-A6C34878D82A}">
                    <a16:rowId xmlns:a16="http://schemas.microsoft.com/office/drawing/2014/main" val="364270588"/>
                  </a:ext>
                </a:extLst>
              </a:tr>
              <a:tr h="453877">
                <a:tc>
                  <a:txBody>
                    <a:bodyPr/>
                    <a:lstStyle/>
                    <a:p>
                      <a:r>
                        <a:rPr lang="pt-US" sz="2200"/>
                        <a:t>Bolívia</a:t>
                      </a:r>
                    </a:p>
                  </a:txBody>
                  <a:tcPr marL="84051" marR="84051" marT="42026" marB="42026"/>
                </a:tc>
                <a:tc>
                  <a:txBody>
                    <a:bodyPr/>
                    <a:lstStyle/>
                    <a:p>
                      <a:r>
                        <a:rPr lang="pt-US" sz="2200"/>
                        <a:t>14%</a:t>
                      </a:r>
                    </a:p>
                  </a:txBody>
                  <a:tcPr marL="84051" marR="84051" marT="42026" marB="42026"/>
                </a:tc>
                <a:extLst>
                  <a:ext uri="{0D108BD9-81ED-4DB2-BD59-A6C34878D82A}">
                    <a16:rowId xmlns:a16="http://schemas.microsoft.com/office/drawing/2014/main" val="2014271760"/>
                  </a:ext>
                </a:extLst>
              </a:tr>
              <a:tr h="453877">
                <a:tc>
                  <a:txBody>
                    <a:bodyPr/>
                    <a:lstStyle/>
                    <a:p>
                      <a:r>
                        <a:rPr lang="pt-US" sz="2200"/>
                        <a:t>Brasil</a:t>
                      </a:r>
                    </a:p>
                  </a:txBody>
                  <a:tcPr marL="84051" marR="84051" marT="42026" marB="42026"/>
                </a:tc>
                <a:tc>
                  <a:txBody>
                    <a:bodyPr/>
                    <a:lstStyle/>
                    <a:p>
                      <a:r>
                        <a:rPr lang="pt-US" sz="2200" dirty="0"/>
                        <a:t>10%</a:t>
                      </a:r>
                    </a:p>
                  </a:txBody>
                  <a:tcPr marL="84051" marR="84051" marT="42026" marB="42026"/>
                </a:tc>
                <a:extLst>
                  <a:ext uri="{0D108BD9-81ED-4DB2-BD59-A6C34878D82A}">
                    <a16:rowId xmlns:a16="http://schemas.microsoft.com/office/drawing/2014/main" val="748952946"/>
                  </a:ext>
                </a:extLst>
              </a:tr>
            </a:tbl>
          </a:graphicData>
        </a:graphic>
      </p:graphicFrame>
      <p:sp>
        <p:nvSpPr>
          <p:cNvPr id="7" name="Google Shape;141;p6">
            <a:extLst>
              <a:ext uri="{FF2B5EF4-FFF2-40B4-BE49-F238E27FC236}">
                <a16:creationId xmlns:a16="http://schemas.microsoft.com/office/drawing/2014/main" id="{E76F88E8-9FD9-77C8-881F-99069084CC04}"/>
              </a:ext>
            </a:extLst>
          </p:cNvPr>
          <p:cNvSpPr txBox="1"/>
          <p:nvPr/>
        </p:nvSpPr>
        <p:spPr>
          <a:xfrm>
            <a:off x="572265" y="480538"/>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Ficando para trás</a:t>
            </a:r>
            <a:endParaRPr sz="3150" b="1" i="0" u="none" strike="noStrike" cap="none" dirty="0">
              <a:solidFill>
                <a:srgbClr val="0003FE"/>
              </a:solidFill>
              <a:latin typeface="Arial"/>
              <a:ea typeface="Arial"/>
              <a:cs typeface="Arial"/>
              <a:sym typeface="Arial"/>
            </a:endParaRPr>
          </a:p>
        </p:txBody>
      </p:sp>
    </p:spTree>
    <p:extLst>
      <p:ext uri="{BB962C8B-B14F-4D97-AF65-F5344CB8AC3E}">
        <p14:creationId xmlns:p14="http://schemas.microsoft.com/office/powerpoint/2010/main" val="1178051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cxnSp>
        <p:nvCxnSpPr>
          <p:cNvPr id="140" name="Google Shape;140;p6"/>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141" name="Google Shape;141;p6"/>
          <p:cNvSpPr txBox="1"/>
          <p:nvPr/>
        </p:nvSpPr>
        <p:spPr>
          <a:xfrm>
            <a:off x="599061" y="821543"/>
            <a:ext cx="7221387" cy="3291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3FE"/>
              </a:buClr>
              <a:buSzPts val="3150"/>
              <a:buFont typeface="Arial"/>
              <a:buNone/>
            </a:pPr>
            <a:r>
              <a:rPr lang="pt-BR" sz="3150" b="1" dirty="0">
                <a:solidFill>
                  <a:srgbClr val="0003FE"/>
                </a:solidFill>
              </a:rPr>
              <a:t>Estado Novo</a:t>
            </a:r>
            <a:endParaRPr sz="3150" b="1" i="0" u="none" strike="noStrike" cap="none" dirty="0">
              <a:solidFill>
                <a:srgbClr val="0003FE"/>
              </a:solidFill>
              <a:latin typeface="Arial"/>
              <a:ea typeface="Arial"/>
              <a:cs typeface="Arial"/>
              <a:sym typeface="Arial"/>
            </a:endParaRPr>
          </a:p>
        </p:txBody>
      </p:sp>
      <p:sp>
        <p:nvSpPr>
          <p:cNvPr id="9" name="Google Shape;167;p4">
            <a:extLst>
              <a:ext uri="{FF2B5EF4-FFF2-40B4-BE49-F238E27FC236}">
                <a16:creationId xmlns:a16="http://schemas.microsoft.com/office/drawing/2014/main" id="{D0CAEC4A-66D8-C598-AD6D-E6ADE5163CE4}"/>
              </a:ext>
            </a:extLst>
          </p:cNvPr>
          <p:cNvSpPr txBox="1"/>
          <p:nvPr/>
        </p:nvSpPr>
        <p:spPr>
          <a:xfrm>
            <a:off x="261256" y="1496856"/>
            <a:ext cx="6770480" cy="3404324"/>
          </a:xfrm>
          <a:prstGeom prst="rect">
            <a:avLst/>
          </a:prstGeom>
          <a:noFill/>
          <a:ln>
            <a:noFill/>
          </a:ln>
        </p:spPr>
        <p:txBody>
          <a:bodyPr spcFirstLastPara="1" wrap="square" lIns="68550" tIns="68550" rIns="68550" bIns="68550" anchor="t" anchorCtr="0">
            <a:noAutofit/>
          </a:bodyPr>
          <a:lstStyle/>
          <a:p>
            <a:pPr fontAlgn="base"/>
            <a:endParaRPr lang="pt-BR" i="1" dirty="0"/>
          </a:p>
          <a:p>
            <a:endParaRPr lang="pt-BR" sz="1600" i="1" dirty="0"/>
          </a:p>
          <a:p>
            <a:br>
              <a:rPr lang="pt-BR" sz="1600" i="1" dirty="0"/>
            </a:br>
            <a:endParaRPr lang="pt-BR" sz="1600" i="1" dirty="0"/>
          </a:p>
          <a:p>
            <a:endParaRPr lang="pt-BR" sz="1600" i="1" dirty="0"/>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16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16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sp>
        <p:nvSpPr>
          <p:cNvPr id="10" name="Google Shape;167;p4">
            <a:extLst>
              <a:ext uri="{FF2B5EF4-FFF2-40B4-BE49-F238E27FC236}">
                <a16:creationId xmlns:a16="http://schemas.microsoft.com/office/drawing/2014/main" id="{EDA73623-CF1F-A92C-06E2-61E0B0215B6E}"/>
              </a:ext>
            </a:extLst>
          </p:cNvPr>
          <p:cNvSpPr txBox="1"/>
          <p:nvPr/>
        </p:nvSpPr>
        <p:spPr>
          <a:xfrm>
            <a:off x="599061" y="1365578"/>
            <a:ext cx="5490843" cy="3528962"/>
          </a:xfrm>
          <a:prstGeom prst="rect">
            <a:avLst/>
          </a:prstGeom>
          <a:noFill/>
          <a:ln>
            <a:noFill/>
          </a:ln>
        </p:spPr>
        <p:txBody>
          <a:bodyPr spcFirstLastPara="1" wrap="square" lIns="68550" tIns="68550" rIns="68550" bIns="68550" anchor="t" anchorCtr="0">
            <a:noAutofit/>
          </a:bodyPr>
          <a:lstStyle/>
          <a:p>
            <a:r>
              <a:rPr lang="pt-BR" sz="2000" dirty="0"/>
              <a:t>Reformas Capanema (1900-1985)</a:t>
            </a:r>
          </a:p>
          <a:p>
            <a:endParaRPr lang="pt-BR" sz="1600" i="1" dirty="0"/>
          </a:p>
          <a:p>
            <a:r>
              <a:rPr lang="pt-BR" sz="1600" i="1" dirty="0"/>
              <a:t>“É que o ensino secundário se destina à preparação das individualidades condutoras, isto é, dos homens que deverão assumir as responsabilidades maiores dentro da sociedade e da nação, dos homens portadores das concepções e atitudes espirituais que é preciso infundir nas massas, que é preciso tornar habituais entre o povo.” (Decreto-Lei Nº 4.244, de 9 de abril de 1942)</a:t>
            </a:r>
          </a:p>
          <a:p>
            <a:r>
              <a:rPr lang="pt-BR" sz="1600" i="1" dirty="0"/>
              <a:t> </a:t>
            </a:r>
          </a:p>
          <a:p>
            <a:r>
              <a:rPr lang="pt-BR" sz="1600" i="1" dirty="0"/>
              <a:t>“O ensino </a:t>
            </a:r>
            <a:r>
              <a:rPr lang="pt-BR" sz="1600" b="1" i="1" dirty="0"/>
              <a:t>pré-vocacional destinado às classes menos favorecidas</a:t>
            </a:r>
            <a:r>
              <a:rPr lang="pt-BR" sz="1600" i="1" dirty="0"/>
              <a:t> é, em matéria de educação, o primeiro dever do Estado.” (artigo 129 da Constituição de 1937)</a:t>
            </a:r>
          </a:p>
          <a:p>
            <a:endParaRPr lang="pt-BR" sz="1600" i="1" dirty="0"/>
          </a:p>
          <a:p>
            <a:endParaRPr lang="pt-BR" sz="1600" i="1" dirty="0"/>
          </a:p>
          <a:p>
            <a:endParaRPr lang="pt-BR" sz="1600" i="1" dirty="0"/>
          </a:p>
          <a:p>
            <a:endParaRPr lang="pt-BR" sz="1600" i="1" dirty="0"/>
          </a:p>
          <a:p>
            <a:endParaRPr lang="pt-BR" sz="1600" i="1" dirty="0"/>
          </a:p>
          <a:p>
            <a:endParaRPr lang="pt-BR" sz="1600" i="1" dirty="0"/>
          </a:p>
          <a:p>
            <a:endParaRPr lang="pt-BR" sz="1600" i="1" dirty="0"/>
          </a:p>
          <a:p>
            <a:endParaRPr lang="pt-BR" sz="1600" i="1" dirty="0"/>
          </a:p>
          <a:p>
            <a:endParaRPr lang="pt-BR" sz="1600" i="1" dirty="0"/>
          </a:p>
          <a:p>
            <a:endParaRPr lang="pt-BR" sz="1600" i="1" dirty="0"/>
          </a:p>
          <a:p>
            <a:br>
              <a:rPr lang="pt-BR" sz="1600" i="1" dirty="0"/>
            </a:br>
            <a:endParaRPr lang="pt-BR" sz="1600" i="1" dirty="0"/>
          </a:p>
          <a:p>
            <a:endParaRPr lang="pt-BR" sz="1600" i="1" dirty="0"/>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16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16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pic>
        <p:nvPicPr>
          <p:cNvPr id="3" name="Imagem 2" descr="Foto em preto e branco de homem com óculos de grau&#10;&#10;Descrição gerada automaticamente">
            <a:extLst>
              <a:ext uri="{FF2B5EF4-FFF2-40B4-BE49-F238E27FC236}">
                <a16:creationId xmlns:a16="http://schemas.microsoft.com/office/drawing/2014/main" id="{C835A49A-FE3C-C6FA-B7A0-F2CE72880D1D}"/>
              </a:ext>
            </a:extLst>
          </p:cNvPr>
          <p:cNvPicPr>
            <a:picLocks noChangeAspect="1"/>
          </p:cNvPicPr>
          <p:nvPr/>
        </p:nvPicPr>
        <p:blipFill>
          <a:blip r:embed="rId3"/>
          <a:stretch>
            <a:fillRect/>
          </a:stretch>
        </p:blipFill>
        <p:spPr>
          <a:xfrm>
            <a:off x="6443442" y="1387496"/>
            <a:ext cx="2663234" cy="2729483"/>
          </a:xfrm>
          <a:prstGeom prst="rect">
            <a:avLst/>
          </a:prstGeom>
        </p:spPr>
      </p:pic>
    </p:spTree>
    <p:extLst>
      <p:ext uri="{BB962C8B-B14F-4D97-AF65-F5344CB8AC3E}">
        <p14:creationId xmlns:p14="http://schemas.microsoft.com/office/powerpoint/2010/main" val="3048120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cxnSp>
        <p:nvCxnSpPr>
          <p:cNvPr id="140" name="Google Shape;140;p6"/>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sp>
        <p:nvSpPr>
          <p:cNvPr id="9" name="Google Shape;167;p4">
            <a:extLst>
              <a:ext uri="{FF2B5EF4-FFF2-40B4-BE49-F238E27FC236}">
                <a16:creationId xmlns:a16="http://schemas.microsoft.com/office/drawing/2014/main" id="{D0CAEC4A-66D8-C598-AD6D-E6ADE5163CE4}"/>
              </a:ext>
            </a:extLst>
          </p:cNvPr>
          <p:cNvSpPr txBox="1"/>
          <p:nvPr/>
        </p:nvSpPr>
        <p:spPr>
          <a:xfrm>
            <a:off x="261256" y="1496856"/>
            <a:ext cx="6770480" cy="3404324"/>
          </a:xfrm>
          <a:prstGeom prst="rect">
            <a:avLst/>
          </a:prstGeom>
          <a:noFill/>
          <a:ln>
            <a:noFill/>
          </a:ln>
        </p:spPr>
        <p:txBody>
          <a:bodyPr spcFirstLastPara="1" wrap="square" lIns="68550" tIns="68550" rIns="68550" bIns="68550" anchor="t" anchorCtr="0">
            <a:noAutofit/>
          </a:bodyPr>
          <a:lstStyle/>
          <a:p>
            <a:pPr fontAlgn="base"/>
            <a:endParaRPr lang="pt-BR" i="1" dirty="0"/>
          </a:p>
          <a:p>
            <a:endParaRPr lang="pt-BR" sz="1600" i="1" dirty="0"/>
          </a:p>
          <a:p>
            <a:br>
              <a:rPr lang="pt-BR" sz="1600" i="1" dirty="0"/>
            </a:br>
            <a:endParaRPr lang="pt-BR" sz="1600" i="1" dirty="0"/>
          </a:p>
          <a:p>
            <a:endParaRPr lang="pt-BR" sz="1600" i="1" dirty="0"/>
          </a:p>
          <a:p>
            <a:pPr marL="0" marR="0" lvl="0" indent="0" algn="l" rtl="0">
              <a:lnSpc>
                <a:spcPct val="115000"/>
              </a:lnSpc>
              <a:spcBef>
                <a:spcPts val="0"/>
              </a:spcBef>
              <a:spcAft>
                <a:spcPts val="0"/>
              </a:spcAft>
              <a:buClr>
                <a:srgbClr val="999999"/>
              </a:buClr>
              <a:buSzPts val="1200"/>
              <a:buFont typeface="Arial"/>
              <a:buNone/>
            </a:pPr>
            <a:endParaRPr lang="pt-BR" sz="1600" i="1" dirty="0">
              <a:solidFill>
                <a:schemeClr val="tx1"/>
              </a:solidFill>
            </a:endParaRPr>
          </a:p>
          <a:p>
            <a:pPr marL="0" marR="0" lvl="0" indent="0" algn="l" rtl="0">
              <a:lnSpc>
                <a:spcPct val="115000"/>
              </a:lnSpc>
              <a:spcBef>
                <a:spcPts val="0"/>
              </a:spcBef>
              <a:spcAft>
                <a:spcPts val="0"/>
              </a:spcAft>
              <a:buClr>
                <a:srgbClr val="999999"/>
              </a:buClr>
              <a:buSzPts val="1200"/>
              <a:buFont typeface="Arial"/>
              <a:buNone/>
            </a:pPr>
            <a:endParaRPr sz="1600" dirty="0">
              <a:solidFill>
                <a:schemeClr val="tx1"/>
              </a:solidFill>
            </a:endParaRPr>
          </a:p>
          <a:p>
            <a:pPr marL="0" marR="0" lvl="0" indent="0" algn="l" rtl="0">
              <a:lnSpc>
                <a:spcPct val="115000"/>
              </a:lnSpc>
              <a:spcBef>
                <a:spcPts val="0"/>
              </a:spcBef>
              <a:spcAft>
                <a:spcPts val="0"/>
              </a:spcAft>
              <a:buClr>
                <a:srgbClr val="000000"/>
              </a:buClr>
              <a:buSzPts val="675"/>
              <a:buFont typeface="Arial"/>
              <a:buNone/>
            </a:pPr>
            <a:endParaRPr sz="1600" b="0" i="0" u="none" strike="noStrike" cap="none" dirty="0">
              <a:solidFill>
                <a:schemeClr val="tx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75"/>
              <a:buFont typeface="Arial"/>
              <a:buNone/>
            </a:pPr>
            <a:endParaRPr sz="675" b="0" i="0" u="none" strike="noStrike" cap="none" dirty="0">
              <a:solidFill>
                <a:srgbClr val="999999"/>
              </a:solidFill>
              <a:latin typeface="Arial"/>
              <a:ea typeface="Arial"/>
              <a:cs typeface="Arial"/>
              <a:sym typeface="Arial"/>
            </a:endParaRPr>
          </a:p>
        </p:txBody>
      </p:sp>
      <p:pic>
        <p:nvPicPr>
          <p:cNvPr id="3" name="Imagem 2" descr="Uma imagem contendo Tabela&#10;&#10;Descrição gerada automaticamente">
            <a:extLst>
              <a:ext uri="{FF2B5EF4-FFF2-40B4-BE49-F238E27FC236}">
                <a16:creationId xmlns:a16="http://schemas.microsoft.com/office/drawing/2014/main" id="{0445A314-70C3-ABA8-0E61-D84C5FF1DA55}"/>
              </a:ext>
            </a:extLst>
          </p:cNvPr>
          <p:cNvPicPr>
            <a:picLocks noChangeAspect="1"/>
          </p:cNvPicPr>
          <p:nvPr/>
        </p:nvPicPr>
        <p:blipFill>
          <a:blip r:embed="rId3"/>
          <a:stretch>
            <a:fillRect/>
          </a:stretch>
        </p:blipFill>
        <p:spPr>
          <a:xfrm>
            <a:off x="228188" y="242320"/>
            <a:ext cx="7251176" cy="4440327"/>
          </a:xfrm>
          <a:prstGeom prst="rect">
            <a:avLst/>
          </a:prstGeom>
        </p:spPr>
      </p:pic>
    </p:spTree>
    <p:extLst>
      <p:ext uri="{BB962C8B-B14F-4D97-AF65-F5344CB8AC3E}">
        <p14:creationId xmlns:p14="http://schemas.microsoft.com/office/powerpoint/2010/main" val="4247141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cxnSp>
        <p:nvCxnSpPr>
          <p:cNvPr id="150" name="Google Shape;150;p2"/>
          <p:cNvCxnSpPr/>
          <p:nvPr/>
        </p:nvCxnSpPr>
        <p:spPr>
          <a:xfrm rot="10800000">
            <a:off x="261257" y="5010540"/>
            <a:ext cx="7373575" cy="0"/>
          </a:xfrm>
          <a:prstGeom prst="straightConnector1">
            <a:avLst/>
          </a:prstGeom>
          <a:noFill/>
          <a:ln w="9525" cap="flat" cmpd="sng">
            <a:solidFill>
              <a:srgbClr val="0003FE"/>
            </a:solidFill>
            <a:prstDash val="solid"/>
            <a:miter lim="800000"/>
            <a:headEnd type="none" w="sm" len="sm"/>
            <a:tailEnd type="none" w="sm" len="sm"/>
          </a:ln>
        </p:spPr>
      </p:cxnSp>
      <p:pic>
        <p:nvPicPr>
          <p:cNvPr id="3" name="Imagem 2" descr="Gráfico&#10;&#10;Descrição gerada automaticamente com confiança média">
            <a:extLst>
              <a:ext uri="{FF2B5EF4-FFF2-40B4-BE49-F238E27FC236}">
                <a16:creationId xmlns:a16="http://schemas.microsoft.com/office/drawing/2014/main" id="{B0F16D32-D90B-13FA-0EF8-2BB0E4E89F40}"/>
              </a:ext>
            </a:extLst>
          </p:cNvPr>
          <p:cNvPicPr>
            <a:picLocks noChangeAspect="1"/>
          </p:cNvPicPr>
          <p:nvPr/>
        </p:nvPicPr>
        <p:blipFill>
          <a:blip r:embed="rId3"/>
          <a:stretch>
            <a:fillRect/>
          </a:stretch>
        </p:blipFill>
        <p:spPr>
          <a:xfrm>
            <a:off x="178960" y="192792"/>
            <a:ext cx="7220010" cy="4461804"/>
          </a:xfrm>
          <a:prstGeom prst="rect">
            <a:avLst/>
          </a:prstGeom>
        </p:spPr>
      </p:pic>
    </p:spTree>
  </p:cSld>
  <p:clrMapOvr>
    <a:masterClrMapping/>
  </p:clrMapOvr>
</p:sld>
</file>

<file path=ppt/theme/theme1.xml><?xml version="1.0" encoding="utf-8"?>
<a:theme xmlns:a="http://schemas.openxmlformats.org/drawingml/2006/main" name="1_Tema do Office">
  <a:themeElements>
    <a:clrScheme name="Tema do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C9A7633A733A4EA8F74CB6B8F6AFE0" ma:contentTypeVersion="17" ma:contentTypeDescription="Create a new document." ma:contentTypeScope="" ma:versionID="3f2b3d249698d96739815ea01fdba9ab">
  <xsd:schema xmlns:xsd="http://www.w3.org/2001/XMLSchema" xmlns:xs="http://www.w3.org/2001/XMLSchema" xmlns:p="http://schemas.microsoft.com/office/2006/metadata/properties" xmlns:ns2="e0edfe27-e5ec-4c58-9bb9-f2f3851e25d4" xmlns:ns3="12b53790-1716-4ffc-9dd1-6f899723e347" targetNamespace="http://schemas.microsoft.com/office/2006/metadata/properties" ma:root="true" ma:fieldsID="9a9159b4ff5ccc09f1453e73c44a9956" ns2:_="" ns3:_="">
    <xsd:import namespace="e0edfe27-e5ec-4c58-9bb9-f2f3851e25d4"/>
    <xsd:import namespace="12b53790-1716-4ffc-9dd1-6f899723e3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dfe27-e5ec-4c58-9bb9-f2f3851e25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0ff8261-d968-4d0c-aa0f-bd47b821ade8"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b53790-1716-4ffc-9dd1-6f899723e34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5ca43f2-bbd3-4986-906c-4b85c2af638c}" ma:internalName="TaxCatchAll" ma:showField="CatchAllData" ma:web="12b53790-1716-4ffc-9dd1-6f899723e3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2b53790-1716-4ffc-9dd1-6f899723e347">
      <UserInfo>
        <DisplayName>CIJE - Comissão da Infância, Juventude e Educação</DisplayName>
        <AccountId>30</AccountId>
        <AccountType/>
      </UserInfo>
      <UserInfo>
        <DisplayName>Patrícia de Moura Poli</DisplayName>
        <AccountId>15</AccountId>
        <AccountType/>
      </UserInfo>
    </SharedWithUsers>
    <TaxCatchAll xmlns="12b53790-1716-4ffc-9dd1-6f899723e347" xsi:nil="true"/>
    <lcf76f155ced4ddcb4097134ff3c332f xmlns="e0edfe27-e5ec-4c58-9bb9-f2f3851e25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B02CE47-A392-4DAD-9706-82A8D1A9F3D3}"/>
</file>

<file path=customXml/itemProps2.xml><?xml version="1.0" encoding="utf-8"?>
<ds:datastoreItem xmlns:ds="http://schemas.openxmlformats.org/officeDocument/2006/customXml" ds:itemID="{57CC23F7-EE47-4D8B-B186-444C3FAD8C87}"/>
</file>

<file path=customXml/itemProps3.xml><?xml version="1.0" encoding="utf-8"?>
<ds:datastoreItem xmlns:ds="http://schemas.openxmlformats.org/officeDocument/2006/customXml" ds:itemID="{D1AB7240-52A6-4A0F-A0BC-E564E670BD1B}"/>
</file>

<file path=docProps/app.xml><?xml version="1.0" encoding="utf-8"?>
<Properties xmlns="http://schemas.openxmlformats.org/officeDocument/2006/extended-properties" xmlns:vt="http://schemas.openxmlformats.org/officeDocument/2006/docPropsVTypes">
  <Template>{1EE42BE6-6468-0F41-A66E-8D30EBB1B073}tf16401369</Template>
  <TotalTime>921</TotalTime>
  <Words>2534</Words>
  <Application>Microsoft Macintosh PowerPoint</Application>
  <PresentationFormat>Apresentação na tela (16:9)</PresentationFormat>
  <Paragraphs>400</Paragraphs>
  <Slides>48</Slides>
  <Notes>42</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48</vt:i4>
      </vt:variant>
    </vt:vector>
  </HeadingPairs>
  <TitlesOfParts>
    <vt:vector size="52" baseType="lpstr">
      <vt:lpstr>Arial</vt:lpstr>
      <vt:lpstr>Open Sans</vt:lpstr>
      <vt:lpstr>Calibri</vt: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Pedagogia da repetência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Rodrigo</dc:creator>
  <cp:lastModifiedBy>Antonio Gois</cp:lastModifiedBy>
  <cp:revision>12</cp:revision>
  <dcterms:modified xsi:type="dcterms:W3CDTF">2022-11-08T00:33:09Z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0x0101002AC9A7633A733A4EA8F74CB6B8F6AFE0</vt:lpwstr>
  </property>
  <property fmtid="{D5CDD505-2E9C-101B-9397-08002B2CF9AE}" pid="3" name="MediaServiceImageTags">
    <vt:lpwstr/>
  </property>
</Properties>
</file>