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9" r:id="rId2"/>
    <p:sldMasterId id="2147483691" r:id="rId3"/>
    <p:sldMasterId id="2147483703" r:id="rId4"/>
  </p:sldMasterIdLst>
  <p:notesMasterIdLst>
    <p:notesMasterId r:id="rId43"/>
  </p:notesMasterIdLst>
  <p:sldIdLst>
    <p:sldId id="256" r:id="rId5"/>
    <p:sldId id="506" r:id="rId6"/>
    <p:sldId id="499" r:id="rId7"/>
    <p:sldId id="501" r:id="rId8"/>
    <p:sldId id="502" r:id="rId9"/>
    <p:sldId id="504" r:id="rId10"/>
    <p:sldId id="503" r:id="rId11"/>
    <p:sldId id="494" r:id="rId12"/>
    <p:sldId id="578" r:id="rId13"/>
    <p:sldId id="576" r:id="rId14"/>
    <p:sldId id="557" r:id="rId15"/>
    <p:sldId id="508" r:id="rId16"/>
    <p:sldId id="553" r:id="rId17"/>
    <p:sldId id="554" r:id="rId18"/>
    <p:sldId id="555" r:id="rId19"/>
    <p:sldId id="556" r:id="rId20"/>
    <p:sldId id="525" r:id="rId21"/>
    <p:sldId id="559" r:id="rId22"/>
    <p:sldId id="561" r:id="rId23"/>
    <p:sldId id="562" r:id="rId24"/>
    <p:sldId id="534" r:id="rId25"/>
    <p:sldId id="560" r:id="rId26"/>
    <p:sldId id="567" r:id="rId27"/>
    <p:sldId id="563" r:id="rId28"/>
    <p:sldId id="564" r:id="rId29"/>
    <p:sldId id="565" r:id="rId30"/>
    <p:sldId id="566" r:id="rId31"/>
    <p:sldId id="572" r:id="rId32"/>
    <p:sldId id="558" r:id="rId33"/>
    <p:sldId id="570" r:id="rId34"/>
    <p:sldId id="569" r:id="rId35"/>
    <p:sldId id="571" r:id="rId36"/>
    <p:sldId id="573" r:id="rId37"/>
    <p:sldId id="538" r:id="rId38"/>
    <p:sldId id="577" r:id="rId39"/>
    <p:sldId id="536" r:id="rId40"/>
    <p:sldId id="574" r:id="rId41"/>
    <p:sldId id="539" r:id="rId4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0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988CDF-C0C4-45BB-A583-75F81C871EF3}" v="87" dt="2023-04-19T14:43:09.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387" autoAdjust="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a Lucia Mota Lima de Oliveira Rivitti" userId="a53e7473-2920-49c1-a0a0-dde92424a831" providerId="ADAL" clId="{54988CDF-C0C4-45BB-A583-75F81C871EF3}"/>
    <pc:docChg chg="undo custSel addSld delSld modSld sldOrd delMainMaster">
      <pc:chgData name="Renata Lucia Mota Lima de Oliveira Rivitti" userId="a53e7473-2920-49c1-a0a0-dde92424a831" providerId="ADAL" clId="{54988CDF-C0C4-45BB-A583-75F81C871EF3}" dt="2023-04-19T14:43:30.630" v="5311"/>
      <pc:docMkLst>
        <pc:docMk/>
      </pc:docMkLst>
      <pc:sldChg chg="addSp delSp modSp mod">
        <pc:chgData name="Renata Lucia Mota Lima de Oliveira Rivitti" userId="a53e7473-2920-49c1-a0a0-dde92424a831" providerId="ADAL" clId="{54988CDF-C0C4-45BB-A583-75F81C871EF3}" dt="2023-04-19T08:19:45.124" v="25" actId="20577"/>
        <pc:sldMkLst>
          <pc:docMk/>
          <pc:sldMk cId="1267026971" sldId="256"/>
        </pc:sldMkLst>
        <pc:spChg chg="add mod">
          <ac:chgData name="Renata Lucia Mota Lima de Oliveira Rivitti" userId="a53e7473-2920-49c1-a0a0-dde92424a831" providerId="ADAL" clId="{54988CDF-C0C4-45BB-A583-75F81C871EF3}" dt="2023-04-19T08:19:45.124" v="25" actId="20577"/>
          <ac:spMkLst>
            <pc:docMk/>
            <pc:sldMk cId="1267026971" sldId="256"/>
            <ac:spMk id="4" creationId="{6EEC3E5D-6F06-24E9-DE8C-93B9BF475E1C}"/>
          </ac:spMkLst>
        </pc:spChg>
        <pc:spChg chg="del mod ord">
          <ac:chgData name="Renata Lucia Mota Lima de Oliveira Rivitti" userId="a53e7473-2920-49c1-a0a0-dde92424a831" providerId="ADAL" clId="{54988CDF-C0C4-45BB-A583-75F81C871EF3}" dt="2023-04-19T03:59:26.279" v="11" actId="478"/>
          <ac:spMkLst>
            <pc:docMk/>
            <pc:sldMk cId="1267026971" sldId="256"/>
            <ac:spMk id="13" creationId="{4953D131-5606-4D37-BF34-B9E83A83A730}"/>
          </ac:spMkLst>
        </pc:spChg>
        <pc:spChg chg="add del">
          <ac:chgData name="Renata Lucia Mota Lima de Oliveira Rivitti" userId="a53e7473-2920-49c1-a0a0-dde92424a831" providerId="ADAL" clId="{54988CDF-C0C4-45BB-A583-75F81C871EF3}" dt="2023-04-19T04:00:02.107" v="13" actId="26606"/>
          <ac:spMkLst>
            <pc:docMk/>
            <pc:sldMk cId="1267026971" sldId="256"/>
            <ac:spMk id="18" creationId="{AB8C311F-7253-4AED-9701-7FC0708C41C7}"/>
          </ac:spMkLst>
        </pc:spChg>
        <pc:spChg chg="add del">
          <ac:chgData name="Renata Lucia Mota Lima de Oliveira Rivitti" userId="a53e7473-2920-49c1-a0a0-dde92424a831" providerId="ADAL" clId="{54988CDF-C0C4-45BB-A583-75F81C871EF3}" dt="2023-04-19T04:00:02.107" v="13" actId="26606"/>
          <ac:spMkLst>
            <pc:docMk/>
            <pc:sldMk cId="1267026971" sldId="256"/>
            <ac:spMk id="20" creationId="{E2384209-CB15-4CDF-9D31-C44FD9A3F20D}"/>
          </ac:spMkLst>
        </pc:spChg>
        <pc:spChg chg="add del">
          <ac:chgData name="Renata Lucia Mota Lima de Oliveira Rivitti" userId="a53e7473-2920-49c1-a0a0-dde92424a831" providerId="ADAL" clId="{54988CDF-C0C4-45BB-A583-75F81C871EF3}" dt="2023-04-19T04:00:02.107" v="13" actId="26606"/>
          <ac:spMkLst>
            <pc:docMk/>
            <pc:sldMk cId="1267026971" sldId="256"/>
            <ac:spMk id="22" creationId="{2633B3B5-CC90-43F0-8714-D31D1F3F0209}"/>
          </ac:spMkLst>
        </pc:spChg>
        <pc:spChg chg="add del">
          <ac:chgData name="Renata Lucia Mota Lima de Oliveira Rivitti" userId="a53e7473-2920-49c1-a0a0-dde92424a831" providerId="ADAL" clId="{54988CDF-C0C4-45BB-A583-75F81C871EF3}" dt="2023-04-19T04:00:02.107" v="13" actId="26606"/>
          <ac:spMkLst>
            <pc:docMk/>
            <pc:sldMk cId="1267026971" sldId="256"/>
            <ac:spMk id="24" creationId="{A8D57A06-A426-446D-B02C-A2DC6B62E45E}"/>
          </ac:spMkLst>
        </pc:spChg>
        <pc:spChg chg="add del">
          <ac:chgData name="Renata Lucia Mota Lima de Oliveira Rivitti" userId="a53e7473-2920-49c1-a0a0-dde92424a831" providerId="ADAL" clId="{54988CDF-C0C4-45BB-A583-75F81C871EF3}" dt="2023-04-19T04:00:02.107" v="13" actId="26606"/>
          <ac:spMkLst>
            <pc:docMk/>
            <pc:sldMk cId="1267026971" sldId="256"/>
            <ac:spMk id="29" creationId="{01D0AF59-99C3-4251-AB9A-C966C6AD4400}"/>
          </ac:spMkLst>
        </pc:spChg>
        <pc:spChg chg="add del">
          <ac:chgData name="Renata Lucia Mota Lima de Oliveira Rivitti" userId="a53e7473-2920-49c1-a0a0-dde92424a831" providerId="ADAL" clId="{54988CDF-C0C4-45BB-A583-75F81C871EF3}" dt="2023-04-19T04:00:02.107" v="13" actId="26606"/>
          <ac:spMkLst>
            <pc:docMk/>
            <pc:sldMk cId="1267026971" sldId="256"/>
            <ac:spMk id="31" creationId="{1855405F-37A2-4869-9154-F8BE3BECE6C3}"/>
          </ac:spMkLst>
        </pc:spChg>
        <pc:spChg chg="add del">
          <ac:chgData name="Renata Lucia Mota Lima de Oliveira Rivitti" userId="a53e7473-2920-49c1-a0a0-dde92424a831" providerId="ADAL" clId="{54988CDF-C0C4-45BB-A583-75F81C871EF3}" dt="2023-04-19T03:59:03.322" v="6" actId="26606"/>
          <ac:spMkLst>
            <pc:docMk/>
            <pc:sldMk cId="1267026971" sldId="256"/>
            <ac:spMk id="1041" creationId="{FF9F2414-84E8-453E-B1F3-389FDE8192D9}"/>
          </ac:spMkLst>
        </pc:spChg>
        <pc:spChg chg="add del">
          <ac:chgData name="Renata Lucia Mota Lima de Oliveira Rivitti" userId="a53e7473-2920-49c1-a0a0-dde92424a831" providerId="ADAL" clId="{54988CDF-C0C4-45BB-A583-75F81C871EF3}" dt="2023-04-19T03:59:03.322" v="6" actId="26606"/>
          <ac:spMkLst>
            <pc:docMk/>
            <pc:sldMk cId="1267026971" sldId="256"/>
            <ac:spMk id="1047" creationId="{F3060C83-F051-4F0E-ABAD-AA0DFC48B218}"/>
          </ac:spMkLst>
        </pc:spChg>
        <pc:spChg chg="add del">
          <ac:chgData name="Renata Lucia Mota Lima de Oliveira Rivitti" userId="a53e7473-2920-49c1-a0a0-dde92424a831" providerId="ADAL" clId="{54988CDF-C0C4-45BB-A583-75F81C871EF3}" dt="2023-04-19T03:59:03.322" v="6" actId="26606"/>
          <ac:spMkLst>
            <pc:docMk/>
            <pc:sldMk cId="1267026971" sldId="256"/>
            <ac:spMk id="1048" creationId="{83C98ABE-055B-441F-B07E-44F97F083C39}"/>
          </ac:spMkLst>
        </pc:spChg>
        <pc:spChg chg="add del">
          <ac:chgData name="Renata Lucia Mota Lima de Oliveira Rivitti" userId="a53e7473-2920-49c1-a0a0-dde92424a831" providerId="ADAL" clId="{54988CDF-C0C4-45BB-A583-75F81C871EF3}" dt="2023-04-19T03:59:03.322" v="6" actId="26606"/>
          <ac:spMkLst>
            <pc:docMk/>
            <pc:sldMk cId="1267026971" sldId="256"/>
            <ac:spMk id="1049" creationId="{29FDB030-9B49-4CED-8CCD-4D99382388AC}"/>
          </ac:spMkLst>
        </pc:spChg>
        <pc:spChg chg="add del">
          <ac:chgData name="Renata Lucia Mota Lima de Oliveira Rivitti" userId="a53e7473-2920-49c1-a0a0-dde92424a831" providerId="ADAL" clId="{54988CDF-C0C4-45BB-A583-75F81C871EF3}" dt="2023-04-19T03:59:03.322" v="6" actId="26606"/>
          <ac:spMkLst>
            <pc:docMk/>
            <pc:sldMk cId="1267026971" sldId="256"/>
            <ac:spMk id="1050" creationId="{3783CA14-24A1-485C-8B30-D6A5D87987AD}"/>
          </ac:spMkLst>
        </pc:spChg>
        <pc:spChg chg="add del">
          <ac:chgData name="Renata Lucia Mota Lima de Oliveira Rivitti" userId="a53e7473-2920-49c1-a0a0-dde92424a831" providerId="ADAL" clId="{54988CDF-C0C4-45BB-A583-75F81C871EF3}" dt="2023-04-19T03:59:03.322" v="6" actId="26606"/>
          <ac:spMkLst>
            <pc:docMk/>
            <pc:sldMk cId="1267026971" sldId="256"/>
            <ac:spMk id="1051" creationId="{9A97C86A-04D6-40F7-AE84-31AB43E6A846}"/>
          </ac:spMkLst>
        </pc:spChg>
        <pc:spChg chg="add del">
          <ac:chgData name="Renata Lucia Mota Lima de Oliveira Rivitti" userId="a53e7473-2920-49c1-a0a0-dde92424a831" providerId="ADAL" clId="{54988CDF-C0C4-45BB-A583-75F81C871EF3}" dt="2023-04-19T03:59:03.322" v="6" actId="26606"/>
          <ac:spMkLst>
            <pc:docMk/>
            <pc:sldMk cId="1267026971" sldId="256"/>
            <ac:spMk id="1052" creationId="{3ECA69A1-7536-43AC-85EF-C7106179F5ED}"/>
          </ac:spMkLst>
        </pc:spChg>
        <pc:spChg chg="add del">
          <ac:chgData name="Renata Lucia Mota Lima de Oliveira Rivitti" userId="a53e7473-2920-49c1-a0a0-dde92424a831" providerId="ADAL" clId="{54988CDF-C0C4-45BB-A583-75F81C871EF3}" dt="2023-04-19T03:59:03.322" v="5" actId="26606"/>
          <ac:spMkLst>
            <pc:docMk/>
            <pc:sldMk cId="1267026971" sldId="256"/>
            <ac:spMk id="1057" creationId="{32BC26D8-82FB-445E-AA49-62A77D7C1EE0}"/>
          </ac:spMkLst>
        </pc:spChg>
        <pc:spChg chg="add del">
          <ac:chgData name="Renata Lucia Mota Lima de Oliveira Rivitti" userId="a53e7473-2920-49c1-a0a0-dde92424a831" providerId="ADAL" clId="{54988CDF-C0C4-45BB-A583-75F81C871EF3}" dt="2023-04-19T03:59:03.322" v="5" actId="26606"/>
          <ac:spMkLst>
            <pc:docMk/>
            <pc:sldMk cId="1267026971" sldId="256"/>
            <ac:spMk id="1059" creationId="{CB44330D-EA18-4254-AA95-EB49948539B8}"/>
          </ac:spMkLst>
        </pc:spChg>
        <pc:picChg chg="add mod ord">
          <ac:chgData name="Renata Lucia Mota Lima de Oliveira Rivitti" userId="a53e7473-2920-49c1-a0a0-dde92424a831" providerId="ADAL" clId="{54988CDF-C0C4-45BB-A583-75F81C871EF3}" dt="2023-04-19T08:18:32.092" v="14" actId="1076"/>
          <ac:picMkLst>
            <pc:docMk/>
            <pc:sldMk cId="1267026971" sldId="256"/>
            <ac:picMk id="3" creationId="{86651BE6-D1D7-E2DD-FE1E-AE8777A570CB}"/>
          </ac:picMkLst>
        </pc:picChg>
        <pc:picChg chg="del">
          <ac:chgData name="Renata Lucia Mota Lima de Oliveira Rivitti" userId="a53e7473-2920-49c1-a0a0-dde92424a831" providerId="ADAL" clId="{54988CDF-C0C4-45BB-A583-75F81C871EF3}" dt="2023-04-19T03:57:37.443" v="0" actId="478"/>
          <ac:picMkLst>
            <pc:docMk/>
            <pc:sldMk cId="1267026971" sldId="256"/>
            <ac:picMk id="1026" creationId="{23A9F7F2-9B9F-4F06-B611-011CE029AE68}"/>
          </ac:picMkLst>
        </pc:picChg>
      </pc:sldChg>
      <pc:sldChg chg="del">
        <pc:chgData name="Renata Lucia Mota Lima de Oliveira Rivitti" userId="a53e7473-2920-49c1-a0a0-dde92424a831" providerId="ADAL" clId="{54988CDF-C0C4-45BB-A583-75F81C871EF3}" dt="2023-04-19T14:24:26.766" v="4990" actId="47"/>
        <pc:sldMkLst>
          <pc:docMk/>
          <pc:sldMk cId="170342826" sldId="257"/>
        </pc:sldMkLst>
      </pc:sldChg>
      <pc:sldChg chg="del">
        <pc:chgData name="Renata Lucia Mota Lima de Oliveira Rivitti" userId="a53e7473-2920-49c1-a0a0-dde92424a831" providerId="ADAL" clId="{54988CDF-C0C4-45BB-A583-75F81C871EF3}" dt="2023-04-19T14:24:30.525" v="4991" actId="47"/>
        <pc:sldMkLst>
          <pc:docMk/>
          <pc:sldMk cId="1585672187" sldId="258"/>
        </pc:sldMkLst>
      </pc:sldChg>
      <pc:sldChg chg="del">
        <pc:chgData name="Renata Lucia Mota Lima de Oliveira Rivitti" userId="a53e7473-2920-49c1-a0a0-dde92424a831" providerId="ADAL" clId="{54988CDF-C0C4-45BB-A583-75F81C871EF3}" dt="2023-04-19T14:24:42.765" v="4992" actId="47"/>
        <pc:sldMkLst>
          <pc:docMk/>
          <pc:sldMk cId="2598428087" sldId="259"/>
        </pc:sldMkLst>
      </pc:sldChg>
      <pc:sldChg chg="del">
        <pc:chgData name="Renata Lucia Mota Lima de Oliveira Rivitti" userId="a53e7473-2920-49c1-a0a0-dde92424a831" providerId="ADAL" clId="{54988CDF-C0C4-45BB-A583-75F81C871EF3}" dt="2023-04-19T14:24:57.346" v="4995" actId="47"/>
        <pc:sldMkLst>
          <pc:docMk/>
          <pc:sldMk cId="2370173638" sldId="260"/>
        </pc:sldMkLst>
      </pc:sldChg>
      <pc:sldChg chg="del">
        <pc:chgData name="Renata Lucia Mota Lima de Oliveira Rivitti" userId="a53e7473-2920-49c1-a0a0-dde92424a831" providerId="ADAL" clId="{54988CDF-C0C4-45BB-A583-75F81C871EF3}" dt="2023-04-19T14:24:54.761" v="4994" actId="47"/>
        <pc:sldMkLst>
          <pc:docMk/>
          <pc:sldMk cId="2777926661" sldId="261"/>
        </pc:sldMkLst>
      </pc:sldChg>
      <pc:sldChg chg="del">
        <pc:chgData name="Renata Lucia Mota Lima de Oliveira Rivitti" userId="a53e7473-2920-49c1-a0a0-dde92424a831" providerId="ADAL" clId="{54988CDF-C0C4-45BB-A583-75F81C871EF3}" dt="2023-04-19T08:46:44.652" v="248" actId="47"/>
        <pc:sldMkLst>
          <pc:docMk/>
          <pc:sldMk cId="3778197976" sldId="262"/>
        </pc:sldMkLst>
      </pc:sldChg>
      <pc:sldChg chg="del">
        <pc:chgData name="Renata Lucia Mota Lima de Oliveira Rivitti" userId="a53e7473-2920-49c1-a0a0-dde92424a831" providerId="ADAL" clId="{54988CDF-C0C4-45BB-A583-75F81C871EF3}" dt="2023-04-19T14:32:53.640" v="5130" actId="47"/>
        <pc:sldMkLst>
          <pc:docMk/>
          <pc:sldMk cId="44969990" sldId="263"/>
        </pc:sldMkLst>
      </pc:sldChg>
      <pc:sldChg chg="del">
        <pc:chgData name="Renata Lucia Mota Lima de Oliveira Rivitti" userId="a53e7473-2920-49c1-a0a0-dde92424a831" providerId="ADAL" clId="{54988CDF-C0C4-45BB-A583-75F81C871EF3}" dt="2023-04-19T08:45:14.182" v="241" actId="47"/>
        <pc:sldMkLst>
          <pc:docMk/>
          <pc:sldMk cId="3286046747" sldId="270"/>
        </pc:sldMkLst>
      </pc:sldChg>
      <pc:sldChg chg="del">
        <pc:chgData name="Renata Lucia Mota Lima de Oliveira Rivitti" userId="a53e7473-2920-49c1-a0a0-dde92424a831" providerId="ADAL" clId="{54988CDF-C0C4-45BB-A583-75F81C871EF3}" dt="2023-04-19T14:32:49.272" v="5128" actId="47"/>
        <pc:sldMkLst>
          <pc:docMk/>
          <pc:sldMk cId="1602440389" sldId="361"/>
        </pc:sldMkLst>
      </pc:sldChg>
      <pc:sldChg chg="del">
        <pc:chgData name="Renata Lucia Mota Lima de Oliveira Rivitti" userId="a53e7473-2920-49c1-a0a0-dde92424a831" providerId="ADAL" clId="{54988CDF-C0C4-45BB-A583-75F81C871EF3}" dt="2023-04-19T08:44:54.379" v="239" actId="47"/>
        <pc:sldMkLst>
          <pc:docMk/>
          <pc:sldMk cId="1951465673" sldId="384"/>
        </pc:sldMkLst>
      </pc:sldChg>
      <pc:sldChg chg="del">
        <pc:chgData name="Renata Lucia Mota Lima de Oliveira Rivitti" userId="a53e7473-2920-49c1-a0a0-dde92424a831" providerId="ADAL" clId="{54988CDF-C0C4-45BB-A583-75F81C871EF3}" dt="2023-04-19T08:44:54.379" v="239" actId="47"/>
        <pc:sldMkLst>
          <pc:docMk/>
          <pc:sldMk cId="3340831744" sldId="385"/>
        </pc:sldMkLst>
      </pc:sldChg>
      <pc:sldChg chg="del">
        <pc:chgData name="Renata Lucia Mota Lima de Oliveira Rivitti" userId="a53e7473-2920-49c1-a0a0-dde92424a831" providerId="ADAL" clId="{54988CDF-C0C4-45BB-A583-75F81C871EF3}" dt="2023-04-19T08:45:14.182" v="241" actId="47"/>
        <pc:sldMkLst>
          <pc:docMk/>
          <pc:sldMk cId="1266096929" sldId="391"/>
        </pc:sldMkLst>
      </pc:sldChg>
      <pc:sldChg chg="del">
        <pc:chgData name="Renata Lucia Mota Lima de Oliveira Rivitti" userId="a53e7473-2920-49c1-a0a0-dde92424a831" providerId="ADAL" clId="{54988CDF-C0C4-45BB-A583-75F81C871EF3}" dt="2023-04-19T08:45:14.182" v="241" actId="47"/>
        <pc:sldMkLst>
          <pc:docMk/>
          <pc:sldMk cId="3771768028" sldId="419"/>
        </pc:sldMkLst>
      </pc:sldChg>
      <pc:sldChg chg="del">
        <pc:chgData name="Renata Lucia Mota Lima de Oliveira Rivitti" userId="a53e7473-2920-49c1-a0a0-dde92424a831" providerId="ADAL" clId="{54988CDF-C0C4-45BB-A583-75F81C871EF3}" dt="2023-04-19T08:45:06.192" v="240" actId="47"/>
        <pc:sldMkLst>
          <pc:docMk/>
          <pc:sldMk cId="2159650443" sldId="440"/>
        </pc:sldMkLst>
      </pc:sldChg>
      <pc:sldChg chg="del">
        <pc:chgData name="Renata Lucia Mota Lima de Oliveira Rivitti" userId="a53e7473-2920-49c1-a0a0-dde92424a831" providerId="ADAL" clId="{54988CDF-C0C4-45BB-A583-75F81C871EF3}" dt="2023-04-19T14:33:15.308" v="5133" actId="47"/>
        <pc:sldMkLst>
          <pc:docMk/>
          <pc:sldMk cId="1893526705" sldId="447"/>
        </pc:sldMkLst>
      </pc:sldChg>
      <pc:sldChg chg="del">
        <pc:chgData name="Renata Lucia Mota Lima de Oliveira Rivitti" userId="a53e7473-2920-49c1-a0a0-dde92424a831" providerId="ADAL" clId="{54988CDF-C0C4-45BB-A583-75F81C871EF3}" dt="2023-04-19T14:26:51.625" v="5006" actId="47"/>
        <pc:sldMkLst>
          <pc:docMk/>
          <pc:sldMk cId="818423429" sldId="448"/>
        </pc:sldMkLst>
      </pc:sldChg>
      <pc:sldChg chg="del">
        <pc:chgData name="Renata Lucia Mota Lima de Oliveira Rivitti" userId="a53e7473-2920-49c1-a0a0-dde92424a831" providerId="ADAL" clId="{54988CDF-C0C4-45BB-A583-75F81C871EF3}" dt="2023-04-19T14:26:48.599" v="5004" actId="47"/>
        <pc:sldMkLst>
          <pc:docMk/>
          <pc:sldMk cId="4156916403" sldId="450"/>
        </pc:sldMkLst>
      </pc:sldChg>
      <pc:sldChg chg="del">
        <pc:chgData name="Renata Lucia Mota Lima de Oliveira Rivitti" userId="a53e7473-2920-49c1-a0a0-dde92424a831" providerId="ADAL" clId="{54988CDF-C0C4-45BB-A583-75F81C871EF3}" dt="2023-04-19T14:26:52.693" v="5007" actId="47"/>
        <pc:sldMkLst>
          <pc:docMk/>
          <pc:sldMk cId="3785464289" sldId="462"/>
        </pc:sldMkLst>
      </pc:sldChg>
      <pc:sldChg chg="del">
        <pc:chgData name="Renata Lucia Mota Lima de Oliveira Rivitti" userId="a53e7473-2920-49c1-a0a0-dde92424a831" providerId="ADAL" clId="{54988CDF-C0C4-45BB-A583-75F81C871EF3}" dt="2023-04-19T08:45:14.182" v="241" actId="47"/>
        <pc:sldMkLst>
          <pc:docMk/>
          <pc:sldMk cId="821374529" sldId="465"/>
        </pc:sldMkLst>
      </pc:sldChg>
      <pc:sldChg chg="del ord">
        <pc:chgData name="Renata Lucia Mota Lima de Oliveira Rivitti" userId="a53e7473-2920-49c1-a0a0-dde92424a831" providerId="ADAL" clId="{54988CDF-C0C4-45BB-A583-75F81C871EF3}" dt="2023-04-19T14:23:58.479" v="4988" actId="47"/>
        <pc:sldMkLst>
          <pc:docMk/>
          <pc:sldMk cId="4290696111" sldId="480"/>
        </pc:sldMkLst>
      </pc:sldChg>
      <pc:sldChg chg="del">
        <pc:chgData name="Renata Lucia Mota Lima de Oliveira Rivitti" userId="a53e7473-2920-49c1-a0a0-dde92424a831" providerId="ADAL" clId="{54988CDF-C0C4-45BB-A583-75F81C871EF3}" dt="2023-04-19T08:44:54.379" v="239" actId="47"/>
        <pc:sldMkLst>
          <pc:docMk/>
          <pc:sldMk cId="2348893977" sldId="484"/>
        </pc:sldMkLst>
      </pc:sldChg>
      <pc:sldChg chg="del">
        <pc:chgData name="Renata Lucia Mota Lima de Oliveira Rivitti" userId="a53e7473-2920-49c1-a0a0-dde92424a831" providerId="ADAL" clId="{54988CDF-C0C4-45BB-A583-75F81C871EF3}" dt="2023-04-19T14:32:54.253" v="5131" actId="47"/>
        <pc:sldMkLst>
          <pc:docMk/>
          <pc:sldMk cId="4280816334" sldId="490"/>
        </pc:sldMkLst>
      </pc:sldChg>
      <pc:sldChg chg="ord">
        <pc:chgData name="Renata Lucia Mota Lima de Oliveira Rivitti" userId="a53e7473-2920-49c1-a0a0-dde92424a831" providerId="ADAL" clId="{54988CDF-C0C4-45BB-A583-75F81C871EF3}" dt="2023-04-19T14:10:05.211" v="4876"/>
        <pc:sldMkLst>
          <pc:docMk/>
          <pc:sldMk cId="3716305494" sldId="499"/>
        </pc:sldMkLst>
      </pc:sldChg>
      <pc:sldChg chg="addSp delSp modSp mod">
        <pc:chgData name="Renata Lucia Mota Lima de Oliveira Rivitti" userId="a53e7473-2920-49c1-a0a0-dde92424a831" providerId="ADAL" clId="{54988CDF-C0C4-45BB-A583-75F81C871EF3}" dt="2023-04-19T08:30:32.544" v="82" actId="113"/>
        <pc:sldMkLst>
          <pc:docMk/>
          <pc:sldMk cId="1051516548" sldId="501"/>
        </pc:sldMkLst>
        <pc:spChg chg="mod">
          <ac:chgData name="Renata Lucia Mota Lima de Oliveira Rivitti" userId="a53e7473-2920-49c1-a0a0-dde92424a831" providerId="ADAL" clId="{54988CDF-C0C4-45BB-A583-75F81C871EF3}" dt="2023-04-19T08:30:32.544" v="82" actId="113"/>
          <ac:spMkLst>
            <pc:docMk/>
            <pc:sldMk cId="1051516548" sldId="501"/>
            <ac:spMk id="2" creationId="{7E3B8850-8BD2-4BD2-B63F-8947722FDE9B}"/>
          </ac:spMkLst>
        </pc:spChg>
        <pc:spChg chg="mod">
          <ac:chgData name="Renata Lucia Mota Lima de Oliveira Rivitti" userId="a53e7473-2920-49c1-a0a0-dde92424a831" providerId="ADAL" clId="{54988CDF-C0C4-45BB-A583-75F81C871EF3}" dt="2023-04-19T08:28:43.234" v="73" actId="1076"/>
          <ac:spMkLst>
            <pc:docMk/>
            <pc:sldMk cId="1051516548" sldId="501"/>
            <ac:spMk id="3" creationId="{8C684A82-6D47-42BA-B95A-E393C17CC239}"/>
          </ac:spMkLst>
        </pc:spChg>
        <pc:spChg chg="add mod">
          <ac:chgData name="Renata Lucia Mota Lima de Oliveira Rivitti" userId="a53e7473-2920-49c1-a0a0-dde92424a831" providerId="ADAL" clId="{54988CDF-C0C4-45BB-A583-75F81C871EF3}" dt="2023-04-19T08:28:32.257" v="72" actId="2711"/>
          <ac:spMkLst>
            <pc:docMk/>
            <pc:sldMk cId="1051516548" sldId="501"/>
            <ac:spMk id="5" creationId="{56EBFAD7-9972-3B9E-D867-AB1415368812}"/>
          </ac:spMkLst>
        </pc:spChg>
        <pc:picChg chg="del">
          <ac:chgData name="Renata Lucia Mota Lima de Oliveira Rivitti" userId="a53e7473-2920-49c1-a0a0-dde92424a831" providerId="ADAL" clId="{54988CDF-C0C4-45BB-A583-75F81C871EF3}" dt="2023-04-19T08:25:38.683" v="29" actId="478"/>
          <ac:picMkLst>
            <pc:docMk/>
            <pc:sldMk cId="1051516548" sldId="501"/>
            <ac:picMk id="4" creationId="{22597513-DC8E-4E80-88DB-E87659944B17}"/>
          </ac:picMkLst>
        </pc:picChg>
        <pc:picChg chg="add del mod">
          <ac:chgData name="Renata Lucia Mota Lima de Oliveira Rivitti" userId="a53e7473-2920-49c1-a0a0-dde92424a831" providerId="ADAL" clId="{54988CDF-C0C4-45BB-A583-75F81C871EF3}" dt="2023-04-19T08:27:34.241" v="36" actId="478"/>
          <ac:picMkLst>
            <pc:docMk/>
            <pc:sldMk cId="1051516548" sldId="501"/>
            <ac:picMk id="12290" creationId="{FD444D03-624F-4701-B731-74EC1F458B2C}"/>
          </ac:picMkLst>
        </pc:picChg>
      </pc:sldChg>
      <pc:sldChg chg="addSp delSp modSp mod">
        <pc:chgData name="Renata Lucia Mota Lima de Oliveira Rivitti" userId="a53e7473-2920-49c1-a0a0-dde92424a831" providerId="ADAL" clId="{54988CDF-C0C4-45BB-A583-75F81C871EF3}" dt="2023-04-19T08:33:24.700" v="113" actId="207"/>
        <pc:sldMkLst>
          <pc:docMk/>
          <pc:sldMk cId="1567901261" sldId="502"/>
        </pc:sldMkLst>
        <pc:spChg chg="mod">
          <ac:chgData name="Renata Lucia Mota Lima de Oliveira Rivitti" userId="a53e7473-2920-49c1-a0a0-dde92424a831" providerId="ADAL" clId="{54988CDF-C0C4-45BB-A583-75F81C871EF3}" dt="2023-04-19T08:33:10.998" v="111" actId="207"/>
          <ac:spMkLst>
            <pc:docMk/>
            <pc:sldMk cId="1567901261" sldId="502"/>
            <ac:spMk id="2" creationId="{F9BFDA30-3486-41DB-83D4-45196227C4AE}"/>
          </ac:spMkLst>
        </pc:spChg>
        <pc:spChg chg="mod">
          <ac:chgData name="Renata Lucia Mota Lima de Oliveira Rivitti" userId="a53e7473-2920-49c1-a0a0-dde92424a831" providerId="ADAL" clId="{54988CDF-C0C4-45BB-A583-75F81C871EF3}" dt="2023-04-19T08:32:30.405" v="104" actId="208"/>
          <ac:spMkLst>
            <pc:docMk/>
            <pc:sldMk cId="1567901261" sldId="502"/>
            <ac:spMk id="3" creationId="{14122DA3-FD8C-477D-AECB-01F3A8682B14}"/>
          </ac:spMkLst>
        </pc:spChg>
        <pc:spChg chg="mod">
          <ac:chgData name="Renata Lucia Mota Lima de Oliveira Rivitti" userId="a53e7473-2920-49c1-a0a0-dde92424a831" providerId="ADAL" clId="{54988CDF-C0C4-45BB-A583-75F81C871EF3}" dt="2023-04-19T08:33:24.700" v="113" actId="207"/>
          <ac:spMkLst>
            <pc:docMk/>
            <pc:sldMk cId="1567901261" sldId="502"/>
            <ac:spMk id="4" creationId="{F09D22A2-E1CA-4B63-8205-A0359A502D49}"/>
          </ac:spMkLst>
        </pc:spChg>
        <pc:spChg chg="del">
          <ac:chgData name="Renata Lucia Mota Lima de Oliveira Rivitti" userId="a53e7473-2920-49c1-a0a0-dde92424a831" providerId="ADAL" clId="{54988CDF-C0C4-45BB-A583-75F81C871EF3}" dt="2023-04-19T08:30:49.279" v="83" actId="26606"/>
          <ac:spMkLst>
            <pc:docMk/>
            <pc:sldMk cId="1567901261" sldId="502"/>
            <ac:spMk id="42" creationId="{F837543A-6020-4505-A233-C9DB4BF74011}"/>
          </ac:spMkLst>
        </pc:spChg>
        <pc:spChg chg="del">
          <ac:chgData name="Renata Lucia Mota Lima de Oliveira Rivitti" userId="a53e7473-2920-49c1-a0a0-dde92424a831" providerId="ADAL" clId="{54988CDF-C0C4-45BB-A583-75F81C871EF3}" dt="2023-04-19T08:30:49.279" v="83" actId="26606"/>
          <ac:spMkLst>
            <pc:docMk/>
            <pc:sldMk cId="1567901261" sldId="502"/>
            <ac:spMk id="44" creationId="{35B16301-FB18-48BA-A6DD-C37CAF6F9A18}"/>
          </ac:spMkLst>
        </pc:spChg>
        <pc:spChg chg="del">
          <ac:chgData name="Renata Lucia Mota Lima de Oliveira Rivitti" userId="a53e7473-2920-49c1-a0a0-dde92424a831" providerId="ADAL" clId="{54988CDF-C0C4-45BB-A583-75F81C871EF3}" dt="2023-04-19T08:30:49.279" v="83" actId="26606"/>
          <ac:spMkLst>
            <pc:docMk/>
            <pc:sldMk cId="1567901261" sldId="502"/>
            <ac:spMk id="46" creationId="{C3C0D90E-074A-4F52-9B11-B52BEF4BCBE5}"/>
          </ac:spMkLst>
        </pc:spChg>
        <pc:spChg chg="del">
          <ac:chgData name="Renata Lucia Mota Lima de Oliveira Rivitti" userId="a53e7473-2920-49c1-a0a0-dde92424a831" providerId="ADAL" clId="{54988CDF-C0C4-45BB-A583-75F81C871EF3}" dt="2023-04-19T08:30:49.279" v="83" actId="26606"/>
          <ac:spMkLst>
            <pc:docMk/>
            <pc:sldMk cId="1567901261" sldId="502"/>
            <ac:spMk id="48" creationId="{CABBD4C1-E6F8-46F6-8152-A8A97490BF4D}"/>
          </ac:spMkLst>
        </pc:spChg>
        <pc:spChg chg="del">
          <ac:chgData name="Renata Lucia Mota Lima de Oliveira Rivitti" userId="a53e7473-2920-49c1-a0a0-dde92424a831" providerId="ADAL" clId="{54988CDF-C0C4-45BB-A583-75F81C871EF3}" dt="2023-04-19T08:30:49.279" v="83" actId="26606"/>
          <ac:spMkLst>
            <pc:docMk/>
            <pc:sldMk cId="1567901261" sldId="502"/>
            <ac:spMk id="50" creationId="{83BA5EF5-1FE9-4BF9-83BB-269BCDDF6156}"/>
          </ac:spMkLst>
        </pc:spChg>
        <pc:spChg chg="del">
          <ac:chgData name="Renata Lucia Mota Lima de Oliveira Rivitti" userId="a53e7473-2920-49c1-a0a0-dde92424a831" providerId="ADAL" clId="{54988CDF-C0C4-45BB-A583-75F81C871EF3}" dt="2023-04-19T08:30:49.279" v="83" actId="26606"/>
          <ac:spMkLst>
            <pc:docMk/>
            <pc:sldMk cId="1567901261" sldId="502"/>
            <ac:spMk id="54" creationId="{88853921-7BC9-4BDE-ACAB-133C683C82D6}"/>
          </ac:spMkLst>
        </pc:spChg>
        <pc:spChg chg="del">
          <ac:chgData name="Renata Lucia Mota Lima de Oliveira Rivitti" userId="a53e7473-2920-49c1-a0a0-dde92424a831" providerId="ADAL" clId="{54988CDF-C0C4-45BB-A583-75F81C871EF3}" dt="2023-04-19T08:30:49.279" v="83" actId="26606"/>
          <ac:spMkLst>
            <pc:docMk/>
            <pc:sldMk cId="1567901261" sldId="502"/>
            <ac:spMk id="56" creationId="{09192968-3AE7-4470-A61C-97294BB92731}"/>
          </ac:spMkLst>
        </pc:spChg>
        <pc:spChg chg="del">
          <ac:chgData name="Renata Lucia Mota Lima de Oliveira Rivitti" userId="a53e7473-2920-49c1-a0a0-dde92424a831" providerId="ADAL" clId="{54988CDF-C0C4-45BB-A583-75F81C871EF3}" dt="2023-04-19T08:30:49.279" v="83" actId="26606"/>
          <ac:spMkLst>
            <pc:docMk/>
            <pc:sldMk cId="1567901261" sldId="502"/>
            <ac:spMk id="58" creationId="{3AB72E55-43E4-4356-BFE8-E2102CB0B505}"/>
          </ac:spMkLst>
        </pc:spChg>
        <pc:spChg chg="add">
          <ac:chgData name="Renata Lucia Mota Lima de Oliveira Rivitti" userId="a53e7473-2920-49c1-a0a0-dde92424a831" providerId="ADAL" clId="{54988CDF-C0C4-45BB-A583-75F81C871EF3}" dt="2023-04-19T08:30:49.279" v="83" actId="26606"/>
          <ac:spMkLst>
            <pc:docMk/>
            <pc:sldMk cId="1567901261" sldId="502"/>
            <ac:spMk id="63" creationId="{4FFBEE45-F140-49D5-85EA-C78C24340B23}"/>
          </ac:spMkLst>
        </pc:spChg>
        <pc:cxnChg chg="del">
          <ac:chgData name="Renata Lucia Mota Lima de Oliveira Rivitti" userId="a53e7473-2920-49c1-a0a0-dde92424a831" providerId="ADAL" clId="{54988CDF-C0C4-45BB-A583-75F81C871EF3}" dt="2023-04-19T08:30:49.279" v="83" actId="26606"/>
          <ac:cxnSpMkLst>
            <pc:docMk/>
            <pc:sldMk cId="1567901261" sldId="502"/>
            <ac:cxnSpMk id="52" creationId="{4B3BCACB-5880-460B-9606-8C433A9AF99D}"/>
          </ac:cxnSpMkLst>
        </pc:cxnChg>
      </pc:sldChg>
      <pc:sldChg chg="modSp mod">
        <pc:chgData name="Renata Lucia Mota Lima de Oliveira Rivitti" userId="a53e7473-2920-49c1-a0a0-dde92424a831" providerId="ADAL" clId="{54988CDF-C0C4-45BB-A583-75F81C871EF3}" dt="2023-04-19T08:33:52.875" v="115" actId="1076"/>
        <pc:sldMkLst>
          <pc:docMk/>
          <pc:sldMk cId="3028753834" sldId="504"/>
        </pc:sldMkLst>
        <pc:spChg chg="mod">
          <ac:chgData name="Renata Lucia Mota Lima de Oliveira Rivitti" userId="a53e7473-2920-49c1-a0a0-dde92424a831" providerId="ADAL" clId="{54988CDF-C0C4-45BB-A583-75F81C871EF3}" dt="2023-04-19T08:33:52.875" v="115" actId="1076"/>
          <ac:spMkLst>
            <pc:docMk/>
            <pc:sldMk cId="3028753834" sldId="504"/>
            <ac:spMk id="2" creationId="{A2EB5B94-0BD5-45DF-96C2-A453E908C8F9}"/>
          </ac:spMkLst>
        </pc:spChg>
      </pc:sldChg>
      <pc:sldChg chg="del">
        <pc:chgData name="Renata Lucia Mota Lima de Oliveira Rivitti" userId="a53e7473-2920-49c1-a0a0-dde92424a831" providerId="ADAL" clId="{54988CDF-C0C4-45BB-A583-75F81C871EF3}" dt="2023-04-19T14:09:40.509" v="4872" actId="47"/>
        <pc:sldMkLst>
          <pc:docMk/>
          <pc:sldMk cId="269956951" sldId="505"/>
        </pc:sldMkLst>
      </pc:sldChg>
      <pc:sldChg chg="addSp delSp mod">
        <pc:chgData name="Renata Lucia Mota Lima de Oliveira Rivitti" userId="a53e7473-2920-49c1-a0a0-dde92424a831" providerId="ADAL" clId="{54988CDF-C0C4-45BB-A583-75F81C871EF3}" dt="2023-04-19T08:29:16.344" v="75" actId="478"/>
        <pc:sldMkLst>
          <pc:docMk/>
          <pc:sldMk cId="56380736" sldId="506"/>
        </pc:sldMkLst>
        <pc:spChg chg="add del">
          <ac:chgData name="Renata Lucia Mota Lima de Oliveira Rivitti" userId="a53e7473-2920-49c1-a0a0-dde92424a831" providerId="ADAL" clId="{54988CDF-C0C4-45BB-A583-75F81C871EF3}" dt="2023-04-19T08:29:16.344" v="75" actId="478"/>
          <ac:spMkLst>
            <pc:docMk/>
            <pc:sldMk cId="56380736" sldId="506"/>
            <ac:spMk id="2" creationId="{1F8D5769-4FC3-4A4B-B6E5-6E285CAFEB09}"/>
          </ac:spMkLst>
        </pc:spChg>
      </pc:sldChg>
      <pc:sldChg chg="del">
        <pc:chgData name="Renata Lucia Mota Lima de Oliveira Rivitti" userId="a53e7473-2920-49c1-a0a0-dde92424a831" providerId="ADAL" clId="{54988CDF-C0C4-45BB-A583-75F81C871EF3}" dt="2023-04-19T08:34:50.285" v="116" actId="47"/>
        <pc:sldMkLst>
          <pc:docMk/>
          <pc:sldMk cId="401845868" sldId="507"/>
        </pc:sldMkLst>
      </pc:sldChg>
      <pc:sldChg chg="addSp delSp modSp mod ord">
        <pc:chgData name="Renata Lucia Mota Lima de Oliveira Rivitti" userId="a53e7473-2920-49c1-a0a0-dde92424a831" providerId="ADAL" clId="{54988CDF-C0C4-45BB-A583-75F81C871EF3}" dt="2023-04-19T14:23:18.716" v="4985"/>
        <pc:sldMkLst>
          <pc:docMk/>
          <pc:sldMk cId="1746597927" sldId="508"/>
        </pc:sldMkLst>
        <pc:spChg chg="add mod">
          <ac:chgData name="Renata Lucia Mota Lima de Oliveira Rivitti" userId="a53e7473-2920-49c1-a0a0-dde92424a831" providerId="ADAL" clId="{54988CDF-C0C4-45BB-A583-75F81C871EF3}" dt="2023-04-19T08:38:18.198" v="120" actId="571"/>
          <ac:spMkLst>
            <pc:docMk/>
            <pc:sldMk cId="1746597927" sldId="508"/>
            <ac:spMk id="3" creationId="{E7DE2C8F-E9FF-219B-04C1-33855A9E0672}"/>
          </ac:spMkLst>
        </pc:spChg>
        <pc:spChg chg="add mod">
          <ac:chgData name="Renata Lucia Mota Lima de Oliveira Rivitti" userId="a53e7473-2920-49c1-a0a0-dde92424a831" providerId="ADAL" clId="{54988CDF-C0C4-45BB-A583-75F81C871EF3}" dt="2023-04-19T08:38:25.739" v="121" actId="571"/>
          <ac:spMkLst>
            <pc:docMk/>
            <pc:sldMk cId="1746597927" sldId="508"/>
            <ac:spMk id="5" creationId="{1FA18698-595A-44DC-E4AA-7F14FD03B137}"/>
          </ac:spMkLst>
        </pc:spChg>
        <pc:spChg chg="add mod">
          <ac:chgData name="Renata Lucia Mota Lima de Oliveira Rivitti" userId="a53e7473-2920-49c1-a0a0-dde92424a831" providerId="ADAL" clId="{54988CDF-C0C4-45BB-A583-75F81C871EF3}" dt="2023-04-19T08:44:08.833" v="238" actId="1076"/>
          <ac:spMkLst>
            <pc:docMk/>
            <pc:sldMk cId="1746597927" sldId="508"/>
            <ac:spMk id="6" creationId="{DF59C4EA-198B-679F-B9E5-6FC9CC44A37A}"/>
          </ac:spMkLst>
        </pc:spChg>
        <pc:spChg chg="add mod">
          <ac:chgData name="Renata Lucia Mota Lima de Oliveira Rivitti" userId="a53e7473-2920-49c1-a0a0-dde92424a831" providerId="ADAL" clId="{54988CDF-C0C4-45BB-A583-75F81C871EF3}" dt="2023-04-19T08:42:30.653" v="220" actId="571"/>
          <ac:spMkLst>
            <pc:docMk/>
            <pc:sldMk cId="1746597927" sldId="508"/>
            <ac:spMk id="8" creationId="{FAB4E838-2C1D-FA2D-B863-56484B7AA01C}"/>
          </ac:spMkLst>
        </pc:spChg>
        <pc:spChg chg="add mod">
          <ac:chgData name="Renata Lucia Mota Lima de Oliveira Rivitti" userId="a53e7473-2920-49c1-a0a0-dde92424a831" providerId="ADAL" clId="{54988CDF-C0C4-45BB-A583-75F81C871EF3}" dt="2023-04-19T08:42:30.653" v="220" actId="571"/>
          <ac:spMkLst>
            <pc:docMk/>
            <pc:sldMk cId="1746597927" sldId="508"/>
            <ac:spMk id="9" creationId="{B9A09CF5-C65E-BACE-518A-D9B9E263BF1D}"/>
          </ac:spMkLst>
        </pc:spChg>
        <pc:picChg chg="add mod">
          <ac:chgData name="Renata Lucia Mota Lima de Oliveira Rivitti" userId="a53e7473-2920-49c1-a0a0-dde92424a831" providerId="ADAL" clId="{54988CDF-C0C4-45BB-A583-75F81C871EF3}" dt="2023-04-19T08:38:25.739" v="121" actId="571"/>
          <ac:picMkLst>
            <pc:docMk/>
            <pc:sldMk cId="1746597927" sldId="508"/>
            <ac:picMk id="4" creationId="{505887F2-70DA-8F9A-A938-DE7C5CA05B2E}"/>
          </ac:picMkLst>
        </pc:picChg>
        <pc:picChg chg="add mod">
          <ac:chgData name="Renata Lucia Mota Lima de Oliveira Rivitti" userId="a53e7473-2920-49c1-a0a0-dde92424a831" providerId="ADAL" clId="{54988CDF-C0C4-45BB-A583-75F81C871EF3}" dt="2023-04-19T08:42:30.653" v="220" actId="571"/>
          <ac:picMkLst>
            <pc:docMk/>
            <pc:sldMk cId="1746597927" sldId="508"/>
            <ac:picMk id="7" creationId="{8D4AA5BD-02DA-A4C3-3233-DDA9B3BA024F}"/>
          </ac:picMkLst>
        </pc:picChg>
        <pc:picChg chg="del">
          <ac:chgData name="Renata Lucia Mota Lima de Oliveira Rivitti" userId="a53e7473-2920-49c1-a0a0-dde92424a831" providerId="ADAL" clId="{54988CDF-C0C4-45BB-A583-75F81C871EF3}" dt="2023-04-19T08:38:28.614" v="122" actId="478"/>
          <ac:picMkLst>
            <pc:docMk/>
            <pc:sldMk cId="1746597927" sldId="508"/>
            <ac:picMk id="17410" creationId="{F63798B7-E28B-4DB0-B39B-F76F983D3FCA}"/>
          </ac:picMkLst>
        </pc:picChg>
      </pc:sldChg>
      <pc:sldChg chg="del">
        <pc:chgData name="Renata Lucia Mota Lima de Oliveira Rivitti" userId="a53e7473-2920-49c1-a0a0-dde92424a831" providerId="ADAL" clId="{54988CDF-C0C4-45BB-A583-75F81C871EF3}" dt="2023-04-19T08:44:54.379" v="239" actId="47"/>
        <pc:sldMkLst>
          <pc:docMk/>
          <pc:sldMk cId="2364578257" sldId="509"/>
        </pc:sldMkLst>
      </pc:sldChg>
      <pc:sldChg chg="del">
        <pc:chgData name="Renata Lucia Mota Lima de Oliveira Rivitti" userId="a53e7473-2920-49c1-a0a0-dde92424a831" providerId="ADAL" clId="{54988CDF-C0C4-45BB-A583-75F81C871EF3}" dt="2023-04-19T08:44:54.379" v="239" actId="47"/>
        <pc:sldMkLst>
          <pc:docMk/>
          <pc:sldMk cId="224463624" sldId="510"/>
        </pc:sldMkLst>
      </pc:sldChg>
      <pc:sldChg chg="del">
        <pc:chgData name="Renata Lucia Mota Lima de Oliveira Rivitti" userId="a53e7473-2920-49c1-a0a0-dde92424a831" providerId="ADAL" clId="{54988CDF-C0C4-45BB-A583-75F81C871EF3}" dt="2023-04-19T08:44:54.379" v="239" actId="47"/>
        <pc:sldMkLst>
          <pc:docMk/>
          <pc:sldMk cId="3060924121" sldId="511"/>
        </pc:sldMkLst>
      </pc:sldChg>
      <pc:sldChg chg="del">
        <pc:chgData name="Renata Lucia Mota Lima de Oliveira Rivitti" userId="a53e7473-2920-49c1-a0a0-dde92424a831" providerId="ADAL" clId="{54988CDF-C0C4-45BB-A583-75F81C871EF3}" dt="2023-04-19T08:45:06.192" v="240" actId="47"/>
        <pc:sldMkLst>
          <pc:docMk/>
          <pc:sldMk cId="3201514476" sldId="512"/>
        </pc:sldMkLst>
      </pc:sldChg>
      <pc:sldChg chg="del">
        <pc:chgData name="Renata Lucia Mota Lima de Oliveira Rivitti" userId="a53e7473-2920-49c1-a0a0-dde92424a831" providerId="ADAL" clId="{54988CDF-C0C4-45BB-A583-75F81C871EF3}" dt="2023-04-19T08:45:14.182" v="241" actId="47"/>
        <pc:sldMkLst>
          <pc:docMk/>
          <pc:sldMk cId="2850667085" sldId="514"/>
        </pc:sldMkLst>
      </pc:sldChg>
      <pc:sldChg chg="del">
        <pc:chgData name="Renata Lucia Mota Lima de Oliveira Rivitti" userId="a53e7473-2920-49c1-a0a0-dde92424a831" providerId="ADAL" clId="{54988CDF-C0C4-45BB-A583-75F81C871EF3}" dt="2023-04-19T08:45:34.008" v="242" actId="47"/>
        <pc:sldMkLst>
          <pc:docMk/>
          <pc:sldMk cId="788575012" sldId="520"/>
        </pc:sldMkLst>
      </pc:sldChg>
      <pc:sldChg chg="add del">
        <pc:chgData name="Renata Lucia Mota Lima de Oliveira Rivitti" userId="a53e7473-2920-49c1-a0a0-dde92424a831" providerId="ADAL" clId="{54988CDF-C0C4-45BB-A583-75F81C871EF3}" dt="2023-04-19T08:37:54.700" v="119" actId="47"/>
        <pc:sldMkLst>
          <pc:docMk/>
          <pc:sldMk cId="83060527" sldId="523"/>
        </pc:sldMkLst>
      </pc:sldChg>
      <pc:sldChg chg="del">
        <pc:chgData name="Renata Lucia Mota Lima de Oliveira Rivitti" userId="a53e7473-2920-49c1-a0a0-dde92424a831" providerId="ADAL" clId="{54988CDF-C0C4-45BB-A583-75F81C871EF3}" dt="2023-04-19T14:24:02.449" v="4989" actId="47"/>
        <pc:sldMkLst>
          <pc:docMk/>
          <pc:sldMk cId="1694483189" sldId="524"/>
        </pc:sldMkLst>
      </pc:sldChg>
      <pc:sldChg chg="addSp delSp modSp del mod">
        <pc:chgData name="Renata Lucia Mota Lima de Oliveira Rivitti" userId="a53e7473-2920-49c1-a0a0-dde92424a831" providerId="ADAL" clId="{54988CDF-C0C4-45BB-A583-75F81C871EF3}" dt="2023-04-19T14:31:49.163" v="5126" actId="2696"/>
        <pc:sldMkLst>
          <pc:docMk/>
          <pc:sldMk cId="1832112747" sldId="525"/>
        </pc:sldMkLst>
        <pc:spChg chg="add mod">
          <ac:chgData name="Renata Lucia Mota Lima de Oliveira Rivitti" userId="a53e7473-2920-49c1-a0a0-dde92424a831" providerId="ADAL" clId="{54988CDF-C0C4-45BB-A583-75F81C871EF3}" dt="2023-04-19T14:18:32.659" v="4912" actId="1076"/>
          <ac:spMkLst>
            <pc:docMk/>
            <pc:sldMk cId="1832112747" sldId="525"/>
            <ac:spMk id="4" creationId="{373A1044-01C5-5088-85C7-7F3C848F3DBE}"/>
          </ac:spMkLst>
        </pc:spChg>
        <pc:spChg chg="add mod">
          <ac:chgData name="Renata Lucia Mota Lima de Oliveira Rivitti" userId="a53e7473-2920-49c1-a0a0-dde92424a831" providerId="ADAL" clId="{54988CDF-C0C4-45BB-A583-75F81C871EF3}" dt="2023-04-19T14:18:36.817" v="4913" actId="1076"/>
          <ac:spMkLst>
            <pc:docMk/>
            <pc:sldMk cId="1832112747" sldId="525"/>
            <ac:spMk id="5" creationId="{052B1BD1-46A9-CC9E-C111-EECE0D0451EF}"/>
          </ac:spMkLst>
        </pc:spChg>
        <pc:spChg chg="del">
          <ac:chgData name="Renata Lucia Mota Lima de Oliveira Rivitti" userId="a53e7473-2920-49c1-a0a0-dde92424a831" providerId="ADAL" clId="{54988CDF-C0C4-45BB-A583-75F81C871EF3}" dt="2023-04-19T14:17:34.931" v="4900" actId="478"/>
          <ac:spMkLst>
            <pc:docMk/>
            <pc:sldMk cId="1832112747" sldId="525"/>
            <ac:spMk id="6" creationId="{1D80FB63-C019-4E7D-8720-0CD06BA8A042}"/>
          </ac:spMkLst>
        </pc:spChg>
        <pc:spChg chg="del">
          <ac:chgData name="Renata Lucia Mota Lima de Oliveira Rivitti" userId="a53e7473-2920-49c1-a0a0-dde92424a831" providerId="ADAL" clId="{54988CDF-C0C4-45BB-A583-75F81C871EF3}" dt="2023-04-19T14:17:34.931" v="4900" actId="478"/>
          <ac:spMkLst>
            <pc:docMk/>
            <pc:sldMk cId="1832112747" sldId="525"/>
            <ac:spMk id="8" creationId="{BEDD04CF-A7F1-42FB-B977-B9D0FAE86C1C}"/>
          </ac:spMkLst>
        </pc:spChg>
        <pc:spChg chg="del mod">
          <ac:chgData name="Renata Lucia Mota Lima de Oliveira Rivitti" userId="a53e7473-2920-49c1-a0a0-dde92424a831" providerId="ADAL" clId="{54988CDF-C0C4-45BB-A583-75F81C871EF3}" dt="2023-04-19T14:15:04.127" v="4887" actId="478"/>
          <ac:spMkLst>
            <pc:docMk/>
            <pc:sldMk cId="1832112747" sldId="525"/>
            <ac:spMk id="9" creationId="{02A9073B-28CD-40FA-8EF2-1E527916B437}"/>
          </ac:spMkLst>
        </pc:spChg>
        <pc:spChg chg="del mod">
          <ac:chgData name="Renata Lucia Mota Lima de Oliveira Rivitti" userId="a53e7473-2920-49c1-a0a0-dde92424a831" providerId="ADAL" clId="{54988CDF-C0C4-45BB-A583-75F81C871EF3}" dt="2023-04-19T14:17:27.438" v="4899"/>
          <ac:spMkLst>
            <pc:docMk/>
            <pc:sldMk cId="1832112747" sldId="525"/>
            <ac:spMk id="10" creationId="{31D496BA-6665-4F96-B6CF-0B438309D87B}"/>
          </ac:spMkLst>
        </pc:spChg>
        <pc:spChg chg="del">
          <ac:chgData name="Renata Lucia Mota Lima de Oliveira Rivitti" userId="a53e7473-2920-49c1-a0a0-dde92424a831" providerId="ADAL" clId="{54988CDF-C0C4-45BB-A583-75F81C871EF3}" dt="2023-04-19T14:17:34.931" v="4900" actId="478"/>
          <ac:spMkLst>
            <pc:docMk/>
            <pc:sldMk cId="1832112747" sldId="525"/>
            <ac:spMk id="12" creationId="{E59B5577-9B72-4DD8-A8CD-35CD8A3CAC21}"/>
          </ac:spMkLst>
        </pc:spChg>
        <pc:spChg chg="del mod">
          <ac:chgData name="Renata Lucia Mota Lima de Oliveira Rivitti" userId="a53e7473-2920-49c1-a0a0-dde92424a831" providerId="ADAL" clId="{54988CDF-C0C4-45BB-A583-75F81C871EF3}" dt="2023-04-19T14:15:45.075" v="4896" actId="478"/>
          <ac:spMkLst>
            <pc:docMk/>
            <pc:sldMk cId="1832112747" sldId="525"/>
            <ac:spMk id="17" creationId="{6B6C9914-1FEC-4634-BBC3-04AD38FE13F8}"/>
          </ac:spMkLst>
        </pc:spChg>
        <pc:picChg chg="add mod modCrop">
          <ac:chgData name="Renata Lucia Mota Lima de Oliveira Rivitti" userId="a53e7473-2920-49c1-a0a0-dde92424a831" providerId="ADAL" clId="{54988CDF-C0C4-45BB-A583-75F81C871EF3}" dt="2023-04-19T14:18:25.324" v="4911" actId="1076"/>
          <ac:picMkLst>
            <pc:docMk/>
            <pc:sldMk cId="1832112747" sldId="525"/>
            <ac:picMk id="3" creationId="{8406A558-9208-F3C3-2ACB-BC6477E19112}"/>
          </ac:picMkLst>
        </pc:picChg>
        <pc:picChg chg="add mod modCrop">
          <ac:chgData name="Renata Lucia Mota Lima de Oliveira Rivitti" userId="a53e7473-2920-49c1-a0a0-dde92424a831" providerId="ADAL" clId="{54988CDF-C0C4-45BB-A583-75F81C871EF3}" dt="2023-04-19T14:18:19.951" v="4910" actId="1076"/>
          <ac:picMkLst>
            <pc:docMk/>
            <pc:sldMk cId="1832112747" sldId="525"/>
            <ac:picMk id="11" creationId="{354F850D-5DCA-95E6-ADA0-114099E9911E}"/>
          </ac:picMkLst>
        </pc:picChg>
        <pc:picChg chg="del">
          <ac:chgData name="Renata Lucia Mota Lima de Oliveira Rivitti" userId="a53e7473-2920-49c1-a0a0-dde92424a831" providerId="ADAL" clId="{54988CDF-C0C4-45BB-A583-75F81C871EF3}" dt="2023-04-19T14:13:50.422" v="4885" actId="478"/>
          <ac:picMkLst>
            <pc:docMk/>
            <pc:sldMk cId="1832112747" sldId="525"/>
            <ac:picMk id="13" creationId="{D684AA65-B928-42B7-8109-62F873ABCB11}"/>
          </ac:picMkLst>
        </pc:picChg>
        <pc:picChg chg="del mod">
          <ac:chgData name="Renata Lucia Mota Lima de Oliveira Rivitti" userId="a53e7473-2920-49c1-a0a0-dde92424a831" providerId="ADAL" clId="{54988CDF-C0C4-45BB-A583-75F81C871EF3}" dt="2023-04-19T14:15:04.127" v="4887" actId="478"/>
          <ac:picMkLst>
            <pc:docMk/>
            <pc:sldMk cId="1832112747" sldId="525"/>
            <ac:picMk id="2052" creationId="{93028F01-2DB9-426D-909D-3387CE1531FE}"/>
          </ac:picMkLst>
        </pc:picChg>
        <pc:picChg chg="del mod">
          <ac:chgData name="Renata Lucia Mota Lima de Oliveira Rivitti" userId="a53e7473-2920-49c1-a0a0-dde92424a831" providerId="ADAL" clId="{54988CDF-C0C4-45BB-A583-75F81C871EF3}" dt="2023-04-19T14:15:04.127" v="4887" actId="478"/>
          <ac:picMkLst>
            <pc:docMk/>
            <pc:sldMk cId="1832112747" sldId="525"/>
            <ac:picMk id="2054" creationId="{20108D6B-6C0D-44F5-9FAF-72F8B6021C24}"/>
          </ac:picMkLst>
        </pc:picChg>
      </pc:sldChg>
      <pc:sldChg chg="del">
        <pc:chgData name="Renata Lucia Mota Lima de Oliveira Rivitti" userId="a53e7473-2920-49c1-a0a0-dde92424a831" providerId="ADAL" clId="{54988CDF-C0C4-45BB-A583-75F81C871EF3}" dt="2023-04-19T08:46:39.573" v="247" actId="47"/>
        <pc:sldMkLst>
          <pc:docMk/>
          <pc:sldMk cId="2295546679" sldId="526"/>
        </pc:sldMkLst>
      </pc:sldChg>
      <pc:sldChg chg="del">
        <pc:chgData name="Renata Lucia Mota Lima de Oliveira Rivitti" userId="a53e7473-2920-49c1-a0a0-dde92424a831" providerId="ADAL" clId="{54988CDF-C0C4-45BB-A583-75F81C871EF3}" dt="2023-04-19T08:46:31.185" v="245" actId="47"/>
        <pc:sldMkLst>
          <pc:docMk/>
          <pc:sldMk cId="801029545" sldId="527"/>
        </pc:sldMkLst>
      </pc:sldChg>
      <pc:sldChg chg="del">
        <pc:chgData name="Renata Lucia Mota Lima de Oliveira Rivitti" userId="a53e7473-2920-49c1-a0a0-dde92424a831" providerId="ADAL" clId="{54988CDF-C0C4-45BB-A583-75F81C871EF3}" dt="2023-04-19T14:33:46.344" v="5136" actId="47"/>
        <pc:sldMkLst>
          <pc:docMk/>
          <pc:sldMk cId="3441123922" sldId="528"/>
        </pc:sldMkLst>
      </pc:sldChg>
      <pc:sldChg chg="del">
        <pc:chgData name="Renata Lucia Mota Lima de Oliveira Rivitti" userId="a53e7473-2920-49c1-a0a0-dde92424a831" providerId="ADAL" clId="{54988CDF-C0C4-45BB-A583-75F81C871EF3}" dt="2023-04-19T14:33:24.884" v="5134" actId="47"/>
        <pc:sldMkLst>
          <pc:docMk/>
          <pc:sldMk cId="4152644415" sldId="529"/>
        </pc:sldMkLst>
      </pc:sldChg>
      <pc:sldChg chg="del">
        <pc:chgData name="Renata Lucia Mota Lima de Oliveira Rivitti" userId="a53e7473-2920-49c1-a0a0-dde92424a831" providerId="ADAL" clId="{54988CDF-C0C4-45BB-A583-75F81C871EF3}" dt="2023-04-19T14:33:08.509" v="5132" actId="47"/>
        <pc:sldMkLst>
          <pc:docMk/>
          <pc:sldMk cId="1481642677" sldId="530"/>
        </pc:sldMkLst>
      </pc:sldChg>
      <pc:sldChg chg="del">
        <pc:chgData name="Renata Lucia Mota Lima de Oliveira Rivitti" userId="a53e7473-2920-49c1-a0a0-dde92424a831" providerId="ADAL" clId="{54988CDF-C0C4-45BB-A583-75F81C871EF3}" dt="2023-04-19T14:33:44.318" v="5135" actId="47"/>
        <pc:sldMkLst>
          <pc:docMk/>
          <pc:sldMk cId="739070077" sldId="531"/>
        </pc:sldMkLst>
      </pc:sldChg>
      <pc:sldChg chg="del">
        <pc:chgData name="Renata Lucia Mota Lima de Oliveira Rivitti" userId="a53e7473-2920-49c1-a0a0-dde92424a831" providerId="ADAL" clId="{54988CDF-C0C4-45BB-A583-75F81C871EF3}" dt="2023-04-19T08:45:14.182" v="241" actId="47"/>
        <pc:sldMkLst>
          <pc:docMk/>
          <pc:sldMk cId="3420672084" sldId="533"/>
        </pc:sldMkLst>
      </pc:sldChg>
      <pc:sldChg chg="del">
        <pc:chgData name="Renata Lucia Mota Lima de Oliveira Rivitti" userId="a53e7473-2920-49c1-a0a0-dde92424a831" providerId="ADAL" clId="{54988CDF-C0C4-45BB-A583-75F81C871EF3}" dt="2023-04-19T14:42:57.179" v="5309" actId="2696"/>
        <pc:sldMkLst>
          <pc:docMk/>
          <pc:sldMk cId="1282396915" sldId="534"/>
        </pc:sldMkLst>
      </pc:sldChg>
      <pc:sldChg chg="del">
        <pc:chgData name="Renata Lucia Mota Lima de Oliveira Rivitti" userId="a53e7473-2920-49c1-a0a0-dde92424a831" providerId="ADAL" clId="{54988CDF-C0C4-45BB-A583-75F81C871EF3}" dt="2023-04-19T14:24:50.195" v="4993" actId="47"/>
        <pc:sldMkLst>
          <pc:docMk/>
          <pc:sldMk cId="3631314781" sldId="535"/>
        </pc:sldMkLst>
      </pc:sldChg>
      <pc:sldChg chg="addSp delSp modSp mod">
        <pc:chgData name="Renata Lucia Mota Lima de Oliveira Rivitti" userId="a53e7473-2920-49c1-a0a0-dde92424a831" providerId="ADAL" clId="{54988CDF-C0C4-45BB-A583-75F81C871EF3}" dt="2023-04-19T14:26:08.588" v="4999" actId="478"/>
        <pc:sldMkLst>
          <pc:docMk/>
          <pc:sldMk cId="4051321760" sldId="536"/>
        </pc:sldMkLst>
        <pc:spChg chg="add del mod">
          <ac:chgData name="Renata Lucia Mota Lima de Oliveira Rivitti" userId="a53e7473-2920-49c1-a0a0-dde92424a831" providerId="ADAL" clId="{54988CDF-C0C4-45BB-A583-75F81C871EF3}" dt="2023-04-19T14:26:08.588" v="4999" actId="478"/>
          <ac:spMkLst>
            <pc:docMk/>
            <pc:sldMk cId="4051321760" sldId="536"/>
            <ac:spMk id="6" creationId="{E8D27E84-D006-796C-4E92-22F77D8A550C}"/>
          </ac:spMkLst>
        </pc:spChg>
      </pc:sldChg>
      <pc:sldChg chg="del">
        <pc:chgData name="Renata Lucia Mota Lima de Oliveira Rivitti" userId="a53e7473-2920-49c1-a0a0-dde92424a831" providerId="ADAL" clId="{54988CDF-C0C4-45BB-A583-75F81C871EF3}" dt="2023-04-19T14:33:47.065" v="5137" actId="47"/>
        <pc:sldMkLst>
          <pc:docMk/>
          <pc:sldMk cId="2620832831" sldId="537"/>
        </pc:sldMkLst>
      </pc:sldChg>
      <pc:sldChg chg="addSp delSp modSp mod">
        <pc:chgData name="Renata Lucia Mota Lima de Oliveira Rivitti" userId="a53e7473-2920-49c1-a0a0-dde92424a831" providerId="ADAL" clId="{54988CDF-C0C4-45BB-A583-75F81C871EF3}" dt="2023-04-19T14:35:59.034" v="5161" actId="1076"/>
        <pc:sldMkLst>
          <pc:docMk/>
          <pc:sldMk cId="2701459695" sldId="539"/>
        </pc:sldMkLst>
        <pc:spChg chg="mod">
          <ac:chgData name="Renata Lucia Mota Lima de Oliveira Rivitti" userId="a53e7473-2920-49c1-a0a0-dde92424a831" providerId="ADAL" clId="{54988CDF-C0C4-45BB-A583-75F81C871EF3}" dt="2023-04-19T14:35:59.034" v="5161" actId="1076"/>
          <ac:spMkLst>
            <pc:docMk/>
            <pc:sldMk cId="2701459695" sldId="539"/>
            <ac:spMk id="3" creationId="{3CE2913F-7582-454D-851A-25DAB2E75A29}"/>
          </ac:spMkLst>
        </pc:spChg>
        <pc:spChg chg="del">
          <ac:chgData name="Renata Lucia Mota Lima de Oliveira Rivitti" userId="a53e7473-2920-49c1-a0a0-dde92424a831" providerId="ADAL" clId="{54988CDF-C0C4-45BB-A583-75F81C871EF3}" dt="2023-04-19T14:34:13.870" v="5141" actId="478"/>
          <ac:spMkLst>
            <pc:docMk/>
            <pc:sldMk cId="2701459695" sldId="539"/>
            <ac:spMk id="4" creationId="{5A5FD47D-D809-442E-9E1B-B909DB6D86EC}"/>
          </ac:spMkLst>
        </pc:spChg>
        <pc:spChg chg="del">
          <ac:chgData name="Renata Lucia Mota Lima de Oliveira Rivitti" userId="a53e7473-2920-49c1-a0a0-dde92424a831" providerId="ADAL" clId="{54988CDF-C0C4-45BB-A583-75F81C871EF3}" dt="2023-04-19T14:34:15.922" v="5142" actId="478"/>
          <ac:spMkLst>
            <pc:docMk/>
            <pc:sldMk cId="2701459695" sldId="539"/>
            <ac:spMk id="5" creationId="{C0E0DD6B-CC55-4F48-A23E-E230D1FDF6FD}"/>
          </ac:spMkLst>
        </pc:spChg>
        <pc:picChg chg="add mod modCrop">
          <ac:chgData name="Renata Lucia Mota Lima de Oliveira Rivitti" userId="a53e7473-2920-49c1-a0a0-dde92424a831" providerId="ADAL" clId="{54988CDF-C0C4-45BB-A583-75F81C871EF3}" dt="2023-04-19T14:35:50.074" v="5158" actId="1076"/>
          <ac:picMkLst>
            <pc:docMk/>
            <pc:sldMk cId="2701459695" sldId="539"/>
            <ac:picMk id="2" creationId="{FC6D147C-8FCE-24D2-D9CC-907E5D884738}"/>
          </ac:picMkLst>
        </pc:picChg>
        <pc:picChg chg="add mod modCrop">
          <ac:chgData name="Renata Lucia Mota Lima de Oliveira Rivitti" userId="a53e7473-2920-49c1-a0a0-dde92424a831" providerId="ADAL" clId="{54988CDF-C0C4-45BB-A583-75F81C871EF3}" dt="2023-04-19T14:35:46.677" v="5157" actId="1076"/>
          <ac:picMkLst>
            <pc:docMk/>
            <pc:sldMk cId="2701459695" sldId="539"/>
            <ac:picMk id="6" creationId="{ADBCDD08-3F5B-12EA-7F66-AEE46015A058}"/>
          </ac:picMkLst>
        </pc:picChg>
      </pc:sldChg>
      <pc:sldChg chg="del">
        <pc:chgData name="Renata Lucia Mota Lima de Oliveira Rivitti" userId="a53e7473-2920-49c1-a0a0-dde92424a831" providerId="ADAL" clId="{54988CDF-C0C4-45BB-A583-75F81C871EF3}" dt="2023-04-19T08:46:31.986" v="246" actId="47"/>
        <pc:sldMkLst>
          <pc:docMk/>
          <pc:sldMk cId="1252963970" sldId="540"/>
        </pc:sldMkLst>
      </pc:sldChg>
      <pc:sldChg chg="del">
        <pc:chgData name="Renata Lucia Mota Lima de Oliveira Rivitti" userId="a53e7473-2920-49c1-a0a0-dde92424a831" providerId="ADAL" clId="{54988CDF-C0C4-45BB-A583-75F81C871EF3}" dt="2023-04-19T14:33:49.352" v="5138" actId="47"/>
        <pc:sldMkLst>
          <pc:docMk/>
          <pc:sldMk cId="2214625168" sldId="541"/>
        </pc:sldMkLst>
      </pc:sldChg>
      <pc:sldChg chg="del">
        <pc:chgData name="Renata Lucia Mota Lima de Oliveira Rivitti" userId="a53e7473-2920-49c1-a0a0-dde92424a831" providerId="ADAL" clId="{54988CDF-C0C4-45BB-A583-75F81C871EF3}" dt="2023-04-19T14:18:43.794" v="4914" actId="47"/>
        <pc:sldMkLst>
          <pc:docMk/>
          <pc:sldMk cId="3959157875" sldId="542"/>
        </pc:sldMkLst>
      </pc:sldChg>
      <pc:sldChg chg="del">
        <pc:chgData name="Renata Lucia Mota Lima de Oliveira Rivitti" userId="a53e7473-2920-49c1-a0a0-dde92424a831" providerId="ADAL" clId="{54988CDF-C0C4-45BB-A583-75F81C871EF3}" dt="2023-04-19T08:44:54.379" v="239" actId="47"/>
        <pc:sldMkLst>
          <pc:docMk/>
          <pc:sldMk cId="3860849304" sldId="543"/>
        </pc:sldMkLst>
      </pc:sldChg>
      <pc:sldChg chg="del">
        <pc:chgData name="Renata Lucia Mota Lima de Oliveira Rivitti" userId="a53e7473-2920-49c1-a0a0-dde92424a831" providerId="ADAL" clId="{54988CDF-C0C4-45BB-A583-75F81C871EF3}" dt="2023-04-19T08:44:54.379" v="239" actId="47"/>
        <pc:sldMkLst>
          <pc:docMk/>
          <pc:sldMk cId="224381874" sldId="544"/>
        </pc:sldMkLst>
      </pc:sldChg>
      <pc:sldChg chg="del">
        <pc:chgData name="Renata Lucia Mota Lima de Oliveira Rivitti" userId="a53e7473-2920-49c1-a0a0-dde92424a831" providerId="ADAL" clId="{54988CDF-C0C4-45BB-A583-75F81C871EF3}" dt="2023-04-19T08:44:54.379" v="239" actId="47"/>
        <pc:sldMkLst>
          <pc:docMk/>
          <pc:sldMk cId="246371004" sldId="545"/>
        </pc:sldMkLst>
      </pc:sldChg>
      <pc:sldChg chg="del">
        <pc:chgData name="Renata Lucia Mota Lima de Oliveira Rivitti" userId="a53e7473-2920-49c1-a0a0-dde92424a831" providerId="ADAL" clId="{54988CDF-C0C4-45BB-A583-75F81C871EF3}" dt="2023-04-19T08:44:54.379" v="239" actId="47"/>
        <pc:sldMkLst>
          <pc:docMk/>
          <pc:sldMk cId="3207123770" sldId="546"/>
        </pc:sldMkLst>
      </pc:sldChg>
      <pc:sldChg chg="del">
        <pc:chgData name="Renata Lucia Mota Lima de Oliveira Rivitti" userId="a53e7473-2920-49c1-a0a0-dde92424a831" providerId="ADAL" clId="{54988CDF-C0C4-45BB-A583-75F81C871EF3}" dt="2023-04-19T08:44:54.379" v="239" actId="47"/>
        <pc:sldMkLst>
          <pc:docMk/>
          <pc:sldMk cId="3118649691" sldId="547"/>
        </pc:sldMkLst>
      </pc:sldChg>
      <pc:sldChg chg="del">
        <pc:chgData name="Renata Lucia Mota Lima de Oliveira Rivitti" userId="a53e7473-2920-49c1-a0a0-dde92424a831" providerId="ADAL" clId="{54988CDF-C0C4-45BB-A583-75F81C871EF3}" dt="2023-04-19T14:26:50.155" v="5005" actId="47"/>
        <pc:sldMkLst>
          <pc:docMk/>
          <pc:sldMk cId="2793934776" sldId="548"/>
        </pc:sldMkLst>
      </pc:sldChg>
      <pc:sldChg chg="del">
        <pc:chgData name="Renata Lucia Mota Lima de Oliveira Rivitti" userId="a53e7473-2920-49c1-a0a0-dde92424a831" providerId="ADAL" clId="{54988CDF-C0C4-45BB-A583-75F81C871EF3}" dt="2023-04-19T08:45:14.182" v="241" actId="47"/>
        <pc:sldMkLst>
          <pc:docMk/>
          <pc:sldMk cId="3923688543" sldId="549"/>
        </pc:sldMkLst>
      </pc:sldChg>
      <pc:sldChg chg="addSp delSp modSp add del mod ord setBg modClrScheme delDesignElem chgLayout">
        <pc:chgData name="Renata Lucia Mota Lima de Oliveira Rivitti" userId="a53e7473-2920-49c1-a0a0-dde92424a831" providerId="ADAL" clId="{54988CDF-C0C4-45BB-A583-75F81C871EF3}" dt="2023-04-19T14:31:29.096" v="5125" actId="47"/>
        <pc:sldMkLst>
          <pc:docMk/>
          <pc:sldMk cId="653978874" sldId="550"/>
        </pc:sldMkLst>
        <pc:spChg chg="del mod">
          <ac:chgData name="Renata Lucia Mota Lima de Oliveira Rivitti" userId="a53e7473-2920-49c1-a0a0-dde92424a831" providerId="ADAL" clId="{54988CDF-C0C4-45BB-A583-75F81C871EF3}" dt="2023-04-19T14:27:42.609" v="5015" actId="21"/>
          <ac:spMkLst>
            <pc:docMk/>
            <pc:sldMk cId="653978874" sldId="550"/>
            <ac:spMk id="2" creationId="{38AFB556-872B-4F58-A6F7-A0F447F74F45}"/>
          </ac:spMkLst>
        </pc:spChg>
        <pc:spChg chg="mod ord">
          <ac:chgData name="Renata Lucia Mota Lima de Oliveira Rivitti" userId="a53e7473-2920-49c1-a0a0-dde92424a831" providerId="ADAL" clId="{54988CDF-C0C4-45BB-A583-75F81C871EF3}" dt="2023-04-19T14:28:26.074" v="5030" actId="1076"/>
          <ac:spMkLst>
            <pc:docMk/>
            <pc:sldMk cId="653978874" sldId="550"/>
            <ac:spMk id="3" creationId="{F8006302-A9AE-49D0-8E8F-7AEB5E605DDF}"/>
          </ac:spMkLst>
        </pc:spChg>
        <pc:spChg chg="add del mod">
          <ac:chgData name="Renata Lucia Mota Lima de Oliveira Rivitti" userId="a53e7473-2920-49c1-a0a0-dde92424a831" providerId="ADAL" clId="{54988CDF-C0C4-45BB-A583-75F81C871EF3}" dt="2023-04-19T14:27:48.142" v="5016" actId="700"/>
          <ac:spMkLst>
            <pc:docMk/>
            <pc:sldMk cId="653978874" sldId="550"/>
            <ac:spMk id="5" creationId="{0B405A9A-40C6-D46D-3AC4-9B7600C292C6}"/>
          </ac:spMkLst>
        </pc:spChg>
        <pc:spChg chg="add mod">
          <ac:chgData name="Renata Lucia Mota Lima de Oliveira Rivitti" userId="a53e7473-2920-49c1-a0a0-dde92424a831" providerId="ADAL" clId="{54988CDF-C0C4-45BB-A583-75F81C871EF3}" dt="2023-04-19T14:27:51.805" v="5017"/>
          <ac:spMkLst>
            <pc:docMk/>
            <pc:sldMk cId="653978874" sldId="550"/>
            <ac:spMk id="6" creationId="{0E3A7E00-A02E-1D95-3A03-E4B852C06089}"/>
          </ac:spMkLst>
        </pc:spChg>
        <pc:spChg chg="del">
          <ac:chgData name="Renata Lucia Mota Lima de Oliveira Rivitti" userId="a53e7473-2920-49c1-a0a0-dde92424a831" providerId="ADAL" clId="{54988CDF-C0C4-45BB-A583-75F81C871EF3}" dt="2023-04-19T14:27:23.553" v="5012"/>
          <ac:spMkLst>
            <pc:docMk/>
            <pc:sldMk cId="653978874" sldId="550"/>
            <ac:spMk id="72" creationId="{45D37F4E-DDB4-456B-97E0-9937730A039F}"/>
          </ac:spMkLst>
        </pc:spChg>
        <pc:spChg chg="del">
          <ac:chgData name="Renata Lucia Mota Lima de Oliveira Rivitti" userId="a53e7473-2920-49c1-a0a0-dde92424a831" providerId="ADAL" clId="{54988CDF-C0C4-45BB-A583-75F81C871EF3}" dt="2023-04-19T14:27:23.553" v="5012"/>
          <ac:spMkLst>
            <pc:docMk/>
            <pc:sldMk cId="653978874" sldId="550"/>
            <ac:spMk id="74" creationId="{B2DD41CD-8F47-4F56-AD12-4E2FF7696987}"/>
          </ac:spMkLst>
        </pc:spChg>
        <pc:picChg chg="del">
          <ac:chgData name="Renata Lucia Mota Lima de Oliveira Rivitti" userId="a53e7473-2920-49c1-a0a0-dde92424a831" providerId="ADAL" clId="{54988CDF-C0C4-45BB-A583-75F81C871EF3}" dt="2023-04-19T14:27:53.786" v="5018" actId="478"/>
          <ac:picMkLst>
            <pc:docMk/>
            <pc:sldMk cId="653978874" sldId="550"/>
            <ac:picMk id="4098" creationId="{2E819CD1-7C13-4826-B395-E16E682BAB78}"/>
          </ac:picMkLst>
        </pc:picChg>
      </pc:sldChg>
      <pc:sldChg chg="del ord">
        <pc:chgData name="Renata Lucia Mota Lima de Oliveira Rivitti" userId="a53e7473-2920-49c1-a0a0-dde92424a831" providerId="ADAL" clId="{54988CDF-C0C4-45BB-A583-75F81C871EF3}" dt="2023-04-19T14:27:02.196" v="5010" actId="2696"/>
        <pc:sldMkLst>
          <pc:docMk/>
          <pc:sldMk cId="4064923100" sldId="550"/>
        </pc:sldMkLst>
      </pc:sldChg>
      <pc:sldChg chg="addSp delSp add del setBg delDesignElem">
        <pc:chgData name="Renata Lucia Mota Lima de Oliveira Rivitti" userId="a53e7473-2920-49c1-a0a0-dde92424a831" providerId="ADAL" clId="{54988CDF-C0C4-45BB-A583-75F81C871EF3}" dt="2023-04-19T14:29:04.642" v="5036"/>
        <pc:sldMkLst>
          <pc:docMk/>
          <pc:sldMk cId="200661918" sldId="551"/>
        </pc:sldMkLst>
        <pc:spChg chg="add del">
          <ac:chgData name="Renata Lucia Mota Lima de Oliveira Rivitti" userId="a53e7473-2920-49c1-a0a0-dde92424a831" providerId="ADAL" clId="{54988CDF-C0C4-45BB-A583-75F81C871EF3}" dt="2023-04-19T14:29:04.642" v="5036"/>
          <ac:spMkLst>
            <pc:docMk/>
            <pc:sldMk cId="200661918" sldId="551"/>
            <ac:spMk id="7" creationId="{943CAA20-3569-4189-9E48-239A229A86CA}"/>
          </ac:spMkLst>
        </pc:spChg>
        <pc:spChg chg="add del">
          <ac:chgData name="Renata Lucia Mota Lima de Oliveira Rivitti" userId="a53e7473-2920-49c1-a0a0-dde92424a831" providerId="ADAL" clId="{54988CDF-C0C4-45BB-A583-75F81C871EF3}" dt="2023-04-19T14:29:04.642" v="5036"/>
          <ac:spMkLst>
            <pc:docMk/>
            <pc:sldMk cId="200661918" sldId="551"/>
            <ac:spMk id="9" creationId="{DA542B6D-E775-4832-91DC-2D20F857813A}"/>
          </ac:spMkLst>
        </pc:spChg>
      </pc:sldChg>
      <pc:sldChg chg="del ord">
        <pc:chgData name="Renata Lucia Mota Lima de Oliveira Rivitti" userId="a53e7473-2920-49c1-a0a0-dde92424a831" providerId="ADAL" clId="{54988CDF-C0C4-45BB-A583-75F81C871EF3}" dt="2023-04-19T14:28:44.578" v="5033" actId="2696"/>
        <pc:sldMkLst>
          <pc:docMk/>
          <pc:sldMk cId="1357959990" sldId="551"/>
        </pc:sldMkLst>
      </pc:sldChg>
      <pc:sldChg chg="addSp delSp modSp del mod">
        <pc:chgData name="Renata Lucia Mota Lima de Oliveira Rivitti" userId="a53e7473-2920-49c1-a0a0-dde92424a831" providerId="ADAL" clId="{54988CDF-C0C4-45BB-A583-75F81C871EF3}" dt="2023-04-19T14:29:34.987" v="5041" actId="47"/>
        <pc:sldMkLst>
          <pc:docMk/>
          <pc:sldMk cId="3328845384" sldId="551"/>
        </pc:sldMkLst>
        <pc:spChg chg="del">
          <ac:chgData name="Renata Lucia Mota Lima de Oliveira Rivitti" userId="a53e7473-2920-49c1-a0a0-dde92424a831" providerId="ADAL" clId="{54988CDF-C0C4-45BB-A583-75F81C871EF3}" dt="2023-04-19T14:29:21.178" v="5037" actId="21"/>
          <ac:spMkLst>
            <pc:docMk/>
            <pc:sldMk cId="3328845384" sldId="551"/>
            <ac:spMk id="2" creationId="{E694C9F3-062B-45B8-B7D6-6E0EA825EA9A}"/>
          </ac:spMkLst>
        </pc:spChg>
        <pc:spChg chg="add mod">
          <ac:chgData name="Renata Lucia Mota Lima de Oliveira Rivitti" userId="a53e7473-2920-49c1-a0a0-dde92424a831" providerId="ADAL" clId="{54988CDF-C0C4-45BB-A583-75F81C871EF3}" dt="2023-04-19T14:29:21.178" v="5037" actId="21"/>
          <ac:spMkLst>
            <pc:docMk/>
            <pc:sldMk cId="3328845384" sldId="551"/>
            <ac:spMk id="4" creationId="{4947ACCD-30DF-56F2-B8D0-3A60948DCE75}"/>
          </ac:spMkLst>
        </pc:spChg>
      </pc:sldChg>
      <pc:sldChg chg="del">
        <pc:chgData name="Renata Lucia Mota Lima de Oliveira Rivitti" userId="a53e7473-2920-49c1-a0a0-dde92424a831" providerId="ADAL" clId="{54988CDF-C0C4-45BB-A583-75F81C871EF3}" dt="2023-04-19T14:32:51.834" v="5129" actId="47"/>
        <pc:sldMkLst>
          <pc:docMk/>
          <pc:sldMk cId="79668922" sldId="552"/>
        </pc:sldMkLst>
      </pc:sldChg>
      <pc:sldChg chg="addSp modSp new mod">
        <pc:chgData name="Renata Lucia Mota Lima de Oliveira Rivitti" userId="a53e7473-2920-49c1-a0a0-dde92424a831" providerId="ADAL" clId="{54988CDF-C0C4-45BB-A583-75F81C871EF3}" dt="2023-04-19T14:36:53.281" v="5216" actId="20577"/>
        <pc:sldMkLst>
          <pc:docMk/>
          <pc:sldMk cId="215748944" sldId="553"/>
        </pc:sldMkLst>
        <pc:spChg chg="add mod">
          <ac:chgData name="Renata Lucia Mota Lima de Oliveira Rivitti" userId="a53e7473-2920-49c1-a0a0-dde92424a831" providerId="ADAL" clId="{54988CDF-C0C4-45BB-A583-75F81C871EF3}" dt="2023-04-19T14:36:53.281" v="5216" actId="20577"/>
          <ac:spMkLst>
            <pc:docMk/>
            <pc:sldMk cId="215748944" sldId="553"/>
            <ac:spMk id="3" creationId="{20DF1DC4-271D-A2C6-5A0F-7BBDB485A2F8}"/>
          </ac:spMkLst>
        </pc:spChg>
        <pc:spChg chg="add mod">
          <ac:chgData name="Renata Lucia Mota Lima de Oliveira Rivitti" userId="a53e7473-2920-49c1-a0a0-dde92424a831" providerId="ADAL" clId="{54988CDF-C0C4-45BB-A583-75F81C871EF3}" dt="2023-04-19T08:51:32.242" v="261" actId="767"/>
          <ac:spMkLst>
            <pc:docMk/>
            <pc:sldMk cId="215748944" sldId="553"/>
            <ac:spMk id="4" creationId="{C7175988-6DB5-CD4B-DD3D-74F7D04BFBBF}"/>
          </ac:spMkLst>
        </pc:spChg>
        <pc:spChg chg="add mod">
          <ac:chgData name="Renata Lucia Mota Lima de Oliveira Rivitti" userId="a53e7473-2920-49c1-a0a0-dde92424a831" providerId="ADAL" clId="{54988CDF-C0C4-45BB-A583-75F81C871EF3}" dt="2023-04-19T08:53:00.883" v="296" actId="1076"/>
          <ac:spMkLst>
            <pc:docMk/>
            <pc:sldMk cId="215748944" sldId="553"/>
            <ac:spMk id="5" creationId="{5AC7580A-E80F-0FF7-D95F-EF5D0CB24C32}"/>
          </ac:spMkLst>
        </pc:spChg>
        <pc:picChg chg="add mod">
          <ac:chgData name="Renata Lucia Mota Lima de Oliveira Rivitti" userId="a53e7473-2920-49c1-a0a0-dde92424a831" providerId="ADAL" clId="{54988CDF-C0C4-45BB-A583-75F81C871EF3}" dt="2023-04-19T08:51:26.292" v="260" actId="1076"/>
          <ac:picMkLst>
            <pc:docMk/>
            <pc:sldMk cId="215748944" sldId="553"/>
            <ac:picMk id="1026" creationId="{451D111F-BC3B-F2BA-3665-C12A65F7DB39}"/>
          </ac:picMkLst>
        </pc:picChg>
      </pc:sldChg>
      <pc:sldChg chg="addSp delSp modSp new mod setBg">
        <pc:chgData name="Renata Lucia Mota Lima de Oliveira Rivitti" userId="a53e7473-2920-49c1-a0a0-dde92424a831" providerId="ADAL" clId="{54988CDF-C0C4-45BB-A583-75F81C871EF3}" dt="2023-04-19T08:54:53.164" v="313" actId="1076"/>
        <pc:sldMkLst>
          <pc:docMk/>
          <pc:sldMk cId="1988215594" sldId="554"/>
        </pc:sldMkLst>
        <pc:spChg chg="mod ord">
          <ac:chgData name="Renata Lucia Mota Lima de Oliveira Rivitti" userId="a53e7473-2920-49c1-a0a0-dde92424a831" providerId="ADAL" clId="{54988CDF-C0C4-45BB-A583-75F81C871EF3}" dt="2023-04-19T08:54:09.335" v="302" actId="26606"/>
          <ac:spMkLst>
            <pc:docMk/>
            <pc:sldMk cId="1988215594" sldId="554"/>
            <ac:spMk id="2" creationId="{0693251F-9B1D-110C-898C-249B8ED5AE62}"/>
          </ac:spMkLst>
        </pc:spChg>
        <pc:spChg chg="add del">
          <ac:chgData name="Renata Lucia Mota Lima de Oliveira Rivitti" userId="a53e7473-2920-49c1-a0a0-dde92424a831" providerId="ADAL" clId="{54988CDF-C0C4-45BB-A583-75F81C871EF3}" dt="2023-04-19T08:54:09.335" v="302" actId="26606"/>
          <ac:spMkLst>
            <pc:docMk/>
            <pc:sldMk cId="1988215594" sldId="554"/>
            <ac:spMk id="2057" creationId="{A9F529C3-C941-49FD-8C67-82F134F64BDB}"/>
          </ac:spMkLst>
        </pc:spChg>
        <pc:spChg chg="add del">
          <ac:chgData name="Renata Lucia Mota Lima de Oliveira Rivitti" userId="a53e7473-2920-49c1-a0a0-dde92424a831" providerId="ADAL" clId="{54988CDF-C0C4-45BB-A583-75F81C871EF3}" dt="2023-04-19T08:54:09.335" v="302" actId="26606"/>
          <ac:spMkLst>
            <pc:docMk/>
            <pc:sldMk cId="1988215594" sldId="554"/>
            <ac:spMk id="2059" creationId="{20586029-32A0-47E5-9AEC-AE3ABA6B94D0}"/>
          </ac:spMkLst>
        </pc:spChg>
        <pc:picChg chg="add mod">
          <ac:chgData name="Renata Lucia Mota Lima de Oliveira Rivitti" userId="a53e7473-2920-49c1-a0a0-dde92424a831" providerId="ADAL" clId="{54988CDF-C0C4-45BB-A583-75F81C871EF3}" dt="2023-04-19T08:54:53.164" v="313" actId="1076"/>
          <ac:picMkLst>
            <pc:docMk/>
            <pc:sldMk cId="1988215594" sldId="554"/>
            <ac:picMk id="2050" creationId="{B94F573E-6C00-371F-AADF-2D3B9BE558BE}"/>
          </ac:picMkLst>
        </pc:picChg>
        <pc:picChg chg="add del mod">
          <ac:chgData name="Renata Lucia Mota Lima de Oliveira Rivitti" userId="a53e7473-2920-49c1-a0a0-dde92424a831" providerId="ADAL" clId="{54988CDF-C0C4-45BB-A583-75F81C871EF3}" dt="2023-04-19T08:54:24.216" v="304" actId="21"/>
          <ac:picMkLst>
            <pc:docMk/>
            <pc:sldMk cId="1988215594" sldId="554"/>
            <ac:picMk id="2052" creationId="{A96FB42A-4423-03FE-9B17-3AE8A0AA8DC4}"/>
          </ac:picMkLst>
        </pc:picChg>
        <pc:cxnChg chg="add del">
          <ac:chgData name="Renata Lucia Mota Lima de Oliveira Rivitti" userId="a53e7473-2920-49c1-a0a0-dde92424a831" providerId="ADAL" clId="{54988CDF-C0C4-45BB-A583-75F81C871EF3}" dt="2023-04-19T08:54:09.335" v="302" actId="26606"/>
          <ac:cxnSpMkLst>
            <pc:docMk/>
            <pc:sldMk cId="1988215594" sldId="554"/>
            <ac:cxnSpMk id="2061" creationId="{8C730EAB-A532-4295-A302-FB4B90DB9F5E}"/>
          </ac:cxnSpMkLst>
        </pc:cxnChg>
      </pc:sldChg>
      <pc:sldChg chg="addSp modSp new">
        <pc:chgData name="Renata Lucia Mota Lima de Oliveira Rivitti" userId="a53e7473-2920-49c1-a0a0-dde92424a831" providerId="ADAL" clId="{54988CDF-C0C4-45BB-A583-75F81C871EF3}" dt="2023-04-19T08:54:49.763" v="312" actId="1076"/>
        <pc:sldMkLst>
          <pc:docMk/>
          <pc:sldMk cId="2806121984" sldId="555"/>
        </pc:sldMkLst>
        <pc:picChg chg="add mod">
          <ac:chgData name="Renata Lucia Mota Lima de Oliveira Rivitti" userId="a53e7473-2920-49c1-a0a0-dde92424a831" providerId="ADAL" clId="{54988CDF-C0C4-45BB-A583-75F81C871EF3}" dt="2023-04-19T08:54:49.763" v="312" actId="1076"/>
          <ac:picMkLst>
            <pc:docMk/>
            <pc:sldMk cId="2806121984" sldId="555"/>
            <ac:picMk id="3" creationId="{E6610C87-DECF-4706-9A08-2F6C2B459792}"/>
          </ac:picMkLst>
        </pc:picChg>
      </pc:sldChg>
      <pc:sldChg chg="addSp new">
        <pc:chgData name="Renata Lucia Mota Lima de Oliveira Rivitti" userId="a53e7473-2920-49c1-a0a0-dde92424a831" providerId="ADAL" clId="{54988CDF-C0C4-45BB-A583-75F81C871EF3}" dt="2023-04-19T08:56:22.103" v="318"/>
        <pc:sldMkLst>
          <pc:docMk/>
          <pc:sldMk cId="726424423" sldId="556"/>
        </pc:sldMkLst>
        <pc:picChg chg="add">
          <ac:chgData name="Renata Lucia Mota Lima de Oliveira Rivitti" userId="a53e7473-2920-49c1-a0a0-dde92424a831" providerId="ADAL" clId="{54988CDF-C0C4-45BB-A583-75F81C871EF3}" dt="2023-04-19T08:56:22.103" v="318"/>
          <ac:picMkLst>
            <pc:docMk/>
            <pc:sldMk cId="726424423" sldId="556"/>
            <ac:picMk id="3074" creationId="{99C501B3-1E4A-CD44-BF2F-0CD417FE7B98}"/>
          </ac:picMkLst>
        </pc:picChg>
      </pc:sldChg>
      <pc:sldChg chg="addSp delSp modSp new mod ord">
        <pc:chgData name="Renata Lucia Mota Lima de Oliveira Rivitti" userId="a53e7473-2920-49c1-a0a0-dde92424a831" providerId="ADAL" clId="{54988CDF-C0C4-45BB-A583-75F81C871EF3}" dt="2023-04-19T14:31:09.368" v="5122"/>
        <pc:sldMkLst>
          <pc:docMk/>
          <pc:sldMk cId="104377537" sldId="557"/>
        </pc:sldMkLst>
        <pc:spChg chg="del mod">
          <ac:chgData name="Renata Lucia Mota Lima de Oliveira Rivitti" userId="a53e7473-2920-49c1-a0a0-dde92424a831" providerId="ADAL" clId="{54988CDF-C0C4-45BB-A583-75F81C871EF3}" dt="2023-04-19T09:16:11.346" v="495" actId="478"/>
          <ac:spMkLst>
            <pc:docMk/>
            <pc:sldMk cId="104377537" sldId="557"/>
            <ac:spMk id="2" creationId="{305096EB-2D39-96AB-29A8-A7443511A48C}"/>
          </ac:spMkLst>
        </pc:spChg>
        <pc:spChg chg="add mod">
          <ac:chgData name="Renata Lucia Mota Lima de Oliveira Rivitti" userId="a53e7473-2920-49c1-a0a0-dde92424a831" providerId="ADAL" clId="{54988CDF-C0C4-45BB-A583-75F81C871EF3}" dt="2023-04-19T09:22:52.211" v="514" actId="255"/>
          <ac:spMkLst>
            <pc:docMk/>
            <pc:sldMk cId="104377537" sldId="557"/>
            <ac:spMk id="3" creationId="{AA8B661F-1370-24A6-D4B7-F6E06AD724F3}"/>
          </ac:spMkLst>
        </pc:spChg>
        <pc:picChg chg="add mod modCrop">
          <ac:chgData name="Renata Lucia Mota Lima de Oliveira Rivitti" userId="a53e7473-2920-49c1-a0a0-dde92424a831" providerId="ADAL" clId="{54988CDF-C0C4-45BB-A583-75F81C871EF3}" dt="2023-04-19T09:18:15.519" v="501" actId="208"/>
          <ac:picMkLst>
            <pc:docMk/>
            <pc:sldMk cId="104377537" sldId="557"/>
            <ac:picMk id="5" creationId="{51CEEA03-4D7A-B420-40E1-14D766A27F2A}"/>
          </ac:picMkLst>
        </pc:picChg>
        <pc:picChg chg="add del mod">
          <ac:chgData name="Renata Lucia Mota Lima de Oliveira Rivitti" userId="a53e7473-2920-49c1-a0a0-dde92424a831" providerId="ADAL" clId="{54988CDF-C0C4-45BB-A583-75F81C871EF3}" dt="2023-04-19T08:56:51.630" v="321" actId="478"/>
          <ac:picMkLst>
            <pc:docMk/>
            <pc:sldMk cId="104377537" sldId="557"/>
            <ac:picMk id="5122" creationId="{8C1E1DE5-88AC-BE2F-9127-72FD3C4A066A}"/>
          </ac:picMkLst>
        </pc:picChg>
      </pc:sldChg>
      <pc:sldChg chg="del">
        <pc:chgData name="Renata Lucia Mota Lima de Oliveira Rivitti" userId="a53e7473-2920-49c1-a0a0-dde92424a831" providerId="ADAL" clId="{54988CDF-C0C4-45BB-A583-75F81C871EF3}" dt="2023-04-19T14:42:29.360" v="5307" actId="2696"/>
        <pc:sldMkLst>
          <pc:docMk/>
          <pc:sldMk cId="825214193" sldId="558"/>
        </pc:sldMkLst>
      </pc:sldChg>
      <pc:sldChg chg="add">
        <pc:chgData name="Renata Lucia Mota Lima de Oliveira Rivitti" userId="a53e7473-2920-49c1-a0a0-dde92424a831" providerId="ADAL" clId="{54988CDF-C0C4-45BB-A583-75F81C871EF3}" dt="2023-04-19T14:42:43.197" v="5308"/>
        <pc:sldMkLst>
          <pc:docMk/>
          <pc:sldMk cId="3231048898" sldId="558"/>
        </pc:sldMkLst>
      </pc:sldChg>
      <pc:sldChg chg="addSp delSp modSp new del mod">
        <pc:chgData name="Renata Lucia Mota Lima de Oliveira Rivitti" userId="a53e7473-2920-49c1-a0a0-dde92424a831" providerId="ADAL" clId="{54988CDF-C0C4-45BB-A583-75F81C871EF3}" dt="2023-04-19T14:32:26.554" v="5127" actId="2696"/>
        <pc:sldMkLst>
          <pc:docMk/>
          <pc:sldMk cId="3437769158" sldId="558"/>
        </pc:sldMkLst>
        <pc:spChg chg="del">
          <ac:chgData name="Renata Lucia Mota Lima de Oliveira Rivitti" userId="a53e7473-2920-49c1-a0a0-dde92424a831" providerId="ADAL" clId="{54988CDF-C0C4-45BB-A583-75F81C871EF3}" dt="2023-04-19T09:30:58.062" v="744" actId="478"/>
          <ac:spMkLst>
            <pc:docMk/>
            <pc:sldMk cId="3437769158" sldId="558"/>
            <ac:spMk id="2" creationId="{C787DF3B-2D4E-BA89-AA24-563DA5B025FE}"/>
          </ac:spMkLst>
        </pc:spChg>
        <pc:spChg chg="add mod">
          <ac:chgData name="Renata Lucia Mota Lima de Oliveira Rivitti" userId="a53e7473-2920-49c1-a0a0-dde92424a831" providerId="ADAL" clId="{54988CDF-C0C4-45BB-A583-75F81C871EF3}" dt="2023-04-19T14:22:41.932" v="4983" actId="6549"/>
          <ac:spMkLst>
            <pc:docMk/>
            <pc:sldMk cId="3437769158" sldId="558"/>
            <ac:spMk id="3" creationId="{04C029B0-1EDE-93A4-F70A-4FA7CD239D81}"/>
          </ac:spMkLst>
        </pc:spChg>
        <pc:spChg chg="add mod">
          <ac:chgData name="Renata Lucia Mota Lima de Oliveira Rivitti" userId="a53e7473-2920-49c1-a0a0-dde92424a831" providerId="ADAL" clId="{54988CDF-C0C4-45BB-A583-75F81C871EF3}" dt="2023-04-19T09:31:35.777" v="758" actId="1076"/>
          <ac:spMkLst>
            <pc:docMk/>
            <pc:sldMk cId="3437769158" sldId="558"/>
            <ac:spMk id="6" creationId="{127DF407-52DB-3B6C-C3B6-AE58868A9B44}"/>
          </ac:spMkLst>
        </pc:spChg>
        <pc:spChg chg="add mod">
          <ac:chgData name="Renata Lucia Mota Lima de Oliveira Rivitti" userId="a53e7473-2920-49c1-a0a0-dde92424a831" providerId="ADAL" clId="{54988CDF-C0C4-45BB-A583-75F81C871EF3}" dt="2023-04-19T09:31:39.208" v="759" actId="1076"/>
          <ac:spMkLst>
            <pc:docMk/>
            <pc:sldMk cId="3437769158" sldId="558"/>
            <ac:spMk id="11" creationId="{10C1D803-8539-D6DE-B1BA-5E269FE0E6A2}"/>
          </ac:spMkLst>
        </pc:spChg>
        <pc:spChg chg="add mod">
          <ac:chgData name="Renata Lucia Mota Lima de Oliveira Rivitti" userId="a53e7473-2920-49c1-a0a0-dde92424a831" providerId="ADAL" clId="{54988CDF-C0C4-45BB-A583-75F81C871EF3}" dt="2023-04-19T14:20:52.274" v="4949" actId="1076"/>
          <ac:spMkLst>
            <pc:docMk/>
            <pc:sldMk cId="3437769158" sldId="558"/>
            <ac:spMk id="12" creationId="{0BE172F6-7ED2-4CE2-D396-437B917F3C64}"/>
          </ac:spMkLst>
        </pc:spChg>
        <pc:picChg chg="add mod modCrop">
          <ac:chgData name="Renata Lucia Mota Lima de Oliveira Rivitti" userId="a53e7473-2920-49c1-a0a0-dde92424a831" providerId="ADAL" clId="{54988CDF-C0C4-45BB-A583-75F81C871EF3}" dt="2023-04-19T09:31:28.504" v="756" actId="1076"/>
          <ac:picMkLst>
            <pc:docMk/>
            <pc:sldMk cId="3437769158" sldId="558"/>
            <ac:picMk id="5" creationId="{5995B5B8-BB7A-0555-CF23-787709463D81}"/>
          </ac:picMkLst>
        </pc:picChg>
        <pc:picChg chg="add mod modCrop">
          <ac:chgData name="Renata Lucia Mota Lima de Oliveira Rivitti" userId="a53e7473-2920-49c1-a0a0-dde92424a831" providerId="ADAL" clId="{54988CDF-C0C4-45BB-A583-75F81C871EF3}" dt="2023-04-19T09:31:31.096" v="757" actId="1076"/>
          <ac:picMkLst>
            <pc:docMk/>
            <pc:sldMk cId="3437769158" sldId="558"/>
            <ac:picMk id="8" creationId="{0FA61C1C-4333-103E-5C1D-52A5E22A4D75}"/>
          </ac:picMkLst>
        </pc:picChg>
        <pc:picChg chg="add del">
          <ac:chgData name="Renata Lucia Mota Lima de Oliveira Rivitti" userId="a53e7473-2920-49c1-a0a0-dde92424a831" providerId="ADAL" clId="{54988CDF-C0C4-45BB-A583-75F81C871EF3}" dt="2023-04-19T09:30:40.480" v="743" actId="22"/>
          <ac:picMkLst>
            <pc:docMk/>
            <pc:sldMk cId="3437769158" sldId="558"/>
            <ac:picMk id="10" creationId="{D3BD4277-924A-8309-501C-54B5E56D3C91}"/>
          </ac:picMkLst>
        </pc:picChg>
        <pc:picChg chg="add mod">
          <ac:chgData name="Renata Lucia Mota Lima de Oliveira Rivitti" userId="a53e7473-2920-49c1-a0a0-dde92424a831" providerId="ADAL" clId="{54988CDF-C0C4-45BB-A583-75F81C871EF3}" dt="2023-04-19T14:20:47.920" v="4948" actId="1076"/>
          <ac:picMkLst>
            <pc:docMk/>
            <pc:sldMk cId="3437769158" sldId="558"/>
            <ac:picMk id="13" creationId="{6A803764-DD47-9038-A147-1E20F546A352}"/>
          </ac:picMkLst>
        </pc:picChg>
      </pc:sldChg>
      <pc:sldChg chg="del">
        <pc:chgData name="Renata Lucia Mota Lima de Oliveira Rivitti" userId="a53e7473-2920-49c1-a0a0-dde92424a831" providerId="ADAL" clId="{54988CDF-C0C4-45BB-A583-75F81C871EF3}" dt="2023-04-19T14:42:10.887" v="5306" actId="2696"/>
        <pc:sldMkLst>
          <pc:docMk/>
          <pc:sldMk cId="3766367949" sldId="558"/>
        </pc:sldMkLst>
      </pc:sldChg>
      <pc:sldChg chg="addSp delSp modSp new mod ord">
        <pc:chgData name="Renata Lucia Mota Lima de Oliveira Rivitti" userId="a53e7473-2920-49c1-a0a0-dde92424a831" providerId="ADAL" clId="{54988CDF-C0C4-45BB-A583-75F81C871EF3}" dt="2023-04-19T14:18:58.440" v="4916"/>
        <pc:sldMkLst>
          <pc:docMk/>
          <pc:sldMk cId="4018588390" sldId="559"/>
        </pc:sldMkLst>
        <pc:spChg chg="del">
          <ac:chgData name="Renata Lucia Mota Lima de Oliveira Rivitti" userId="a53e7473-2920-49c1-a0a0-dde92424a831" providerId="ADAL" clId="{54988CDF-C0C4-45BB-A583-75F81C871EF3}" dt="2023-04-19T09:40:36.435" v="766" actId="478"/>
          <ac:spMkLst>
            <pc:docMk/>
            <pc:sldMk cId="4018588390" sldId="559"/>
            <ac:spMk id="2" creationId="{AD778D11-E0DD-6329-B73A-25DA11430B3A}"/>
          </ac:spMkLst>
        </pc:spChg>
        <pc:spChg chg="add del mod">
          <ac:chgData name="Renata Lucia Mota Lima de Oliveira Rivitti" userId="a53e7473-2920-49c1-a0a0-dde92424a831" providerId="ADAL" clId="{54988CDF-C0C4-45BB-A583-75F81C871EF3}" dt="2023-04-19T09:40:36.436" v="768"/>
          <ac:spMkLst>
            <pc:docMk/>
            <pc:sldMk cId="4018588390" sldId="559"/>
            <ac:spMk id="5" creationId="{3785946C-1340-9DA0-A091-D3AF0FDDF039}"/>
          </ac:spMkLst>
        </pc:spChg>
        <pc:spChg chg="add mod">
          <ac:chgData name="Renata Lucia Mota Lima de Oliveira Rivitti" userId="a53e7473-2920-49c1-a0a0-dde92424a831" providerId="ADAL" clId="{54988CDF-C0C4-45BB-A583-75F81C871EF3}" dt="2023-04-19T09:44:36.808" v="841" actId="1076"/>
          <ac:spMkLst>
            <pc:docMk/>
            <pc:sldMk cId="4018588390" sldId="559"/>
            <ac:spMk id="6" creationId="{FDF3E5E8-F05E-0053-C604-AA6948791A5E}"/>
          </ac:spMkLst>
        </pc:spChg>
        <pc:picChg chg="add mod modCrop">
          <ac:chgData name="Renata Lucia Mota Lima de Oliveira Rivitti" userId="a53e7473-2920-49c1-a0a0-dde92424a831" providerId="ADAL" clId="{54988CDF-C0C4-45BB-A583-75F81C871EF3}" dt="2023-04-19T09:40:25.931" v="764" actId="1076"/>
          <ac:picMkLst>
            <pc:docMk/>
            <pc:sldMk cId="4018588390" sldId="559"/>
            <ac:picMk id="4" creationId="{585ABD72-7A23-04F1-083A-992F69B9016D}"/>
          </ac:picMkLst>
        </pc:picChg>
      </pc:sldChg>
      <pc:sldChg chg="addSp delSp modSp new mod ord">
        <pc:chgData name="Renata Lucia Mota Lima de Oliveira Rivitti" userId="a53e7473-2920-49c1-a0a0-dde92424a831" providerId="ADAL" clId="{54988CDF-C0C4-45BB-A583-75F81C871EF3}" dt="2023-04-19T14:40:22.522" v="5296" actId="1076"/>
        <pc:sldMkLst>
          <pc:docMk/>
          <pc:sldMk cId="1528035274" sldId="560"/>
        </pc:sldMkLst>
        <pc:spChg chg="del mod">
          <ac:chgData name="Renata Lucia Mota Lima de Oliveira Rivitti" userId="a53e7473-2920-49c1-a0a0-dde92424a831" providerId="ADAL" clId="{54988CDF-C0C4-45BB-A583-75F81C871EF3}" dt="2023-04-19T09:45:25.711" v="848" actId="478"/>
          <ac:spMkLst>
            <pc:docMk/>
            <pc:sldMk cId="1528035274" sldId="560"/>
            <ac:spMk id="2" creationId="{0845D5B3-5E84-5222-9130-685D7AE6CF15}"/>
          </ac:spMkLst>
        </pc:spChg>
        <pc:spChg chg="add del mod">
          <ac:chgData name="Renata Lucia Mota Lima de Oliveira Rivitti" userId="a53e7473-2920-49c1-a0a0-dde92424a831" providerId="ADAL" clId="{54988CDF-C0C4-45BB-A583-75F81C871EF3}" dt="2023-04-19T09:45:25.711" v="850"/>
          <ac:spMkLst>
            <pc:docMk/>
            <pc:sldMk cId="1528035274" sldId="560"/>
            <ac:spMk id="3" creationId="{AEB89296-BB0B-E0DE-F66B-1E0616EB6544}"/>
          </ac:spMkLst>
        </pc:spChg>
        <pc:spChg chg="add mod">
          <ac:chgData name="Renata Lucia Mota Lima de Oliveira Rivitti" userId="a53e7473-2920-49c1-a0a0-dde92424a831" providerId="ADAL" clId="{54988CDF-C0C4-45BB-A583-75F81C871EF3}" dt="2023-04-19T14:40:22.522" v="5296" actId="1076"/>
          <ac:spMkLst>
            <pc:docMk/>
            <pc:sldMk cId="1528035274" sldId="560"/>
            <ac:spMk id="4" creationId="{1517D1EA-5EBA-54FA-F00D-F476EAAE6D10}"/>
          </ac:spMkLst>
        </pc:spChg>
        <pc:spChg chg="add mod">
          <ac:chgData name="Renata Lucia Mota Lima de Oliveira Rivitti" userId="a53e7473-2920-49c1-a0a0-dde92424a831" providerId="ADAL" clId="{54988CDF-C0C4-45BB-A583-75F81C871EF3}" dt="2023-04-19T09:49:04.157" v="925" actId="20577"/>
          <ac:spMkLst>
            <pc:docMk/>
            <pc:sldMk cId="1528035274" sldId="560"/>
            <ac:spMk id="5" creationId="{87FB863C-895A-EA83-88D4-6980E445F18B}"/>
          </ac:spMkLst>
        </pc:spChg>
      </pc:sldChg>
      <pc:sldChg chg="addSp modSp new mod ord">
        <pc:chgData name="Renata Lucia Mota Lima de Oliveira Rivitti" userId="a53e7473-2920-49c1-a0a0-dde92424a831" providerId="ADAL" clId="{54988CDF-C0C4-45BB-A583-75F81C871EF3}" dt="2023-04-19T14:39:30.756" v="5292"/>
        <pc:sldMkLst>
          <pc:docMk/>
          <pc:sldMk cId="4090611610" sldId="561"/>
        </pc:sldMkLst>
        <pc:spChg chg="add mod">
          <ac:chgData name="Renata Lucia Mota Lima de Oliveira Rivitti" userId="a53e7473-2920-49c1-a0a0-dde92424a831" providerId="ADAL" clId="{54988CDF-C0C4-45BB-A583-75F81C871EF3}" dt="2023-04-19T14:39:22.249" v="5286" actId="1076"/>
          <ac:spMkLst>
            <pc:docMk/>
            <pc:sldMk cId="4090611610" sldId="561"/>
            <ac:spMk id="3" creationId="{F484701A-952D-2B84-D0E2-6D83F19B4402}"/>
          </ac:spMkLst>
        </pc:spChg>
        <pc:picChg chg="add mod modCrop">
          <ac:chgData name="Renata Lucia Mota Lima de Oliveira Rivitti" userId="a53e7473-2920-49c1-a0a0-dde92424a831" providerId="ADAL" clId="{54988CDF-C0C4-45BB-A583-75F81C871EF3}" dt="2023-04-19T09:57:56.135" v="1462" actId="1076"/>
          <ac:picMkLst>
            <pc:docMk/>
            <pc:sldMk cId="4090611610" sldId="561"/>
            <ac:picMk id="5" creationId="{E86E9379-95D5-BE6C-5B22-7A27C0CE6B7A}"/>
          </ac:picMkLst>
        </pc:picChg>
      </pc:sldChg>
      <pc:sldChg chg="addSp modSp new mod">
        <pc:chgData name="Renata Lucia Mota Lima de Oliveira Rivitti" userId="a53e7473-2920-49c1-a0a0-dde92424a831" providerId="ADAL" clId="{54988CDF-C0C4-45BB-A583-75F81C871EF3}" dt="2023-04-19T14:40:16.360" v="5295" actId="1076"/>
        <pc:sldMkLst>
          <pc:docMk/>
          <pc:sldMk cId="169669049" sldId="562"/>
        </pc:sldMkLst>
        <pc:spChg chg="add mod">
          <ac:chgData name="Renata Lucia Mota Lima de Oliveira Rivitti" userId="a53e7473-2920-49c1-a0a0-dde92424a831" providerId="ADAL" clId="{54988CDF-C0C4-45BB-A583-75F81C871EF3}" dt="2023-04-19T14:40:16.360" v="5295" actId="1076"/>
          <ac:spMkLst>
            <pc:docMk/>
            <pc:sldMk cId="169669049" sldId="562"/>
            <ac:spMk id="3" creationId="{EF59822F-71B5-6BE3-6207-D61E37C819B0}"/>
          </ac:spMkLst>
        </pc:spChg>
      </pc:sldChg>
      <pc:sldChg chg="addSp delSp modSp new mod ord">
        <pc:chgData name="Renata Lucia Mota Lima de Oliveira Rivitti" userId="a53e7473-2920-49c1-a0a0-dde92424a831" providerId="ADAL" clId="{54988CDF-C0C4-45BB-A583-75F81C871EF3}" dt="2023-04-19T14:41:38.169" v="5305" actId="6549"/>
        <pc:sldMkLst>
          <pc:docMk/>
          <pc:sldMk cId="1940900391" sldId="563"/>
        </pc:sldMkLst>
        <pc:spChg chg="del">
          <ac:chgData name="Renata Lucia Mota Lima de Oliveira Rivitti" userId="a53e7473-2920-49c1-a0a0-dde92424a831" providerId="ADAL" clId="{54988CDF-C0C4-45BB-A583-75F81C871EF3}" dt="2023-04-19T13:37:34.795" v="3477" actId="478"/>
          <ac:spMkLst>
            <pc:docMk/>
            <pc:sldMk cId="1940900391" sldId="563"/>
            <ac:spMk id="2" creationId="{06252E70-495E-3E09-72C3-56D35684EC11}"/>
          </ac:spMkLst>
        </pc:spChg>
        <pc:spChg chg="add mod">
          <ac:chgData name="Renata Lucia Mota Lima de Oliveira Rivitti" userId="a53e7473-2920-49c1-a0a0-dde92424a831" providerId="ADAL" clId="{54988CDF-C0C4-45BB-A583-75F81C871EF3}" dt="2023-04-19T14:41:38.169" v="5305" actId="6549"/>
          <ac:spMkLst>
            <pc:docMk/>
            <pc:sldMk cId="1940900391" sldId="563"/>
            <ac:spMk id="3" creationId="{A6E2EC3E-F433-DC45-EC65-46C03D29E477}"/>
          </ac:spMkLst>
        </pc:spChg>
      </pc:sldChg>
      <pc:sldChg chg="addSp delSp modSp new mod">
        <pc:chgData name="Renata Lucia Mota Lima de Oliveira Rivitti" userId="a53e7473-2920-49c1-a0a0-dde92424a831" providerId="ADAL" clId="{54988CDF-C0C4-45BB-A583-75F81C871EF3}" dt="2023-04-19T11:36:57.352" v="2105" actId="13926"/>
        <pc:sldMkLst>
          <pc:docMk/>
          <pc:sldMk cId="3224825271" sldId="564"/>
        </pc:sldMkLst>
        <pc:spChg chg="del">
          <ac:chgData name="Renata Lucia Mota Lima de Oliveira Rivitti" userId="a53e7473-2920-49c1-a0a0-dde92424a831" providerId="ADAL" clId="{54988CDF-C0C4-45BB-A583-75F81C871EF3}" dt="2023-04-19T10:06:36.629" v="2008" actId="478"/>
          <ac:spMkLst>
            <pc:docMk/>
            <pc:sldMk cId="3224825271" sldId="564"/>
            <ac:spMk id="2" creationId="{89873012-9068-6429-0C17-B2B1E6C4B9F1}"/>
          </ac:spMkLst>
        </pc:spChg>
        <pc:spChg chg="add mod">
          <ac:chgData name="Renata Lucia Mota Lima de Oliveira Rivitti" userId="a53e7473-2920-49c1-a0a0-dde92424a831" providerId="ADAL" clId="{54988CDF-C0C4-45BB-A583-75F81C871EF3}" dt="2023-04-19T11:36:57.352" v="2105" actId="13926"/>
          <ac:spMkLst>
            <pc:docMk/>
            <pc:sldMk cId="3224825271" sldId="564"/>
            <ac:spMk id="3" creationId="{35F9DEC4-D155-4D9F-CCE9-506B9138A40D}"/>
          </ac:spMkLst>
        </pc:spChg>
      </pc:sldChg>
      <pc:sldChg chg="modSp add mod">
        <pc:chgData name="Renata Lucia Mota Lima de Oliveira Rivitti" userId="a53e7473-2920-49c1-a0a0-dde92424a831" providerId="ADAL" clId="{54988CDF-C0C4-45BB-A583-75F81C871EF3}" dt="2023-04-19T11:45:07.846" v="2177" actId="20577"/>
        <pc:sldMkLst>
          <pc:docMk/>
          <pc:sldMk cId="3546839686" sldId="565"/>
        </pc:sldMkLst>
        <pc:spChg chg="mod">
          <ac:chgData name="Renata Lucia Mota Lima de Oliveira Rivitti" userId="a53e7473-2920-49c1-a0a0-dde92424a831" providerId="ADAL" clId="{54988CDF-C0C4-45BB-A583-75F81C871EF3}" dt="2023-04-19T11:45:07.846" v="2177" actId="20577"/>
          <ac:spMkLst>
            <pc:docMk/>
            <pc:sldMk cId="3546839686" sldId="565"/>
            <ac:spMk id="3" creationId="{35F9DEC4-D155-4D9F-CCE9-506B9138A40D}"/>
          </ac:spMkLst>
        </pc:spChg>
      </pc:sldChg>
      <pc:sldChg chg="addSp modSp new mod ord">
        <pc:chgData name="Renata Lucia Mota Lima de Oliveira Rivitti" userId="a53e7473-2920-49c1-a0a0-dde92424a831" providerId="ADAL" clId="{54988CDF-C0C4-45BB-A583-75F81C871EF3}" dt="2023-04-19T14:41:01.912" v="5300"/>
        <pc:sldMkLst>
          <pc:docMk/>
          <pc:sldMk cId="2687764467" sldId="566"/>
        </pc:sldMkLst>
        <pc:spChg chg="add mod">
          <ac:chgData name="Renata Lucia Mota Lima de Oliveira Rivitti" userId="a53e7473-2920-49c1-a0a0-dde92424a831" providerId="ADAL" clId="{54988CDF-C0C4-45BB-A583-75F81C871EF3}" dt="2023-04-19T11:48:42.721" v="2234" actId="1076"/>
          <ac:spMkLst>
            <pc:docMk/>
            <pc:sldMk cId="2687764467" sldId="566"/>
            <ac:spMk id="3" creationId="{6FBF3E3F-9D7C-7DF0-F484-6D7AED6CF4E1}"/>
          </ac:spMkLst>
        </pc:spChg>
        <pc:spChg chg="add mod">
          <ac:chgData name="Renata Lucia Mota Lima de Oliveira Rivitti" userId="a53e7473-2920-49c1-a0a0-dde92424a831" providerId="ADAL" clId="{54988CDF-C0C4-45BB-A583-75F81C871EF3}" dt="2023-04-19T11:49:01.824" v="2274" actId="114"/>
          <ac:spMkLst>
            <pc:docMk/>
            <pc:sldMk cId="2687764467" sldId="566"/>
            <ac:spMk id="6" creationId="{935A85F7-9E31-29FB-3D78-7B4273AB55D4}"/>
          </ac:spMkLst>
        </pc:spChg>
        <pc:picChg chg="add mod modCrop">
          <ac:chgData name="Renata Lucia Mota Lima de Oliveira Rivitti" userId="a53e7473-2920-49c1-a0a0-dde92424a831" providerId="ADAL" clId="{54988CDF-C0C4-45BB-A583-75F81C871EF3}" dt="2023-04-19T11:48:08.141" v="2229" actId="1076"/>
          <ac:picMkLst>
            <pc:docMk/>
            <pc:sldMk cId="2687764467" sldId="566"/>
            <ac:picMk id="5" creationId="{78CED12F-F170-4DC8-26FA-DABA37AB2DA9}"/>
          </ac:picMkLst>
        </pc:picChg>
      </pc:sldChg>
      <pc:sldChg chg="addSp modSp new mod">
        <pc:chgData name="Renata Lucia Mota Lima de Oliveira Rivitti" userId="a53e7473-2920-49c1-a0a0-dde92424a831" providerId="ADAL" clId="{54988CDF-C0C4-45BB-A583-75F81C871EF3}" dt="2023-04-19T14:40:38.801" v="5298" actId="1076"/>
        <pc:sldMkLst>
          <pc:docMk/>
          <pc:sldMk cId="583116870" sldId="567"/>
        </pc:sldMkLst>
        <pc:spChg chg="add mod">
          <ac:chgData name="Renata Lucia Mota Lima de Oliveira Rivitti" userId="a53e7473-2920-49c1-a0a0-dde92424a831" providerId="ADAL" clId="{54988CDF-C0C4-45BB-A583-75F81C871EF3}" dt="2023-04-19T14:40:38.801" v="5298" actId="1076"/>
          <ac:spMkLst>
            <pc:docMk/>
            <pc:sldMk cId="583116870" sldId="567"/>
            <ac:spMk id="4" creationId="{0090D55E-422A-4A99-2DAE-431DE03E1B16}"/>
          </ac:spMkLst>
        </pc:spChg>
        <pc:picChg chg="add mod modCrop">
          <ac:chgData name="Renata Lucia Mota Lima de Oliveira Rivitti" userId="a53e7473-2920-49c1-a0a0-dde92424a831" providerId="ADAL" clId="{54988CDF-C0C4-45BB-A583-75F81C871EF3}" dt="2023-04-19T13:30:43.432" v="3001" actId="1076"/>
          <ac:picMkLst>
            <pc:docMk/>
            <pc:sldMk cId="583116870" sldId="567"/>
            <ac:picMk id="6" creationId="{20E32394-2327-7C59-5DBE-1B65686DF977}"/>
          </ac:picMkLst>
        </pc:picChg>
      </pc:sldChg>
      <pc:sldChg chg="addSp modSp new del mod">
        <pc:chgData name="Renata Lucia Mota Lima de Oliveira Rivitti" userId="a53e7473-2920-49c1-a0a0-dde92424a831" providerId="ADAL" clId="{54988CDF-C0C4-45BB-A583-75F81C871EF3}" dt="2023-04-19T14:39:55.268" v="5294" actId="47"/>
        <pc:sldMkLst>
          <pc:docMk/>
          <pc:sldMk cId="4138960417" sldId="568"/>
        </pc:sldMkLst>
        <pc:spChg chg="add mod">
          <ac:chgData name="Renata Lucia Mota Lima de Oliveira Rivitti" userId="a53e7473-2920-49c1-a0a0-dde92424a831" providerId="ADAL" clId="{54988CDF-C0C4-45BB-A583-75F81C871EF3}" dt="2023-04-19T13:35:44.832" v="3350" actId="20577"/>
          <ac:spMkLst>
            <pc:docMk/>
            <pc:sldMk cId="4138960417" sldId="568"/>
            <ac:spMk id="3" creationId="{AD98F1E9-235F-1257-18DC-F0F31FC5BB5D}"/>
          </ac:spMkLst>
        </pc:spChg>
      </pc:sldChg>
      <pc:sldChg chg="addSp delSp modSp new mod">
        <pc:chgData name="Renata Lucia Mota Lima de Oliveira Rivitti" userId="a53e7473-2920-49c1-a0a0-dde92424a831" providerId="ADAL" clId="{54988CDF-C0C4-45BB-A583-75F81C871EF3}" dt="2023-04-19T13:48:40.926" v="3773" actId="1076"/>
        <pc:sldMkLst>
          <pc:docMk/>
          <pc:sldMk cId="2877676843" sldId="569"/>
        </pc:sldMkLst>
        <pc:spChg chg="del">
          <ac:chgData name="Renata Lucia Mota Lima de Oliveira Rivitti" userId="a53e7473-2920-49c1-a0a0-dde92424a831" providerId="ADAL" clId="{54988CDF-C0C4-45BB-A583-75F81C871EF3}" dt="2023-04-19T13:48:30.012" v="3771" actId="478"/>
          <ac:spMkLst>
            <pc:docMk/>
            <pc:sldMk cId="2877676843" sldId="569"/>
            <ac:spMk id="2" creationId="{D7CA8AAE-36DF-1F10-AED2-6C40677734D4}"/>
          </ac:spMkLst>
        </pc:spChg>
        <pc:spChg chg="add mod">
          <ac:chgData name="Renata Lucia Mota Lima de Oliveira Rivitti" userId="a53e7473-2920-49c1-a0a0-dde92424a831" providerId="ADAL" clId="{54988CDF-C0C4-45BB-A583-75F81C871EF3}" dt="2023-04-19T13:48:35.203" v="3772" actId="1076"/>
          <ac:spMkLst>
            <pc:docMk/>
            <pc:sldMk cId="2877676843" sldId="569"/>
            <ac:spMk id="3" creationId="{9FA9E7F5-660F-D961-4C2F-8A0168789DAD}"/>
          </ac:spMkLst>
        </pc:spChg>
        <pc:picChg chg="add mod modCrop">
          <ac:chgData name="Renata Lucia Mota Lima de Oliveira Rivitti" userId="a53e7473-2920-49c1-a0a0-dde92424a831" providerId="ADAL" clId="{54988CDF-C0C4-45BB-A583-75F81C871EF3}" dt="2023-04-19T13:48:40.926" v="3773" actId="1076"/>
          <ac:picMkLst>
            <pc:docMk/>
            <pc:sldMk cId="2877676843" sldId="569"/>
            <ac:picMk id="5" creationId="{15C03A7B-0557-C23B-90BC-4C6BA7CCC641}"/>
          </ac:picMkLst>
        </pc:picChg>
      </pc:sldChg>
      <pc:sldChg chg="addSp delSp modSp new mod ord">
        <pc:chgData name="Renata Lucia Mota Lima de Oliveira Rivitti" userId="a53e7473-2920-49c1-a0a0-dde92424a831" providerId="ADAL" clId="{54988CDF-C0C4-45BB-A583-75F81C871EF3}" dt="2023-04-19T13:50:07.163" v="3820" actId="1076"/>
        <pc:sldMkLst>
          <pc:docMk/>
          <pc:sldMk cId="1254508254" sldId="570"/>
        </pc:sldMkLst>
        <pc:spChg chg="add mod">
          <ac:chgData name="Renata Lucia Mota Lima de Oliveira Rivitti" userId="a53e7473-2920-49c1-a0a0-dde92424a831" providerId="ADAL" clId="{54988CDF-C0C4-45BB-A583-75F81C871EF3}" dt="2023-04-19T13:50:07.163" v="3820" actId="1076"/>
          <ac:spMkLst>
            <pc:docMk/>
            <pc:sldMk cId="1254508254" sldId="570"/>
            <ac:spMk id="5" creationId="{FA3A4521-241E-0D60-3AF9-DB3529AA61DE}"/>
          </ac:spMkLst>
        </pc:spChg>
        <pc:spChg chg="add del mod">
          <ac:chgData name="Renata Lucia Mota Lima de Oliveira Rivitti" userId="a53e7473-2920-49c1-a0a0-dde92424a831" providerId="ADAL" clId="{54988CDF-C0C4-45BB-A583-75F81C871EF3}" dt="2023-04-19T13:50:01.734" v="3819" actId="478"/>
          <ac:spMkLst>
            <pc:docMk/>
            <pc:sldMk cId="1254508254" sldId="570"/>
            <ac:spMk id="6" creationId="{21C3C8A1-2AB0-F832-B665-503DF511871E}"/>
          </ac:spMkLst>
        </pc:spChg>
        <pc:picChg chg="add mod modCrop">
          <ac:chgData name="Renata Lucia Mota Lima de Oliveira Rivitti" userId="a53e7473-2920-49c1-a0a0-dde92424a831" providerId="ADAL" clId="{54988CDF-C0C4-45BB-A583-75F81C871EF3}" dt="2023-04-19T13:48:47.325" v="3774" actId="1076"/>
          <ac:picMkLst>
            <pc:docMk/>
            <pc:sldMk cId="1254508254" sldId="570"/>
            <ac:picMk id="4" creationId="{0F2DC402-2BE3-0385-D150-C65C3657D05B}"/>
          </ac:picMkLst>
        </pc:picChg>
      </pc:sldChg>
      <pc:sldChg chg="addSp modSp new mod">
        <pc:chgData name="Renata Lucia Mota Lima de Oliveira Rivitti" userId="a53e7473-2920-49c1-a0a0-dde92424a831" providerId="ADAL" clId="{54988CDF-C0C4-45BB-A583-75F81C871EF3}" dt="2023-04-19T13:51:40.152" v="3828" actId="1076"/>
        <pc:sldMkLst>
          <pc:docMk/>
          <pc:sldMk cId="3104242639" sldId="571"/>
        </pc:sldMkLst>
        <pc:picChg chg="add mod modCrop">
          <ac:chgData name="Renata Lucia Mota Lima de Oliveira Rivitti" userId="a53e7473-2920-49c1-a0a0-dde92424a831" providerId="ADAL" clId="{54988CDF-C0C4-45BB-A583-75F81C871EF3}" dt="2023-04-19T13:51:40.152" v="3828" actId="1076"/>
          <ac:picMkLst>
            <pc:docMk/>
            <pc:sldMk cId="3104242639" sldId="571"/>
            <ac:picMk id="4" creationId="{6B337AF2-D264-F539-9123-15BF1186C1F1}"/>
          </ac:picMkLst>
        </pc:picChg>
      </pc:sldChg>
      <pc:sldChg chg="addSp modSp new del mod">
        <pc:chgData name="Renata Lucia Mota Lima de Oliveira Rivitti" userId="a53e7473-2920-49c1-a0a0-dde92424a831" providerId="ADAL" clId="{54988CDF-C0C4-45BB-A583-75F81C871EF3}" dt="2023-04-19T14:39:46.153" v="5293" actId="2696"/>
        <pc:sldMkLst>
          <pc:docMk/>
          <pc:sldMk cId="283718470" sldId="572"/>
        </pc:sldMkLst>
        <pc:picChg chg="add mod modCrop">
          <ac:chgData name="Renata Lucia Mota Lima de Oliveira Rivitti" userId="a53e7473-2920-49c1-a0a0-dde92424a831" providerId="ADAL" clId="{54988CDF-C0C4-45BB-A583-75F81C871EF3}" dt="2023-04-19T13:53:20.041" v="3835" actId="1076"/>
          <ac:picMkLst>
            <pc:docMk/>
            <pc:sldMk cId="283718470" sldId="572"/>
            <ac:picMk id="4" creationId="{F712174F-6A30-38E1-3CF0-0BC5BD40464A}"/>
          </ac:picMkLst>
        </pc:picChg>
      </pc:sldChg>
      <pc:sldChg chg="addSp modSp new del mod">
        <pc:chgData name="Renata Lucia Mota Lima de Oliveira Rivitti" userId="a53e7473-2920-49c1-a0a0-dde92424a831" providerId="ADAL" clId="{54988CDF-C0C4-45BB-A583-75F81C871EF3}" dt="2023-04-19T14:34:03.960" v="5139" actId="2696"/>
        <pc:sldMkLst>
          <pc:docMk/>
          <pc:sldMk cId="2788069568" sldId="573"/>
        </pc:sldMkLst>
        <pc:spChg chg="add mod">
          <ac:chgData name="Renata Lucia Mota Lima de Oliveira Rivitti" userId="a53e7473-2920-49c1-a0a0-dde92424a831" providerId="ADAL" clId="{54988CDF-C0C4-45BB-A583-75F81C871EF3}" dt="2023-04-19T14:08:00.163" v="4854" actId="5793"/>
          <ac:spMkLst>
            <pc:docMk/>
            <pc:sldMk cId="2788069568" sldId="573"/>
            <ac:spMk id="3" creationId="{7E6B9498-5268-A476-0116-99A7F4C09508}"/>
          </ac:spMkLst>
        </pc:spChg>
      </pc:sldChg>
      <pc:sldChg chg="add ord">
        <pc:chgData name="Renata Lucia Mota Lima de Oliveira Rivitti" userId="a53e7473-2920-49c1-a0a0-dde92424a831" providerId="ADAL" clId="{54988CDF-C0C4-45BB-A583-75F81C871EF3}" dt="2023-04-19T14:43:30.630" v="5311"/>
        <pc:sldMkLst>
          <pc:docMk/>
          <pc:sldMk cId="2852912268" sldId="573"/>
        </pc:sldMkLst>
      </pc:sldChg>
      <pc:sldChg chg="add">
        <pc:chgData name="Renata Lucia Mota Lima de Oliveira Rivitti" userId="a53e7473-2920-49c1-a0a0-dde92424a831" providerId="ADAL" clId="{54988CDF-C0C4-45BB-A583-75F81C871EF3}" dt="2023-04-19T14:34:08.863" v="5140"/>
        <pc:sldMkLst>
          <pc:docMk/>
          <pc:sldMk cId="1219594279" sldId="574"/>
        </pc:sldMkLst>
      </pc:sldChg>
      <pc:sldChg chg="addSp modSp new del mod">
        <pc:chgData name="Renata Lucia Mota Lima de Oliveira Rivitti" userId="a53e7473-2920-49c1-a0a0-dde92424a831" providerId="ADAL" clId="{54988CDF-C0C4-45BB-A583-75F81C871EF3}" dt="2023-04-19T14:34:03.960" v="5139" actId="2696"/>
        <pc:sldMkLst>
          <pc:docMk/>
          <pc:sldMk cId="2754873814" sldId="574"/>
        </pc:sldMkLst>
        <pc:spChg chg="add mod">
          <ac:chgData name="Renata Lucia Mota Lima de Oliveira Rivitti" userId="a53e7473-2920-49c1-a0a0-dde92424a831" providerId="ADAL" clId="{54988CDF-C0C4-45BB-A583-75F81C871EF3}" dt="2023-04-19T14:05:04.269" v="4749" actId="1076"/>
          <ac:spMkLst>
            <pc:docMk/>
            <pc:sldMk cId="2754873814" sldId="574"/>
            <ac:spMk id="3" creationId="{8C43FEA3-936F-7B9C-B052-EE0B3CCDC489}"/>
          </ac:spMkLst>
        </pc:spChg>
      </pc:sldChg>
      <pc:sldChg chg="new del">
        <pc:chgData name="Renata Lucia Mota Lima de Oliveira Rivitti" userId="a53e7473-2920-49c1-a0a0-dde92424a831" providerId="ADAL" clId="{54988CDF-C0C4-45BB-A583-75F81C871EF3}" dt="2023-04-19T14:06:14.172" v="4752" actId="47"/>
        <pc:sldMkLst>
          <pc:docMk/>
          <pc:sldMk cId="3324707964" sldId="575"/>
        </pc:sldMkLst>
      </pc:sldChg>
      <pc:sldChg chg="modSp add mod">
        <pc:chgData name="Renata Lucia Mota Lima de Oliveira Rivitti" userId="a53e7473-2920-49c1-a0a0-dde92424a831" providerId="ADAL" clId="{54988CDF-C0C4-45BB-A583-75F81C871EF3}" dt="2023-04-19T14:09:31.442" v="4871" actId="20577"/>
        <pc:sldMkLst>
          <pc:docMk/>
          <pc:sldMk cId="218342473" sldId="576"/>
        </pc:sldMkLst>
        <pc:spChg chg="mod">
          <ac:chgData name="Renata Lucia Mota Lima de Oliveira Rivitti" userId="a53e7473-2920-49c1-a0a0-dde92424a831" providerId="ADAL" clId="{54988CDF-C0C4-45BB-A583-75F81C871EF3}" dt="2023-04-19T14:09:10.628" v="4868" actId="1076"/>
          <ac:spMkLst>
            <pc:docMk/>
            <pc:sldMk cId="218342473" sldId="576"/>
            <ac:spMk id="2" creationId="{A3D79D99-EAEF-4EF9-8E0C-1C8484A0BF35}"/>
          </ac:spMkLst>
        </pc:spChg>
        <pc:spChg chg="mod">
          <ac:chgData name="Renata Lucia Mota Lima de Oliveira Rivitti" userId="a53e7473-2920-49c1-a0a0-dde92424a831" providerId="ADAL" clId="{54988CDF-C0C4-45BB-A583-75F81C871EF3}" dt="2023-04-19T14:06:25.483" v="4762" actId="6549"/>
          <ac:spMkLst>
            <pc:docMk/>
            <pc:sldMk cId="218342473" sldId="576"/>
            <ac:spMk id="3" creationId="{DC4DD953-7997-42C5-954B-0A100A9DD4E8}"/>
          </ac:spMkLst>
        </pc:spChg>
        <pc:spChg chg="mod">
          <ac:chgData name="Renata Lucia Mota Lima de Oliveira Rivitti" userId="a53e7473-2920-49c1-a0a0-dde92424a831" providerId="ADAL" clId="{54988CDF-C0C4-45BB-A583-75F81C871EF3}" dt="2023-04-19T14:09:31.442" v="4871" actId="20577"/>
          <ac:spMkLst>
            <pc:docMk/>
            <pc:sldMk cId="218342473" sldId="576"/>
            <ac:spMk id="4" creationId="{103547D0-C340-4531-A19F-9E6024383CAE}"/>
          </ac:spMkLst>
        </pc:spChg>
      </pc:sldChg>
      <pc:sldChg chg="modSp add mod ord">
        <pc:chgData name="Renata Lucia Mota Lima de Oliveira Rivitti" userId="a53e7473-2920-49c1-a0a0-dde92424a831" providerId="ADAL" clId="{54988CDF-C0C4-45BB-A583-75F81C871EF3}" dt="2023-04-19T14:26:23.381" v="5003"/>
        <pc:sldMkLst>
          <pc:docMk/>
          <pc:sldMk cId="1341579238" sldId="577"/>
        </pc:sldMkLst>
        <pc:spChg chg="mod">
          <ac:chgData name="Renata Lucia Mota Lima de Oliveira Rivitti" userId="a53e7473-2920-49c1-a0a0-dde92424a831" providerId="ADAL" clId="{54988CDF-C0C4-45BB-A583-75F81C871EF3}" dt="2023-04-19T14:26:23.381" v="5003"/>
          <ac:spMkLst>
            <pc:docMk/>
            <pc:sldMk cId="1341579238" sldId="577"/>
            <ac:spMk id="3" creationId="{F8A15DD6-7A81-4885-9422-760E048163CC}"/>
          </ac:spMkLst>
        </pc:spChg>
      </pc:sldChg>
      <pc:sldChg chg="addSp modSp new mod">
        <pc:chgData name="Renata Lucia Mota Lima de Oliveira Rivitti" userId="a53e7473-2920-49c1-a0a0-dde92424a831" providerId="ADAL" clId="{54988CDF-C0C4-45BB-A583-75F81C871EF3}" dt="2023-04-19T14:30:30.816" v="5120" actId="20577"/>
        <pc:sldMkLst>
          <pc:docMk/>
          <pc:sldMk cId="619755955" sldId="578"/>
        </pc:sldMkLst>
        <pc:spChg chg="add mod">
          <ac:chgData name="Renata Lucia Mota Lima de Oliveira Rivitti" userId="a53e7473-2920-49c1-a0a0-dde92424a831" providerId="ADAL" clId="{54988CDF-C0C4-45BB-A583-75F81C871EF3}" dt="2023-04-19T14:30:30.816" v="5120" actId="20577"/>
          <ac:spMkLst>
            <pc:docMk/>
            <pc:sldMk cId="619755955" sldId="578"/>
            <ac:spMk id="2" creationId="{53BEEF2D-43CB-D8F8-6D37-C288530E0348}"/>
          </ac:spMkLst>
        </pc:spChg>
      </pc:sldChg>
      <pc:sldMasterChg chg="del delSldLayout">
        <pc:chgData name="Renata Lucia Mota Lima de Oliveira Rivitti" userId="a53e7473-2920-49c1-a0a0-dde92424a831" providerId="ADAL" clId="{54988CDF-C0C4-45BB-A583-75F81C871EF3}" dt="2023-04-19T08:45:14.182" v="241" actId="47"/>
        <pc:sldMasterMkLst>
          <pc:docMk/>
          <pc:sldMasterMk cId="3508385696" sldId="2147483715"/>
        </pc:sldMasterMkLst>
        <pc:sldLayoutChg chg="del">
          <pc:chgData name="Renata Lucia Mota Lima de Oliveira Rivitti" userId="a53e7473-2920-49c1-a0a0-dde92424a831" providerId="ADAL" clId="{54988CDF-C0C4-45BB-A583-75F81C871EF3}" dt="2023-04-19T08:45:14.182" v="241" actId="47"/>
          <pc:sldLayoutMkLst>
            <pc:docMk/>
            <pc:sldMasterMk cId="3508385696" sldId="2147483715"/>
            <pc:sldLayoutMk cId="1966689328" sldId="2147483716"/>
          </pc:sldLayoutMkLst>
        </pc:sldLayoutChg>
        <pc:sldLayoutChg chg="del">
          <pc:chgData name="Renata Lucia Mota Lima de Oliveira Rivitti" userId="a53e7473-2920-49c1-a0a0-dde92424a831" providerId="ADAL" clId="{54988CDF-C0C4-45BB-A583-75F81C871EF3}" dt="2023-04-19T08:45:14.182" v="241" actId="47"/>
          <pc:sldLayoutMkLst>
            <pc:docMk/>
            <pc:sldMasterMk cId="3508385696" sldId="2147483715"/>
            <pc:sldLayoutMk cId="3721421841" sldId="2147483717"/>
          </pc:sldLayoutMkLst>
        </pc:sldLayoutChg>
        <pc:sldLayoutChg chg="del">
          <pc:chgData name="Renata Lucia Mota Lima de Oliveira Rivitti" userId="a53e7473-2920-49c1-a0a0-dde92424a831" providerId="ADAL" clId="{54988CDF-C0C4-45BB-A583-75F81C871EF3}" dt="2023-04-19T08:45:14.182" v="241" actId="47"/>
          <pc:sldLayoutMkLst>
            <pc:docMk/>
            <pc:sldMasterMk cId="3508385696" sldId="2147483715"/>
            <pc:sldLayoutMk cId="475082870" sldId="2147483718"/>
          </pc:sldLayoutMkLst>
        </pc:sldLayoutChg>
        <pc:sldLayoutChg chg="del">
          <pc:chgData name="Renata Lucia Mota Lima de Oliveira Rivitti" userId="a53e7473-2920-49c1-a0a0-dde92424a831" providerId="ADAL" clId="{54988CDF-C0C4-45BB-A583-75F81C871EF3}" dt="2023-04-19T08:45:14.182" v="241" actId="47"/>
          <pc:sldLayoutMkLst>
            <pc:docMk/>
            <pc:sldMasterMk cId="3508385696" sldId="2147483715"/>
            <pc:sldLayoutMk cId="1095138002" sldId="2147483719"/>
          </pc:sldLayoutMkLst>
        </pc:sldLayoutChg>
        <pc:sldLayoutChg chg="del">
          <pc:chgData name="Renata Lucia Mota Lima de Oliveira Rivitti" userId="a53e7473-2920-49c1-a0a0-dde92424a831" providerId="ADAL" clId="{54988CDF-C0C4-45BB-A583-75F81C871EF3}" dt="2023-04-19T08:45:14.182" v="241" actId="47"/>
          <pc:sldLayoutMkLst>
            <pc:docMk/>
            <pc:sldMasterMk cId="3508385696" sldId="2147483715"/>
            <pc:sldLayoutMk cId="122681027" sldId="2147483720"/>
          </pc:sldLayoutMkLst>
        </pc:sldLayoutChg>
        <pc:sldLayoutChg chg="del">
          <pc:chgData name="Renata Lucia Mota Lima de Oliveira Rivitti" userId="a53e7473-2920-49c1-a0a0-dde92424a831" providerId="ADAL" clId="{54988CDF-C0C4-45BB-A583-75F81C871EF3}" dt="2023-04-19T08:45:14.182" v="241" actId="47"/>
          <pc:sldLayoutMkLst>
            <pc:docMk/>
            <pc:sldMasterMk cId="3508385696" sldId="2147483715"/>
            <pc:sldLayoutMk cId="3719326522" sldId="2147483721"/>
          </pc:sldLayoutMkLst>
        </pc:sldLayoutChg>
        <pc:sldLayoutChg chg="del">
          <pc:chgData name="Renata Lucia Mota Lima de Oliveira Rivitti" userId="a53e7473-2920-49c1-a0a0-dde92424a831" providerId="ADAL" clId="{54988CDF-C0C4-45BB-A583-75F81C871EF3}" dt="2023-04-19T08:45:14.182" v="241" actId="47"/>
          <pc:sldLayoutMkLst>
            <pc:docMk/>
            <pc:sldMasterMk cId="3508385696" sldId="2147483715"/>
            <pc:sldLayoutMk cId="539870541" sldId="2147483722"/>
          </pc:sldLayoutMkLst>
        </pc:sldLayoutChg>
        <pc:sldLayoutChg chg="del">
          <pc:chgData name="Renata Lucia Mota Lima de Oliveira Rivitti" userId="a53e7473-2920-49c1-a0a0-dde92424a831" providerId="ADAL" clId="{54988CDF-C0C4-45BB-A583-75F81C871EF3}" dt="2023-04-19T08:45:14.182" v="241" actId="47"/>
          <pc:sldLayoutMkLst>
            <pc:docMk/>
            <pc:sldMasterMk cId="3508385696" sldId="2147483715"/>
            <pc:sldLayoutMk cId="1520784461" sldId="2147483723"/>
          </pc:sldLayoutMkLst>
        </pc:sldLayoutChg>
        <pc:sldLayoutChg chg="del">
          <pc:chgData name="Renata Lucia Mota Lima de Oliveira Rivitti" userId="a53e7473-2920-49c1-a0a0-dde92424a831" providerId="ADAL" clId="{54988CDF-C0C4-45BB-A583-75F81C871EF3}" dt="2023-04-19T08:45:14.182" v="241" actId="47"/>
          <pc:sldLayoutMkLst>
            <pc:docMk/>
            <pc:sldMasterMk cId="3508385696" sldId="2147483715"/>
            <pc:sldLayoutMk cId="997750211" sldId="2147483724"/>
          </pc:sldLayoutMkLst>
        </pc:sldLayoutChg>
        <pc:sldLayoutChg chg="del">
          <pc:chgData name="Renata Lucia Mota Lima de Oliveira Rivitti" userId="a53e7473-2920-49c1-a0a0-dde92424a831" providerId="ADAL" clId="{54988CDF-C0C4-45BB-A583-75F81C871EF3}" dt="2023-04-19T08:45:14.182" v="241" actId="47"/>
          <pc:sldLayoutMkLst>
            <pc:docMk/>
            <pc:sldMasterMk cId="3508385696" sldId="2147483715"/>
            <pc:sldLayoutMk cId="2331968080" sldId="2147483725"/>
          </pc:sldLayoutMkLst>
        </pc:sldLayoutChg>
        <pc:sldLayoutChg chg="del">
          <pc:chgData name="Renata Lucia Mota Lima de Oliveira Rivitti" userId="a53e7473-2920-49c1-a0a0-dde92424a831" providerId="ADAL" clId="{54988CDF-C0C4-45BB-A583-75F81C871EF3}" dt="2023-04-19T08:45:14.182" v="241" actId="47"/>
          <pc:sldLayoutMkLst>
            <pc:docMk/>
            <pc:sldMasterMk cId="3508385696" sldId="2147483715"/>
            <pc:sldLayoutMk cId="3311643643" sldId="2147483726"/>
          </pc:sldLayoutMkLst>
        </pc:sldLayoutChg>
      </pc:sldMasterChg>
      <pc:sldMasterChg chg="del delSldLayout">
        <pc:chgData name="Renata Lucia Mota Lima de Oliveira Rivitti" userId="a53e7473-2920-49c1-a0a0-dde92424a831" providerId="ADAL" clId="{54988CDF-C0C4-45BB-A583-75F81C871EF3}" dt="2023-04-19T14:27:02.196" v="5010" actId="2696"/>
        <pc:sldMasterMkLst>
          <pc:docMk/>
          <pc:sldMasterMk cId="262585402" sldId="2147483727"/>
        </pc:sldMasterMkLst>
        <pc:sldLayoutChg chg="del">
          <pc:chgData name="Renata Lucia Mota Lima de Oliveira Rivitti" userId="a53e7473-2920-49c1-a0a0-dde92424a831" providerId="ADAL" clId="{54988CDF-C0C4-45BB-A583-75F81C871EF3}" dt="2023-04-19T14:27:02.196" v="5010" actId="2696"/>
          <pc:sldLayoutMkLst>
            <pc:docMk/>
            <pc:sldMasterMk cId="262585402" sldId="2147483727"/>
            <pc:sldLayoutMk cId="3547271389" sldId="2147483728"/>
          </pc:sldLayoutMkLst>
        </pc:sldLayoutChg>
        <pc:sldLayoutChg chg="del">
          <pc:chgData name="Renata Lucia Mota Lima de Oliveira Rivitti" userId="a53e7473-2920-49c1-a0a0-dde92424a831" providerId="ADAL" clId="{54988CDF-C0C4-45BB-A583-75F81C871EF3}" dt="2023-04-19T14:27:02.196" v="5010" actId="2696"/>
          <pc:sldLayoutMkLst>
            <pc:docMk/>
            <pc:sldMasterMk cId="262585402" sldId="2147483727"/>
            <pc:sldLayoutMk cId="2168230187" sldId="2147483729"/>
          </pc:sldLayoutMkLst>
        </pc:sldLayoutChg>
        <pc:sldLayoutChg chg="del">
          <pc:chgData name="Renata Lucia Mota Lima de Oliveira Rivitti" userId="a53e7473-2920-49c1-a0a0-dde92424a831" providerId="ADAL" clId="{54988CDF-C0C4-45BB-A583-75F81C871EF3}" dt="2023-04-19T14:27:02.196" v="5010" actId="2696"/>
          <pc:sldLayoutMkLst>
            <pc:docMk/>
            <pc:sldMasterMk cId="262585402" sldId="2147483727"/>
            <pc:sldLayoutMk cId="625387759" sldId="2147483730"/>
          </pc:sldLayoutMkLst>
        </pc:sldLayoutChg>
        <pc:sldLayoutChg chg="del">
          <pc:chgData name="Renata Lucia Mota Lima de Oliveira Rivitti" userId="a53e7473-2920-49c1-a0a0-dde92424a831" providerId="ADAL" clId="{54988CDF-C0C4-45BB-A583-75F81C871EF3}" dt="2023-04-19T14:27:02.196" v="5010" actId="2696"/>
          <pc:sldLayoutMkLst>
            <pc:docMk/>
            <pc:sldMasterMk cId="262585402" sldId="2147483727"/>
            <pc:sldLayoutMk cId="2332532184" sldId="2147483731"/>
          </pc:sldLayoutMkLst>
        </pc:sldLayoutChg>
        <pc:sldLayoutChg chg="del">
          <pc:chgData name="Renata Lucia Mota Lima de Oliveira Rivitti" userId="a53e7473-2920-49c1-a0a0-dde92424a831" providerId="ADAL" clId="{54988CDF-C0C4-45BB-A583-75F81C871EF3}" dt="2023-04-19T14:27:02.196" v="5010" actId="2696"/>
          <pc:sldLayoutMkLst>
            <pc:docMk/>
            <pc:sldMasterMk cId="262585402" sldId="2147483727"/>
            <pc:sldLayoutMk cId="2346346987" sldId="2147483732"/>
          </pc:sldLayoutMkLst>
        </pc:sldLayoutChg>
        <pc:sldLayoutChg chg="del">
          <pc:chgData name="Renata Lucia Mota Lima de Oliveira Rivitti" userId="a53e7473-2920-49c1-a0a0-dde92424a831" providerId="ADAL" clId="{54988CDF-C0C4-45BB-A583-75F81C871EF3}" dt="2023-04-19T14:27:02.196" v="5010" actId="2696"/>
          <pc:sldLayoutMkLst>
            <pc:docMk/>
            <pc:sldMasterMk cId="262585402" sldId="2147483727"/>
            <pc:sldLayoutMk cId="1811416598" sldId="2147483733"/>
          </pc:sldLayoutMkLst>
        </pc:sldLayoutChg>
        <pc:sldLayoutChg chg="del">
          <pc:chgData name="Renata Lucia Mota Lima de Oliveira Rivitti" userId="a53e7473-2920-49c1-a0a0-dde92424a831" providerId="ADAL" clId="{54988CDF-C0C4-45BB-A583-75F81C871EF3}" dt="2023-04-19T14:27:02.196" v="5010" actId="2696"/>
          <pc:sldLayoutMkLst>
            <pc:docMk/>
            <pc:sldMasterMk cId="262585402" sldId="2147483727"/>
            <pc:sldLayoutMk cId="3072732828" sldId="2147483734"/>
          </pc:sldLayoutMkLst>
        </pc:sldLayoutChg>
        <pc:sldLayoutChg chg="del">
          <pc:chgData name="Renata Lucia Mota Lima de Oliveira Rivitti" userId="a53e7473-2920-49c1-a0a0-dde92424a831" providerId="ADAL" clId="{54988CDF-C0C4-45BB-A583-75F81C871EF3}" dt="2023-04-19T14:27:02.196" v="5010" actId="2696"/>
          <pc:sldLayoutMkLst>
            <pc:docMk/>
            <pc:sldMasterMk cId="262585402" sldId="2147483727"/>
            <pc:sldLayoutMk cId="1814193956" sldId="2147483735"/>
          </pc:sldLayoutMkLst>
        </pc:sldLayoutChg>
        <pc:sldLayoutChg chg="del">
          <pc:chgData name="Renata Lucia Mota Lima de Oliveira Rivitti" userId="a53e7473-2920-49c1-a0a0-dde92424a831" providerId="ADAL" clId="{54988CDF-C0C4-45BB-A583-75F81C871EF3}" dt="2023-04-19T14:27:02.196" v="5010" actId="2696"/>
          <pc:sldLayoutMkLst>
            <pc:docMk/>
            <pc:sldMasterMk cId="262585402" sldId="2147483727"/>
            <pc:sldLayoutMk cId="667159874" sldId="2147483736"/>
          </pc:sldLayoutMkLst>
        </pc:sldLayoutChg>
        <pc:sldLayoutChg chg="del">
          <pc:chgData name="Renata Lucia Mota Lima de Oliveira Rivitti" userId="a53e7473-2920-49c1-a0a0-dde92424a831" providerId="ADAL" clId="{54988CDF-C0C4-45BB-A583-75F81C871EF3}" dt="2023-04-19T14:27:02.196" v="5010" actId="2696"/>
          <pc:sldLayoutMkLst>
            <pc:docMk/>
            <pc:sldMasterMk cId="262585402" sldId="2147483727"/>
            <pc:sldLayoutMk cId="463012286" sldId="2147483737"/>
          </pc:sldLayoutMkLst>
        </pc:sldLayoutChg>
        <pc:sldLayoutChg chg="del">
          <pc:chgData name="Renata Lucia Mota Lima de Oliveira Rivitti" userId="a53e7473-2920-49c1-a0a0-dde92424a831" providerId="ADAL" clId="{54988CDF-C0C4-45BB-A583-75F81C871EF3}" dt="2023-04-19T14:27:02.196" v="5010" actId="2696"/>
          <pc:sldLayoutMkLst>
            <pc:docMk/>
            <pc:sldMasterMk cId="262585402" sldId="2147483727"/>
            <pc:sldLayoutMk cId="738300364" sldId="2147483738"/>
          </pc:sldLayoutMkLst>
        </pc:sldLayoutChg>
      </pc:sldMasterChg>
      <pc:sldMasterChg chg="del delSldLayout">
        <pc:chgData name="Renata Lucia Mota Lima de Oliveira Rivitti" userId="a53e7473-2920-49c1-a0a0-dde92424a831" providerId="ADAL" clId="{54988CDF-C0C4-45BB-A583-75F81C871EF3}" dt="2023-04-19T14:28:44.578" v="5033" actId="2696"/>
        <pc:sldMasterMkLst>
          <pc:docMk/>
          <pc:sldMasterMk cId="699480810" sldId="2147483739"/>
        </pc:sldMasterMkLst>
        <pc:sldLayoutChg chg="del">
          <pc:chgData name="Renata Lucia Mota Lima de Oliveira Rivitti" userId="a53e7473-2920-49c1-a0a0-dde92424a831" providerId="ADAL" clId="{54988CDF-C0C4-45BB-A583-75F81C871EF3}" dt="2023-04-19T14:28:44.578" v="5033" actId="2696"/>
          <pc:sldLayoutMkLst>
            <pc:docMk/>
            <pc:sldMasterMk cId="699480810" sldId="2147483739"/>
            <pc:sldLayoutMk cId="392201812" sldId="2147483740"/>
          </pc:sldLayoutMkLst>
        </pc:sldLayoutChg>
        <pc:sldLayoutChg chg="del">
          <pc:chgData name="Renata Lucia Mota Lima de Oliveira Rivitti" userId="a53e7473-2920-49c1-a0a0-dde92424a831" providerId="ADAL" clId="{54988CDF-C0C4-45BB-A583-75F81C871EF3}" dt="2023-04-19T14:28:44.578" v="5033" actId="2696"/>
          <pc:sldLayoutMkLst>
            <pc:docMk/>
            <pc:sldMasterMk cId="699480810" sldId="2147483739"/>
            <pc:sldLayoutMk cId="3851386726" sldId="2147483741"/>
          </pc:sldLayoutMkLst>
        </pc:sldLayoutChg>
        <pc:sldLayoutChg chg="del">
          <pc:chgData name="Renata Lucia Mota Lima de Oliveira Rivitti" userId="a53e7473-2920-49c1-a0a0-dde92424a831" providerId="ADAL" clId="{54988CDF-C0C4-45BB-A583-75F81C871EF3}" dt="2023-04-19T14:28:44.578" v="5033" actId="2696"/>
          <pc:sldLayoutMkLst>
            <pc:docMk/>
            <pc:sldMasterMk cId="699480810" sldId="2147483739"/>
            <pc:sldLayoutMk cId="4022273777" sldId="2147483742"/>
          </pc:sldLayoutMkLst>
        </pc:sldLayoutChg>
        <pc:sldLayoutChg chg="del">
          <pc:chgData name="Renata Lucia Mota Lima de Oliveira Rivitti" userId="a53e7473-2920-49c1-a0a0-dde92424a831" providerId="ADAL" clId="{54988CDF-C0C4-45BB-A583-75F81C871EF3}" dt="2023-04-19T14:28:44.578" v="5033" actId="2696"/>
          <pc:sldLayoutMkLst>
            <pc:docMk/>
            <pc:sldMasterMk cId="699480810" sldId="2147483739"/>
            <pc:sldLayoutMk cId="3938186906" sldId="2147483743"/>
          </pc:sldLayoutMkLst>
        </pc:sldLayoutChg>
        <pc:sldLayoutChg chg="del">
          <pc:chgData name="Renata Lucia Mota Lima de Oliveira Rivitti" userId="a53e7473-2920-49c1-a0a0-dde92424a831" providerId="ADAL" clId="{54988CDF-C0C4-45BB-A583-75F81C871EF3}" dt="2023-04-19T14:28:44.578" v="5033" actId="2696"/>
          <pc:sldLayoutMkLst>
            <pc:docMk/>
            <pc:sldMasterMk cId="699480810" sldId="2147483739"/>
            <pc:sldLayoutMk cId="3585733492" sldId="2147483744"/>
          </pc:sldLayoutMkLst>
        </pc:sldLayoutChg>
        <pc:sldLayoutChg chg="del">
          <pc:chgData name="Renata Lucia Mota Lima de Oliveira Rivitti" userId="a53e7473-2920-49c1-a0a0-dde92424a831" providerId="ADAL" clId="{54988CDF-C0C4-45BB-A583-75F81C871EF3}" dt="2023-04-19T14:28:44.578" v="5033" actId="2696"/>
          <pc:sldLayoutMkLst>
            <pc:docMk/>
            <pc:sldMasterMk cId="699480810" sldId="2147483739"/>
            <pc:sldLayoutMk cId="1839885518" sldId="2147483745"/>
          </pc:sldLayoutMkLst>
        </pc:sldLayoutChg>
        <pc:sldLayoutChg chg="del">
          <pc:chgData name="Renata Lucia Mota Lima de Oliveira Rivitti" userId="a53e7473-2920-49c1-a0a0-dde92424a831" providerId="ADAL" clId="{54988CDF-C0C4-45BB-A583-75F81C871EF3}" dt="2023-04-19T14:28:44.578" v="5033" actId="2696"/>
          <pc:sldLayoutMkLst>
            <pc:docMk/>
            <pc:sldMasterMk cId="699480810" sldId="2147483739"/>
            <pc:sldLayoutMk cId="3843368886" sldId="2147483746"/>
          </pc:sldLayoutMkLst>
        </pc:sldLayoutChg>
        <pc:sldLayoutChg chg="del">
          <pc:chgData name="Renata Lucia Mota Lima de Oliveira Rivitti" userId="a53e7473-2920-49c1-a0a0-dde92424a831" providerId="ADAL" clId="{54988CDF-C0C4-45BB-A583-75F81C871EF3}" dt="2023-04-19T14:28:44.578" v="5033" actId="2696"/>
          <pc:sldLayoutMkLst>
            <pc:docMk/>
            <pc:sldMasterMk cId="699480810" sldId="2147483739"/>
            <pc:sldLayoutMk cId="4054356906" sldId="2147483747"/>
          </pc:sldLayoutMkLst>
        </pc:sldLayoutChg>
      </pc:sldMasterChg>
      <pc:sldMasterChg chg="del delSldLayout">
        <pc:chgData name="Renata Lucia Mota Lima de Oliveira Rivitti" userId="a53e7473-2920-49c1-a0a0-dde92424a831" providerId="ADAL" clId="{54988CDF-C0C4-45BB-A583-75F81C871EF3}" dt="2023-04-19T14:32:51.834" v="5129" actId="47"/>
        <pc:sldMasterMkLst>
          <pc:docMk/>
          <pc:sldMasterMk cId="42820403" sldId="2147483748"/>
        </pc:sldMasterMkLst>
        <pc:sldLayoutChg chg="del">
          <pc:chgData name="Renata Lucia Mota Lima de Oliveira Rivitti" userId="a53e7473-2920-49c1-a0a0-dde92424a831" providerId="ADAL" clId="{54988CDF-C0C4-45BB-A583-75F81C871EF3}" dt="2023-04-19T14:32:51.834" v="5129" actId="47"/>
          <pc:sldLayoutMkLst>
            <pc:docMk/>
            <pc:sldMasterMk cId="42820403" sldId="2147483748"/>
            <pc:sldLayoutMk cId="576054771" sldId="2147483749"/>
          </pc:sldLayoutMkLst>
        </pc:sldLayoutChg>
        <pc:sldLayoutChg chg="del">
          <pc:chgData name="Renata Lucia Mota Lima de Oliveira Rivitti" userId="a53e7473-2920-49c1-a0a0-dde92424a831" providerId="ADAL" clId="{54988CDF-C0C4-45BB-A583-75F81C871EF3}" dt="2023-04-19T14:32:51.834" v="5129" actId="47"/>
          <pc:sldLayoutMkLst>
            <pc:docMk/>
            <pc:sldMasterMk cId="42820403" sldId="2147483748"/>
            <pc:sldLayoutMk cId="708945138" sldId="2147483750"/>
          </pc:sldLayoutMkLst>
        </pc:sldLayoutChg>
        <pc:sldLayoutChg chg="del">
          <pc:chgData name="Renata Lucia Mota Lima de Oliveira Rivitti" userId="a53e7473-2920-49c1-a0a0-dde92424a831" providerId="ADAL" clId="{54988CDF-C0C4-45BB-A583-75F81C871EF3}" dt="2023-04-19T14:32:51.834" v="5129" actId="47"/>
          <pc:sldLayoutMkLst>
            <pc:docMk/>
            <pc:sldMasterMk cId="42820403" sldId="2147483748"/>
            <pc:sldLayoutMk cId="1416490079" sldId="2147483751"/>
          </pc:sldLayoutMkLst>
        </pc:sldLayoutChg>
        <pc:sldLayoutChg chg="del">
          <pc:chgData name="Renata Lucia Mota Lima de Oliveira Rivitti" userId="a53e7473-2920-49c1-a0a0-dde92424a831" providerId="ADAL" clId="{54988CDF-C0C4-45BB-A583-75F81C871EF3}" dt="2023-04-19T14:32:51.834" v="5129" actId="47"/>
          <pc:sldLayoutMkLst>
            <pc:docMk/>
            <pc:sldMasterMk cId="42820403" sldId="2147483748"/>
            <pc:sldLayoutMk cId="3000212192" sldId="2147483752"/>
          </pc:sldLayoutMkLst>
        </pc:sldLayoutChg>
        <pc:sldLayoutChg chg="del">
          <pc:chgData name="Renata Lucia Mota Lima de Oliveira Rivitti" userId="a53e7473-2920-49c1-a0a0-dde92424a831" providerId="ADAL" clId="{54988CDF-C0C4-45BB-A583-75F81C871EF3}" dt="2023-04-19T14:32:51.834" v="5129" actId="47"/>
          <pc:sldLayoutMkLst>
            <pc:docMk/>
            <pc:sldMasterMk cId="42820403" sldId="2147483748"/>
            <pc:sldLayoutMk cId="658569853" sldId="2147483753"/>
          </pc:sldLayoutMkLst>
        </pc:sldLayoutChg>
        <pc:sldLayoutChg chg="del">
          <pc:chgData name="Renata Lucia Mota Lima de Oliveira Rivitti" userId="a53e7473-2920-49c1-a0a0-dde92424a831" providerId="ADAL" clId="{54988CDF-C0C4-45BB-A583-75F81C871EF3}" dt="2023-04-19T14:32:51.834" v="5129" actId="47"/>
          <pc:sldLayoutMkLst>
            <pc:docMk/>
            <pc:sldMasterMk cId="42820403" sldId="2147483748"/>
            <pc:sldLayoutMk cId="2606564786" sldId="2147483754"/>
          </pc:sldLayoutMkLst>
        </pc:sldLayoutChg>
        <pc:sldLayoutChg chg="del">
          <pc:chgData name="Renata Lucia Mota Lima de Oliveira Rivitti" userId="a53e7473-2920-49c1-a0a0-dde92424a831" providerId="ADAL" clId="{54988CDF-C0C4-45BB-A583-75F81C871EF3}" dt="2023-04-19T14:32:51.834" v="5129" actId="47"/>
          <pc:sldLayoutMkLst>
            <pc:docMk/>
            <pc:sldMasterMk cId="42820403" sldId="2147483748"/>
            <pc:sldLayoutMk cId="2198721440" sldId="2147483755"/>
          </pc:sldLayoutMkLst>
        </pc:sldLayoutChg>
        <pc:sldLayoutChg chg="del">
          <pc:chgData name="Renata Lucia Mota Lima de Oliveira Rivitti" userId="a53e7473-2920-49c1-a0a0-dde92424a831" providerId="ADAL" clId="{54988CDF-C0C4-45BB-A583-75F81C871EF3}" dt="2023-04-19T14:32:51.834" v="5129" actId="47"/>
          <pc:sldLayoutMkLst>
            <pc:docMk/>
            <pc:sldMasterMk cId="42820403" sldId="2147483748"/>
            <pc:sldLayoutMk cId="681542370" sldId="2147483756"/>
          </pc:sldLayoutMkLst>
        </pc:sldLayoutChg>
        <pc:sldLayoutChg chg="del">
          <pc:chgData name="Renata Lucia Mota Lima de Oliveira Rivitti" userId="a53e7473-2920-49c1-a0a0-dde92424a831" providerId="ADAL" clId="{54988CDF-C0C4-45BB-A583-75F81C871EF3}" dt="2023-04-19T14:32:51.834" v="5129" actId="47"/>
          <pc:sldLayoutMkLst>
            <pc:docMk/>
            <pc:sldMasterMk cId="42820403" sldId="2147483748"/>
            <pc:sldLayoutMk cId="2712932125" sldId="2147483757"/>
          </pc:sldLayoutMkLst>
        </pc:sldLayoutChg>
        <pc:sldLayoutChg chg="del">
          <pc:chgData name="Renata Lucia Mota Lima de Oliveira Rivitti" userId="a53e7473-2920-49c1-a0a0-dde92424a831" providerId="ADAL" clId="{54988CDF-C0C4-45BB-A583-75F81C871EF3}" dt="2023-04-19T14:32:51.834" v="5129" actId="47"/>
          <pc:sldLayoutMkLst>
            <pc:docMk/>
            <pc:sldMasterMk cId="42820403" sldId="2147483748"/>
            <pc:sldLayoutMk cId="5867111" sldId="2147483758"/>
          </pc:sldLayoutMkLst>
        </pc:sldLayoutChg>
        <pc:sldLayoutChg chg="del">
          <pc:chgData name="Renata Lucia Mota Lima de Oliveira Rivitti" userId="a53e7473-2920-49c1-a0a0-dde92424a831" providerId="ADAL" clId="{54988CDF-C0C4-45BB-A583-75F81C871EF3}" dt="2023-04-19T14:32:51.834" v="5129" actId="47"/>
          <pc:sldLayoutMkLst>
            <pc:docMk/>
            <pc:sldMasterMk cId="42820403" sldId="2147483748"/>
            <pc:sldLayoutMk cId="3343255247" sldId="2147483759"/>
          </pc:sldLayoutMkLst>
        </pc:sldLayoutChg>
      </pc:sldMasterChg>
      <pc:sldMasterChg chg="del delSldLayout">
        <pc:chgData name="Renata Lucia Mota Lima de Oliveira Rivitti" userId="a53e7473-2920-49c1-a0a0-dde92424a831" providerId="ADAL" clId="{54988CDF-C0C4-45BB-A583-75F81C871EF3}" dt="2023-04-19T14:29:34.987" v="5041" actId="47"/>
        <pc:sldMasterMkLst>
          <pc:docMk/>
          <pc:sldMasterMk cId="3312224021" sldId="2147483760"/>
        </pc:sldMasterMkLst>
        <pc:sldLayoutChg chg="del">
          <pc:chgData name="Renata Lucia Mota Lima de Oliveira Rivitti" userId="a53e7473-2920-49c1-a0a0-dde92424a831" providerId="ADAL" clId="{54988CDF-C0C4-45BB-A583-75F81C871EF3}" dt="2023-04-19T14:29:34.987" v="5041" actId="47"/>
          <pc:sldLayoutMkLst>
            <pc:docMk/>
            <pc:sldMasterMk cId="3312224021" sldId="2147483760"/>
            <pc:sldLayoutMk cId="838903142" sldId="2147483761"/>
          </pc:sldLayoutMkLst>
        </pc:sldLayoutChg>
        <pc:sldLayoutChg chg="del">
          <pc:chgData name="Renata Lucia Mota Lima de Oliveira Rivitti" userId="a53e7473-2920-49c1-a0a0-dde92424a831" providerId="ADAL" clId="{54988CDF-C0C4-45BB-A583-75F81C871EF3}" dt="2023-04-19T14:29:34.987" v="5041" actId="47"/>
          <pc:sldLayoutMkLst>
            <pc:docMk/>
            <pc:sldMasterMk cId="3312224021" sldId="2147483760"/>
            <pc:sldLayoutMk cId="252675215" sldId="2147483762"/>
          </pc:sldLayoutMkLst>
        </pc:sldLayoutChg>
        <pc:sldLayoutChg chg="del">
          <pc:chgData name="Renata Lucia Mota Lima de Oliveira Rivitti" userId="a53e7473-2920-49c1-a0a0-dde92424a831" providerId="ADAL" clId="{54988CDF-C0C4-45BB-A583-75F81C871EF3}" dt="2023-04-19T14:29:34.987" v="5041" actId="47"/>
          <pc:sldLayoutMkLst>
            <pc:docMk/>
            <pc:sldMasterMk cId="3312224021" sldId="2147483760"/>
            <pc:sldLayoutMk cId="99163416" sldId="2147483763"/>
          </pc:sldLayoutMkLst>
        </pc:sldLayoutChg>
        <pc:sldLayoutChg chg="del">
          <pc:chgData name="Renata Lucia Mota Lima de Oliveira Rivitti" userId="a53e7473-2920-49c1-a0a0-dde92424a831" providerId="ADAL" clId="{54988CDF-C0C4-45BB-A583-75F81C871EF3}" dt="2023-04-19T14:29:34.987" v="5041" actId="47"/>
          <pc:sldLayoutMkLst>
            <pc:docMk/>
            <pc:sldMasterMk cId="3312224021" sldId="2147483760"/>
            <pc:sldLayoutMk cId="572057834" sldId="2147483764"/>
          </pc:sldLayoutMkLst>
        </pc:sldLayoutChg>
        <pc:sldLayoutChg chg="del">
          <pc:chgData name="Renata Lucia Mota Lima de Oliveira Rivitti" userId="a53e7473-2920-49c1-a0a0-dde92424a831" providerId="ADAL" clId="{54988CDF-C0C4-45BB-A583-75F81C871EF3}" dt="2023-04-19T14:29:34.987" v="5041" actId="47"/>
          <pc:sldLayoutMkLst>
            <pc:docMk/>
            <pc:sldMasterMk cId="3312224021" sldId="2147483760"/>
            <pc:sldLayoutMk cId="2921483977" sldId="2147483765"/>
          </pc:sldLayoutMkLst>
        </pc:sldLayoutChg>
        <pc:sldLayoutChg chg="del">
          <pc:chgData name="Renata Lucia Mota Lima de Oliveira Rivitti" userId="a53e7473-2920-49c1-a0a0-dde92424a831" providerId="ADAL" clId="{54988CDF-C0C4-45BB-A583-75F81C871EF3}" dt="2023-04-19T14:29:34.987" v="5041" actId="47"/>
          <pc:sldLayoutMkLst>
            <pc:docMk/>
            <pc:sldMasterMk cId="3312224021" sldId="2147483760"/>
            <pc:sldLayoutMk cId="2407847729" sldId="2147483766"/>
          </pc:sldLayoutMkLst>
        </pc:sldLayoutChg>
        <pc:sldLayoutChg chg="del">
          <pc:chgData name="Renata Lucia Mota Lima de Oliveira Rivitti" userId="a53e7473-2920-49c1-a0a0-dde92424a831" providerId="ADAL" clId="{54988CDF-C0C4-45BB-A583-75F81C871EF3}" dt="2023-04-19T14:29:34.987" v="5041" actId="47"/>
          <pc:sldLayoutMkLst>
            <pc:docMk/>
            <pc:sldMasterMk cId="3312224021" sldId="2147483760"/>
            <pc:sldLayoutMk cId="2417338959" sldId="2147483767"/>
          </pc:sldLayoutMkLst>
        </pc:sldLayoutChg>
        <pc:sldLayoutChg chg="del">
          <pc:chgData name="Renata Lucia Mota Lima de Oliveira Rivitti" userId="a53e7473-2920-49c1-a0a0-dde92424a831" providerId="ADAL" clId="{54988CDF-C0C4-45BB-A583-75F81C871EF3}" dt="2023-04-19T14:29:34.987" v="5041" actId="47"/>
          <pc:sldLayoutMkLst>
            <pc:docMk/>
            <pc:sldMasterMk cId="3312224021" sldId="2147483760"/>
            <pc:sldLayoutMk cId="684679641" sldId="21474837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B74BC-B542-4B54-A93B-5077B809DDEF}" type="datetimeFigureOut">
              <a:rPr lang="pt-BR" smtClean="0"/>
              <a:t>19/04/2023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BB9D5-4DED-4C71-ABF3-3B5C429E4C54}" type="slidenum">
              <a:rPr lang="pt-BR" smtClean="0"/>
              <a:t>‹nº›</a:t>
            </a:fld>
            <a:endParaRPr lang="pt-BR"/>
          </a:p>
        </p:txBody>
      </p:sp>
    </p:spTree>
    <p:extLst>
      <p:ext uri="{BB962C8B-B14F-4D97-AF65-F5344CB8AC3E}">
        <p14:creationId xmlns:p14="http://schemas.microsoft.com/office/powerpoint/2010/main" val="161256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acoesunidas.org/pos2015/ods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nacoesunidas.org/pos2015/ods1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lanalto.gov.br/ccivil_03/LEIS/L8069.htm" TargetMode="External"/><Relationship Id="rId7" Type="http://schemas.openxmlformats.org/officeDocument/2006/relationships/hyperlink" Target="http://www.planalto.gov.br/ccivil_03/LEIS/L9394.htm#art26%C2%A79"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planalto.gov.br/ccivil_03/LEIS/L9394.htm" TargetMode="External"/><Relationship Id="rId5" Type="http://schemas.openxmlformats.org/officeDocument/2006/relationships/hyperlink" Target="http://www.planalto.gov.br/ccivil_03/LEIS/L8069.htm#art13." TargetMode="External"/><Relationship Id="rId4" Type="http://schemas.openxmlformats.org/officeDocument/2006/relationships/hyperlink" Target="http://www.planalto.gov.br/ccivil_03/LEIS/L8069.htm#art70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icef.org/reports/global-status-report-preventing-violence-against-children-202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E3BB9D5-4DED-4C71-ABF3-3B5C429E4C54}" type="slidenum">
              <a:rPr lang="pt-BR" smtClean="0"/>
              <a:t>1</a:t>
            </a:fld>
            <a:endParaRPr lang="pt-BR"/>
          </a:p>
        </p:txBody>
      </p:sp>
    </p:spTree>
    <p:extLst>
      <p:ext uri="{BB962C8B-B14F-4D97-AF65-F5344CB8AC3E}">
        <p14:creationId xmlns:p14="http://schemas.microsoft.com/office/powerpoint/2010/main" val="101110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71,8% concordam com uma educação baseada em mais diálogo</a:t>
            </a:r>
          </a:p>
          <a:p>
            <a:endParaRPr lang="pt-BR" dirty="0"/>
          </a:p>
          <a:p>
            <a:r>
              <a:rPr lang="pt-BR" dirty="0"/>
              <a:t>62,6% concordam que é melhor bater no filho para ‘não virar bandido’</a:t>
            </a:r>
          </a:p>
          <a:p>
            <a:r>
              <a:rPr lang="pt-BR" dirty="0"/>
              <a:t>____________________</a:t>
            </a:r>
          </a:p>
          <a:p>
            <a:endParaRPr lang="pt-BR" dirty="0"/>
          </a:p>
          <a:p>
            <a:r>
              <a:rPr lang="pt-BR" dirty="0"/>
              <a:t>69,2% de todos os registros entre 10 e 14 anos são de estupro</a:t>
            </a:r>
          </a:p>
          <a:p>
            <a:endParaRPr lang="pt-BR" dirty="0"/>
          </a:p>
          <a:p>
            <a:r>
              <a:rPr lang="pt-BR" dirty="0"/>
              <a:t>35,1% dos registros de vítimas até quatro anos são de maus-tratos</a:t>
            </a:r>
          </a:p>
          <a:p>
            <a:endParaRPr lang="pt-BR" dirty="0"/>
          </a:p>
          <a:p>
            <a:r>
              <a:rPr lang="pt-BR" dirty="0"/>
              <a:t>78,1% dos registros de mortes violentas são de pessoas negras</a:t>
            </a:r>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A883EA-4260-4437-A18C-B9703AE820F9}" type="slidenum">
              <a:rPr kumimoji="0" lang="pt-B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pt-BR"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9416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b="0" i="0" dirty="0">
                <a:solidFill>
                  <a:srgbClr val="000000"/>
                </a:solidFill>
                <a:effectLst/>
                <a:latin typeface="Arial" panose="020B0604020202020204" pitchFamily="34" charset="0"/>
              </a:rPr>
              <a:t>Art. 3º O sistema de garantia de direitos intervirá nas situações de violência contra crianças e adolescentes com a finalidade de:</a:t>
            </a:r>
          </a:p>
          <a:p>
            <a:pPr algn="just"/>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I - mapear as ocorrências das formas de violência e suas particularidades no território nacional;</a:t>
            </a:r>
          </a:p>
          <a:p>
            <a:pPr algn="just"/>
            <a:r>
              <a:rPr lang="pt-BR" b="0" i="0" dirty="0">
                <a:solidFill>
                  <a:srgbClr val="000000"/>
                </a:solidFill>
                <a:effectLst/>
                <a:latin typeface="Arial" panose="020B0604020202020204" pitchFamily="34" charset="0"/>
              </a:rPr>
              <a:t>II - prevenir os atos de violência contra crianças e adolescentes;</a:t>
            </a:r>
          </a:p>
          <a:p>
            <a:pPr algn="just"/>
            <a:r>
              <a:rPr lang="pt-BR" b="0" i="0" dirty="0">
                <a:solidFill>
                  <a:srgbClr val="000000"/>
                </a:solidFill>
                <a:effectLst/>
                <a:latin typeface="Arial" panose="020B0604020202020204" pitchFamily="34" charset="0"/>
              </a:rPr>
              <a:t>III - fazer cessar a violência quando esta ocorrer;</a:t>
            </a:r>
          </a:p>
          <a:p>
            <a:pPr algn="just"/>
            <a:r>
              <a:rPr lang="pt-BR" b="0" i="0" dirty="0">
                <a:solidFill>
                  <a:srgbClr val="000000"/>
                </a:solidFill>
                <a:effectLst/>
                <a:latin typeface="Arial" panose="020B0604020202020204" pitchFamily="34" charset="0"/>
              </a:rPr>
              <a:t>IV - prevenir a reiteração da violência já ocorrida;</a:t>
            </a:r>
          </a:p>
          <a:p>
            <a:pPr algn="just"/>
            <a:r>
              <a:rPr lang="pt-BR" b="0" i="0" dirty="0">
                <a:solidFill>
                  <a:srgbClr val="000000"/>
                </a:solidFill>
                <a:effectLst/>
                <a:latin typeface="Arial" panose="020B0604020202020204" pitchFamily="34" charset="0"/>
              </a:rPr>
              <a:t>V - promover o atendimento de crianças e adolescentes para minimizar as sequelas da violência sofrida; e</a:t>
            </a:r>
          </a:p>
          <a:p>
            <a:pPr algn="just"/>
            <a:r>
              <a:rPr lang="pt-BR" b="0" i="0" dirty="0">
                <a:solidFill>
                  <a:srgbClr val="000000"/>
                </a:solidFill>
                <a:effectLst/>
                <a:latin typeface="Arial" panose="020B0604020202020204" pitchFamily="34" charset="0"/>
              </a:rPr>
              <a:t>VI - promover a reparação integral dos direitos da criança e do adolescente.</a:t>
            </a:r>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BB9D5-4DED-4C71-ABF3-3B5C429E4C54}"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93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Art. 13 (L. 13431/17)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Qualquer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pessoa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que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tenha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conhecimento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presencie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ação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omissão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praticada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local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público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privado, que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constitua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violência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contra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criança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adolescente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dever</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comunicar</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fato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imediatamente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serviço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recebimento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monitoramento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denúncias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conselho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tutelar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à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autoridade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policial</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quais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sua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vez</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cientificarão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imediatamente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Ministério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Público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Art. 13 (ECA)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casos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suspeita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confirmação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castigo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físico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tratamento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cruel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degradante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maus-tratos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contra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criança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adolescente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serão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obrigatoriamente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comunicados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sng" strike="noStrike" kern="1200" cap="none" spc="0" normalizeH="0" baseline="0" noProof="0" dirty="0" err="1">
                <a:ln>
                  <a:noFill/>
                </a:ln>
                <a:solidFill>
                  <a:prstClr val="black"/>
                </a:solidFill>
                <a:effectLst/>
                <a:uLnTx/>
                <a:uFillTx/>
                <a:latin typeface="Calibri" panose="020F0502020204030204"/>
                <a:ea typeface="+mn-ea"/>
                <a:cs typeface="+mn-cs"/>
              </a:rPr>
              <a:t>Conselho</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 Tutelar</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respectiva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localidade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prejuízo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outras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providências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legais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Art. 245 (ECA) –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infração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administrativa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Deixar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médico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professor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responsável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estabelecimento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atenção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à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saúde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ensino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fundamental,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pré-escola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creche,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comunicar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à </a:t>
            </a:r>
            <a:r>
              <a:rPr kumimoji="0" lang="en-US" sz="1200" b="1" i="0" u="sng" strike="noStrike" kern="1200" cap="none" spc="0" normalizeH="0" baseline="0" noProof="0" dirty="0" err="1">
                <a:ln>
                  <a:noFill/>
                </a:ln>
                <a:solidFill>
                  <a:prstClr val="black"/>
                </a:solidFill>
                <a:effectLst/>
                <a:uLnTx/>
                <a:uFillTx/>
                <a:latin typeface="Calibri" panose="020F0502020204030204"/>
                <a:ea typeface="+mn-ea"/>
                <a:cs typeface="+mn-cs"/>
              </a:rPr>
              <a:t>autoridade</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sng" strike="noStrike" kern="1200" cap="none" spc="0" normalizeH="0" baseline="0" noProof="0" dirty="0" err="1">
                <a:ln>
                  <a:noFill/>
                </a:ln>
                <a:solidFill>
                  <a:prstClr val="black"/>
                </a:solidFill>
                <a:effectLst/>
                <a:uLnTx/>
                <a:uFillTx/>
                <a:latin typeface="Calibri" panose="020F0502020204030204"/>
                <a:ea typeface="+mn-ea"/>
                <a:cs typeface="+mn-cs"/>
              </a:rPr>
              <a:t>competente</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casos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que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tenha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conhecimento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envolvendo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suspeita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confirmação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maus-tratos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contra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criança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adolescente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Pena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multa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três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vinte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salários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referência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aplicando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 o dobro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caso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reincidência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Código de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Ética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Médica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É </a:t>
            </a:r>
            <a:r>
              <a:rPr kumimoji="0" lang="en-US" sz="1200" b="0" i="0" u="sng" strike="noStrike" kern="1200" cap="none" spc="0" normalizeH="0" baseline="0" noProof="0" dirty="0" err="1">
                <a:ln>
                  <a:noFill/>
                </a:ln>
                <a:solidFill>
                  <a:prstClr val="black"/>
                </a:solidFill>
                <a:effectLst/>
                <a:uLnTx/>
                <a:uFillTx/>
                <a:latin typeface="Calibri" panose="020F0502020204030204"/>
                <a:ea typeface="+mn-ea"/>
                <a:cs typeface="+mn-cs"/>
              </a:rPr>
              <a:t>vedado</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sng" strike="noStrike" kern="1200" cap="none" spc="0" normalizeH="0" baseline="0" noProof="0" dirty="0" err="1">
                <a:ln>
                  <a:noFill/>
                </a:ln>
                <a:solidFill>
                  <a:prstClr val="black"/>
                </a:solidFill>
                <a:effectLst/>
                <a:uLnTx/>
                <a:uFillTx/>
                <a:latin typeface="Calibri" panose="020F0502020204030204"/>
                <a:ea typeface="+mn-ea"/>
                <a:cs typeface="+mn-cs"/>
              </a:rPr>
              <a:t>ao</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sng" strike="noStrike" kern="1200" cap="none" spc="0" normalizeH="0" baseline="0" noProof="0" dirty="0" err="1">
                <a:ln>
                  <a:noFill/>
                </a:ln>
                <a:solidFill>
                  <a:prstClr val="black"/>
                </a:solidFill>
                <a:effectLst/>
                <a:uLnTx/>
                <a:uFillTx/>
                <a:latin typeface="Calibri" panose="020F0502020204030204"/>
                <a:ea typeface="+mn-ea"/>
                <a:cs typeface="+mn-cs"/>
              </a:rPr>
              <a:t>médico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Art. 73.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Revelar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fato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que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tenha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conhecimento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virtude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exercício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sua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profissão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salvo por </a:t>
            </a:r>
            <a:r>
              <a:rPr kumimoji="0" lang="en-US" sz="1200" b="1" i="0" u="sng" strike="noStrike" kern="1200" cap="none" spc="0" normalizeH="0" baseline="0" noProof="0" dirty="0" err="1">
                <a:ln>
                  <a:noFill/>
                </a:ln>
                <a:solidFill>
                  <a:prstClr val="black"/>
                </a:solidFill>
                <a:effectLst/>
                <a:uLnTx/>
                <a:uFillTx/>
                <a:latin typeface="Calibri" panose="020F0502020204030204"/>
                <a:ea typeface="+mn-ea"/>
                <a:cs typeface="+mn-cs"/>
              </a:rPr>
              <a:t>motivo</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sng" strike="noStrike" kern="1200" cap="none" spc="0" normalizeH="0" baseline="0" noProof="0" dirty="0" err="1">
                <a:ln>
                  <a:noFill/>
                </a:ln>
                <a:solidFill>
                  <a:prstClr val="black"/>
                </a:solidFill>
                <a:effectLst/>
                <a:uLnTx/>
                <a:uFillTx/>
                <a:latin typeface="Calibri" panose="020F0502020204030204"/>
                <a:ea typeface="+mn-ea"/>
                <a:cs typeface="+mn-cs"/>
              </a:rPr>
              <a:t>justo</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sng" strike="noStrike" kern="1200" cap="none" spc="0" normalizeH="0" baseline="0" noProof="0" dirty="0" err="1">
                <a:ln>
                  <a:noFill/>
                </a:ln>
                <a:solidFill>
                  <a:prstClr val="black"/>
                </a:solidFill>
                <a:effectLst/>
                <a:uLnTx/>
                <a:uFillTx/>
                <a:latin typeface="Calibri" panose="020F0502020204030204"/>
                <a:ea typeface="+mn-ea"/>
                <a:cs typeface="+mn-cs"/>
              </a:rPr>
              <a:t>dever</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 legal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consentimento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escrito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paciente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473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Art. 13 (L. 13431/17)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Qualquer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pessoa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que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tenha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conhecimento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presencie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ação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omissão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praticada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local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público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privado, que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constitua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violência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contra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criança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adolescente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dever</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comunicar</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fato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imediatamente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serviço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recebimento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monitoramento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denúncias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conselho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tutelar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à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autoridade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policial</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quais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sua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vez</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cientificarão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imediatamente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Ministério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Público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Art. 13 (ECA)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casos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suspeita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confirmação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castigo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físico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tratamento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cruel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degradante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maus-tratos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contra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criança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adolescente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serão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obrigatoriamente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comunicados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sng" strike="noStrike" kern="1200" cap="none" spc="0" normalizeH="0" baseline="0" noProof="0" dirty="0" err="1">
                <a:ln>
                  <a:noFill/>
                </a:ln>
                <a:solidFill>
                  <a:prstClr val="black"/>
                </a:solidFill>
                <a:effectLst/>
                <a:uLnTx/>
                <a:uFillTx/>
                <a:latin typeface="Calibri" panose="020F0502020204030204"/>
                <a:ea typeface="+mn-ea"/>
                <a:cs typeface="+mn-cs"/>
              </a:rPr>
              <a:t>Conselho</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 Tutelar</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respectiva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localidade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prejuízo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outras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providências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legais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Art. 245 (ECA) –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infração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administrativa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Deixar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médico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professor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responsável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estabelecimento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atenção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à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saúde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ensino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fundamental,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pré-escola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creche,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comunicar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à </a:t>
            </a:r>
            <a:r>
              <a:rPr kumimoji="0" lang="en-US" sz="1200" b="1" i="0" u="sng" strike="noStrike" kern="1200" cap="none" spc="0" normalizeH="0" baseline="0" noProof="0" dirty="0" err="1">
                <a:ln>
                  <a:noFill/>
                </a:ln>
                <a:solidFill>
                  <a:prstClr val="black"/>
                </a:solidFill>
                <a:effectLst/>
                <a:uLnTx/>
                <a:uFillTx/>
                <a:latin typeface="Calibri" panose="020F0502020204030204"/>
                <a:ea typeface="+mn-ea"/>
                <a:cs typeface="+mn-cs"/>
              </a:rPr>
              <a:t>autoridade</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sng" strike="noStrike" kern="1200" cap="none" spc="0" normalizeH="0" baseline="0" noProof="0" dirty="0" err="1">
                <a:ln>
                  <a:noFill/>
                </a:ln>
                <a:solidFill>
                  <a:prstClr val="black"/>
                </a:solidFill>
                <a:effectLst/>
                <a:uLnTx/>
                <a:uFillTx/>
                <a:latin typeface="Calibri" panose="020F0502020204030204"/>
                <a:ea typeface="+mn-ea"/>
                <a:cs typeface="+mn-cs"/>
              </a:rPr>
              <a:t>competente</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casos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que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tenha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conhecimento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envolvendo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suspeita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confirmação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maus-tratos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contra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criança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adolescente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Pena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multa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três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vinte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salários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referência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aplicando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 o dobro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caso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reincidência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Código de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Ética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Médica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É </a:t>
            </a:r>
            <a:r>
              <a:rPr kumimoji="0" lang="en-US" sz="1200" b="0" i="0" u="sng" strike="noStrike" kern="1200" cap="none" spc="0" normalizeH="0" baseline="0" noProof="0" dirty="0" err="1">
                <a:ln>
                  <a:noFill/>
                </a:ln>
                <a:solidFill>
                  <a:prstClr val="black"/>
                </a:solidFill>
                <a:effectLst/>
                <a:uLnTx/>
                <a:uFillTx/>
                <a:latin typeface="Calibri" panose="020F0502020204030204"/>
                <a:ea typeface="+mn-ea"/>
                <a:cs typeface="+mn-cs"/>
              </a:rPr>
              <a:t>vedado</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sng" strike="noStrike" kern="1200" cap="none" spc="0" normalizeH="0" baseline="0" noProof="0" dirty="0" err="1">
                <a:ln>
                  <a:noFill/>
                </a:ln>
                <a:solidFill>
                  <a:prstClr val="black"/>
                </a:solidFill>
                <a:effectLst/>
                <a:uLnTx/>
                <a:uFillTx/>
                <a:latin typeface="Calibri" panose="020F0502020204030204"/>
                <a:ea typeface="+mn-ea"/>
                <a:cs typeface="+mn-cs"/>
              </a:rPr>
              <a:t>ao</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sng" strike="noStrike" kern="1200" cap="none" spc="0" normalizeH="0" baseline="0" noProof="0" dirty="0" err="1">
                <a:ln>
                  <a:noFill/>
                </a:ln>
                <a:solidFill>
                  <a:prstClr val="black"/>
                </a:solidFill>
                <a:effectLst/>
                <a:uLnTx/>
                <a:uFillTx/>
                <a:latin typeface="Calibri" panose="020F0502020204030204"/>
                <a:ea typeface="+mn-ea"/>
                <a:cs typeface="+mn-cs"/>
              </a:rPr>
              <a:t>médico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Art. 73.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Revelar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fato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que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tenha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conhecimento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virtude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exercício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sua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profissão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salvo por </a:t>
            </a:r>
            <a:r>
              <a:rPr kumimoji="0" lang="en-US" sz="1200" b="1" i="0" u="sng" strike="noStrike" kern="1200" cap="none" spc="0" normalizeH="0" baseline="0" noProof="0" dirty="0" err="1">
                <a:ln>
                  <a:noFill/>
                </a:ln>
                <a:solidFill>
                  <a:prstClr val="black"/>
                </a:solidFill>
                <a:effectLst/>
                <a:uLnTx/>
                <a:uFillTx/>
                <a:latin typeface="Calibri" panose="020F0502020204030204"/>
                <a:ea typeface="+mn-ea"/>
                <a:cs typeface="+mn-cs"/>
              </a:rPr>
              <a:t>motivo</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sng" strike="noStrike" kern="1200" cap="none" spc="0" normalizeH="0" baseline="0" noProof="0" dirty="0" err="1">
                <a:ln>
                  <a:noFill/>
                </a:ln>
                <a:solidFill>
                  <a:prstClr val="black"/>
                </a:solidFill>
                <a:effectLst/>
                <a:uLnTx/>
                <a:uFillTx/>
                <a:latin typeface="Calibri" panose="020F0502020204030204"/>
                <a:ea typeface="+mn-ea"/>
                <a:cs typeface="+mn-cs"/>
              </a:rPr>
              <a:t>justo</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sng" strike="noStrike" kern="1200" cap="none" spc="0" normalizeH="0" baseline="0" noProof="0" dirty="0" err="1">
                <a:ln>
                  <a:noFill/>
                </a:ln>
                <a:solidFill>
                  <a:prstClr val="black"/>
                </a:solidFill>
                <a:effectLst/>
                <a:uLnTx/>
                <a:uFillTx/>
                <a:latin typeface="Calibri" panose="020F0502020204030204"/>
                <a:ea typeface="+mn-ea"/>
                <a:cs typeface="+mn-cs"/>
              </a:rPr>
              <a:t>dever</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 legal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consentimento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escrito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paciente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115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E3BB9D5-4DED-4C71-ABF3-3B5C429E4C54}" type="slidenum">
              <a:rPr lang="pt-BR" smtClean="0"/>
              <a:t>38</a:t>
            </a:fld>
            <a:endParaRPr lang="pt-BR"/>
          </a:p>
        </p:txBody>
      </p:sp>
    </p:spTree>
    <p:extLst>
      <p:ext uri="{BB962C8B-B14F-4D97-AF65-F5344CB8AC3E}">
        <p14:creationId xmlns:p14="http://schemas.microsoft.com/office/powerpoint/2010/main" val="246492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A Convenção sobre os Direitos da Criança foi adotada pela Assembleia Geral da ONU em 20 de novembro de 1989. Entrou em vigor em 2 de setembro de 1990.</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É o instrumento de direitos humanos mais aceito na história universal. Foi ratificado por 196 países. Somente os Estados Unidos não ratificaram a Convenção. O Brasil ratificou a Convenção sobre os Direitos da Criança em 24 de setembro de 1990.</a:t>
            </a:r>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A883EA-4260-4437-A18C-B9703AE820F9}" type="slidenum">
              <a:rPr kumimoji="0" lang="pt-B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pt-BR"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390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Objetivos de Desenvolvimento Sustentável (</a:t>
            </a:r>
            <a:r>
              <a:rPr lang="pt-BR" sz="1200" b="1" kern="1200" dirty="0" err="1">
                <a:solidFill>
                  <a:schemeClr val="tx1"/>
                </a:solidFill>
                <a:effectLst/>
                <a:latin typeface="+mn-lt"/>
                <a:ea typeface="+mn-ea"/>
                <a:cs typeface="+mn-cs"/>
              </a:rPr>
              <a:t>ODS</a:t>
            </a:r>
            <a:r>
              <a:rPr lang="pt-BR" sz="1200" b="1" kern="1200" dirty="0">
                <a:solidFill>
                  <a:schemeClr val="tx1"/>
                </a:solidFill>
                <a:effectLst/>
                <a:latin typeface="+mn-lt"/>
                <a:ea typeface="+mn-ea"/>
                <a:cs typeface="+mn-cs"/>
              </a:rPr>
              <a:t>)</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Os Objetivos de Desenvolvimento Sustentável </a:t>
            </a:r>
            <a:r>
              <a:rPr lang="pt-BR" sz="1200" b="1" kern="1200" dirty="0">
                <a:solidFill>
                  <a:schemeClr val="tx1"/>
                </a:solidFill>
                <a:effectLst/>
                <a:latin typeface="+mn-lt"/>
                <a:ea typeface="+mn-ea"/>
                <a:cs typeface="+mn-cs"/>
              </a:rPr>
              <a:t>são metas criadas pela ONU em 2015</a:t>
            </a:r>
            <a:r>
              <a:rPr lang="pt-BR" sz="1200" kern="1200" dirty="0">
                <a:solidFill>
                  <a:schemeClr val="tx1"/>
                </a:solidFill>
                <a:effectLst/>
                <a:latin typeface="+mn-lt"/>
                <a:ea typeface="+mn-ea"/>
                <a:cs typeface="+mn-cs"/>
              </a:rPr>
              <a:t> como resultado de um plano de ação para erradicar a pobreza, proteger o planeta e garantir que as pessoas alcancem a paz e a prosperidade</a:t>
            </a:r>
          </a:p>
          <a:p>
            <a:r>
              <a:rPr lang="pt-BR" sz="1200" kern="1200" dirty="0">
                <a:solidFill>
                  <a:schemeClr val="tx1"/>
                </a:solidFill>
                <a:effectLst/>
                <a:latin typeface="+mn-lt"/>
                <a:ea typeface="+mn-ea"/>
                <a:cs typeface="+mn-cs"/>
              </a:rPr>
              <a:t>Há dois </a:t>
            </a:r>
            <a:r>
              <a:rPr lang="pt-BR" sz="1200" b="1" kern="1200" dirty="0">
                <a:solidFill>
                  <a:schemeClr val="tx1"/>
                </a:solidFill>
                <a:effectLst/>
                <a:latin typeface="+mn-lt"/>
                <a:ea typeface="+mn-ea"/>
                <a:cs typeface="+mn-cs"/>
              </a:rPr>
              <a:t>Objetivos de Desenvolvimento Sustentável</a:t>
            </a:r>
            <a:r>
              <a:rPr lang="pt-BR" sz="1200" kern="1200" dirty="0">
                <a:solidFill>
                  <a:schemeClr val="tx1"/>
                </a:solidFill>
                <a:effectLst/>
                <a:latin typeface="+mn-lt"/>
                <a:ea typeface="+mn-ea"/>
                <a:cs typeface="+mn-cs"/>
              </a:rPr>
              <a:t> que tratam mais especificamente sobre o </a:t>
            </a:r>
            <a:r>
              <a:rPr lang="pt-BR" sz="1200" b="1" kern="1200" dirty="0">
                <a:solidFill>
                  <a:schemeClr val="tx1"/>
                </a:solidFill>
                <a:effectLst/>
                <a:latin typeface="+mn-lt"/>
                <a:ea typeface="+mn-ea"/>
                <a:cs typeface="+mn-cs"/>
              </a:rPr>
              <a:t>enfrentamento da violência contra crianças e adolescentes</a:t>
            </a:r>
            <a:r>
              <a:rPr lang="pt-BR" sz="1200" kern="1200" dirty="0">
                <a:solidFill>
                  <a:schemeClr val="tx1"/>
                </a:solidFill>
                <a:effectLst/>
                <a:latin typeface="+mn-lt"/>
                <a:ea typeface="+mn-ea"/>
                <a:cs typeface="+mn-cs"/>
              </a:rPr>
              <a:t>: </a:t>
            </a:r>
          </a:p>
          <a:p>
            <a:r>
              <a:rPr lang="pt-BR" sz="1200" b="1" u="sng" kern="1200" dirty="0" err="1">
                <a:solidFill>
                  <a:schemeClr val="tx1"/>
                </a:solidFill>
                <a:effectLst/>
                <a:latin typeface="+mn-lt"/>
                <a:ea typeface="+mn-ea"/>
                <a:cs typeface="+mn-cs"/>
                <a:hlinkClick r:id="rId3"/>
              </a:rPr>
              <a:t>ODS</a:t>
            </a:r>
            <a:r>
              <a:rPr lang="pt-BR" sz="1200" b="1" u="sng" kern="1200" dirty="0">
                <a:solidFill>
                  <a:schemeClr val="tx1"/>
                </a:solidFill>
                <a:effectLst/>
                <a:latin typeface="+mn-lt"/>
                <a:ea typeface="+mn-ea"/>
                <a:cs typeface="+mn-cs"/>
                <a:hlinkClick r:id="rId3"/>
              </a:rPr>
              <a:t> 5.2 </a:t>
            </a:r>
            <a:r>
              <a:rPr lang="pt-BR" sz="1200" kern="1200" dirty="0">
                <a:solidFill>
                  <a:schemeClr val="tx1"/>
                </a:solidFill>
                <a:effectLst/>
                <a:latin typeface="+mn-lt"/>
                <a:ea typeface="+mn-ea"/>
                <a:cs typeface="+mn-cs"/>
              </a:rPr>
              <a:t>eliminar todas as formas de violência contra todas as mulheres e meninas nas esferas públicas e privadas, incluindo </a:t>
            </a:r>
            <a:r>
              <a:rPr lang="pt-BR" sz="1200" b="1" kern="1200" dirty="0">
                <a:solidFill>
                  <a:schemeClr val="tx1"/>
                </a:solidFill>
                <a:effectLst/>
                <a:latin typeface="+mn-lt"/>
                <a:ea typeface="+mn-ea"/>
                <a:cs typeface="+mn-cs"/>
              </a:rPr>
              <a:t>o tráfico e exploração sexual</a:t>
            </a:r>
            <a:r>
              <a:rPr lang="pt-BR" sz="1200" kern="1200" dirty="0">
                <a:solidFill>
                  <a:schemeClr val="tx1"/>
                </a:solidFill>
                <a:effectLst/>
                <a:latin typeface="+mn-lt"/>
                <a:ea typeface="+mn-ea"/>
                <a:cs typeface="+mn-cs"/>
              </a:rPr>
              <a:t> e de outros tipos; e </a:t>
            </a:r>
          </a:p>
          <a:p>
            <a:r>
              <a:rPr lang="pt-BR" sz="1200" b="1" u="sng" kern="1200" dirty="0" err="1">
                <a:solidFill>
                  <a:schemeClr val="tx1"/>
                </a:solidFill>
                <a:effectLst/>
                <a:latin typeface="+mn-lt"/>
                <a:ea typeface="+mn-ea"/>
                <a:cs typeface="+mn-cs"/>
                <a:hlinkClick r:id="rId4"/>
              </a:rPr>
              <a:t>ODS</a:t>
            </a:r>
            <a:r>
              <a:rPr lang="pt-BR" sz="1200" b="1" u="sng" kern="1200" dirty="0">
                <a:solidFill>
                  <a:schemeClr val="tx1"/>
                </a:solidFill>
                <a:effectLst/>
                <a:latin typeface="+mn-lt"/>
                <a:ea typeface="+mn-ea"/>
                <a:cs typeface="+mn-cs"/>
                <a:hlinkClick r:id="rId4"/>
              </a:rPr>
              <a:t> 16.2 </a:t>
            </a:r>
            <a:r>
              <a:rPr lang="pt-BR" sz="1200" kern="1200" dirty="0">
                <a:solidFill>
                  <a:schemeClr val="tx1"/>
                </a:solidFill>
                <a:effectLst/>
                <a:latin typeface="+mn-lt"/>
                <a:ea typeface="+mn-ea"/>
                <a:cs typeface="+mn-cs"/>
              </a:rPr>
              <a:t>acabar com </a:t>
            </a:r>
            <a:r>
              <a:rPr lang="pt-BR" sz="1200" b="1" kern="1200" dirty="0">
                <a:solidFill>
                  <a:schemeClr val="tx1"/>
                </a:solidFill>
                <a:effectLst/>
                <a:latin typeface="+mn-lt"/>
                <a:ea typeface="+mn-ea"/>
                <a:cs typeface="+mn-cs"/>
              </a:rPr>
              <a:t>abuso, exploração, tráfico e todas as formas de violência</a:t>
            </a:r>
            <a:r>
              <a:rPr lang="pt-BR" sz="1200" kern="1200" dirty="0">
                <a:solidFill>
                  <a:schemeClr val="tx1"/>
                </a:solidFill>
                <a:effectLst/>
                <a:latin typeface="+mn-lt"/>
                <a:ea typeface="+mn-ea"/>
                <a:cs typeface="+mn-cs"/>
              </a:rPr>
              <a:t> e tortura contra crianças.</a:t>
            </a:r>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A883EA-4260-4437-A18C-B9703AE820F9}" type="slidenum">
              <a:rPr kumimoji="0" lang="pt-B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pt-BR"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936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A883EA-4260-4437-A18C-B9703AE820F9}" type="slidenum">
              <a:rPr kumimoji="0" lang="pt-B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pt-BR"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2096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LEI MENINO BERNARDO – LEI 13.010/2014</a:t>
            </a:r>
          </a:p>
          <a:p>
            <a:r>
              <a:rPr lang="pt-BR" sz="1200" kern="1200" dirty="0">
                <a:solidFill>
                  <a:schemeClr val="tx1"/>
                </a:solidFill>
                <a:effectLst/>
                <a:latin typeface="+mn-lt"/>
                <a:ea typeface="+mn-ea"/>
                <a:cs typeface="+mn-cs"/>
              </a:rPr>
              <a:t> </a:t>
            </a:r>
          </a:p>
          <a:p>
            <a:pPr fontAlgn="base"/>
            <a:r>
              <a:rPr lang="pt-BR" sz="1200" kern="1200" dirty="0">
                <a:solidFill>
                  <a:schemeClr val="tx1"/>
                </a:solidFill>
                <a:effectLst/>
                <a:latin typeface="+mn-lt"/>
                <a:ea typeface="+mn-ea"/>
                <a:cs typeface="+mn-cs"/>
              </a:rPr>
              <a:t>O menino Bernardo </a:t>
            </a:r>
            <a:r>
              <a:rPr lang="pt-BR" sz="1200" kern="1200" dirty="0" err="1">
                <a:solidFill>
                  <a:schemeClr val="tx1"/>
                </a:solidFill>
                <a:effectLst/>
                <a:latin typeface="+mn-lt"/>
                <a:ea typeface="+mn-ea"/>
                <a:cs typeface="+mn-cs"/>
              </a:rPr>
              <a:t>Boldrini</a:t>
            </a:r>
            <a:r>
              <a:rPr lang="pt-BR" sz="1200" kern="1200" dirty="0">
                <a:solidFill>
                  <a:schemeClr val="tx1"/>
                </a:solidFill>
                <a:effectLst/>
                <a:latin typeface="+mn-lt"/>
                <a:ea typeface="+mn-ea"/>
                <a:cs typeface="+mn-cs"/>
              </a:rPr>
              <a:t> foi assassinado em abril de 2014, quando tinha somente 11 anos de idade. De forma cruel, uma mistura de sedativos aplicada culminou em overdose por superdosagem do medicamento </a:t>
            </a:r>
            <a:r>
              <a:rPr lang="pt-BR" sz="1200" kern="1200" dirty="0" err="1">
                <a:solidFill>
                  <a:schemeClr val="tx1"/>
                </a:solidFill>
                <a:effectLst/>
                <a:latin typeface="+mn-lt"/>
                <a:ea typeface="+mn-ea"/>
                <a:cs typeface="+mn-cs"/>
              </a:rPr>
              <a:t>Midazolam</a:t>
            </a:r>
            <a:r>
              <a:rPr lang="pt-BR" sz="1200" kern="1200" dirty="0">
                <a:solidFill>
                  <a:schemeClr val="tx1"/>
                </a:solidFill>
                <a:effectLst/>
                <a:latin typeface="+mn-lt"/>
                <a:ea typeface="+mn-ea"/>
                <a:cs typeface="+mn-cs"/>
              </a:rPr>
              <a:t>. Em decorrência da morte do menino, a justiça brasileira ganhou a Lei do Menino Bernardo.</a:t>
            </a:r>
          </a:p>
          <a:p>
            <a:pPr fontAlgn="base"/>
            <a:r>
              <a:rPr lang="pt-BR" sz="1200" kern="1200" dirty="0">
                <a:solidFill>
                  <a:schemeClr val="tx1"/>
                </a:solidFill>
                <a:effectLst/>
                <a:latin typeface="+mn-lt"/>
                <a:ea typeface="+mn-ea"/>
                <a:cs typeface="+mn-cs"/>
              </a:rPr>
              <a:t> </a:t>
            </a:r>
          </a:p>
          <a:p>
            <a:pPr fontAlgn="base"/>
            <a:r>
              <a:rPr lang="pt-BR" sz="1200" kern="1200" dirty="0">
                <a:solidFill>
                  <a:schemeClr val="tx1"/>
                </a:solidFill>
                <a:effectLst/>
                <a:latin typeface="+mn-lt"/>
                <a:ea typeface="+mn-ea"/>
                <a:cs typeface="+mn-cs"/>
              </a:rPr>
              <a:t>Em função primordial, a Lei do Menino Bernardo assegura que tanto a criança, como o adolescente não sofra nenhuma forma de punição que seja degradante, implique em correção por castigo físico ou humilhação, acarretando em sofrimento físico ou lesão.</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Art. 1º A </a:t>
            </a:r>
            <a:r>
              <a:rPr lang="pt-BR" sz="1200" kern="1200" dirty="0">
                <a:solidFill>
                  <a:schemeClr val="tx1"/>
                </a:solidFill>
                <a:effectLst/>
                <a:latin typeface="+mn-lt"/>
                <a:ea typeface="+mn-ea"/>
                <a:cs typeface="+mn-cs"/>
                <a:hlinkClick r:id="rId3"/>
              </a:rPr>
              <a:t>Lei nº 8.069, de 13 de julho de 1990 (Estatuto da Criança e do Adolescente), </a:t>
            </a:r>
            <a:r>
              <a:rPr lang="pt-BR" sz="1200" kern="1200" dirty="0">
                <a:solidFill>
                  <a:schemeClr val="tx1"/>
                </a:solidFill>
                <a:effectLst/>
                <a:latin typeface="+mn-lt"/>
                <a:ea typeface="+mn-ea"/>
                <a:cs typeface="+mn-cs"/>
              </a:rPr>
              <a:t>passa a vigorar acrescida dos seguintes </a:t>
            </a:r>
            <a:r>
              <a:rPr lang="pt-BR" sz="1200" kern="1200" dirty="0" err="1">
                <a:solidFill>
                  <a:schemeClr val="tx1"/>
                </a:solidFill>
                <a:effectLst/>
                <a:latin typeface="+mn-lt"/>
                <a:ea typeface="+mn-ea"/>
                <a:cs typeface="+mn-cs"/>
              </a:rPr>
              <a:t>arts</a:t>
            </a:r>
            <a:r>
              <a:rPr lang="pt-BR" sz="1200" kern="1200" dirty="0">
                <a:solidFill>
                  <a:schemeClr val="tx1"/>
                </a:solidFill>
                <a:effectLst/>
                <a:latin typeface="+mn-lt"/>
                <a:ea typeface="+mn-ea"/>
                <a:cs typeface="+mn-cs"/>
              </a:rPr>
              <a:t>. 18-A, 18-B e 70-A:</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hlinkClick r:id="rId4"/>
              </a:rPr>
              <a:t>“Art. 70-A. </a:t>
            </a:r>
            <a:r>
              <a:rPr lang="pt-BR" sz="1200" kern="1200" dirty="0">
                <a:solidFill>
                  <a:schemeClr val="tx1"/>
                </a:solidFill>
                <a:effectLst/>
                <a:latin typeface="+mn-lt"/>
                <a:ea typeface="+mn-ea"/>
                <a:cs typeface="+mn-cs"/>
              </a:rPr>
              <a:t>A União, os Estados, o Distrito Federal e os Municípios deverão atuar de forma articulada na elaboração de </a:t>
            </a:r>
            <a:r>
              <a:rPr lang="pt-BR" sz="1200" b="1" kern="1200" dirty="0">
                <a:solidFill>
                  <a:schemeClr val="tx1"/>
                </a:solidFill>
                <a:effectLst/>
                <a:latin typeface="+mn-lt"/>
                <a:ea typeface="+mn-ea"/>
                <a:cs typeface="+mn-cs"/>
              </a:rPr>
              <a:t>políticas públicas e na execução de ações destinadas a coibir o uso de castigo físico ou de tratamento cruel ou degradante</a:t>
            </a:r>
            <a:r>
              <a:rPr lang="pt-BR" sz="1200" kern="1200" dirty="0">
                <a:solidFill>
                  <a:schemeClr val="tx1"/>
                </a:solidFill>
                <a:effectLst/>
                <a:latin typeface="+mn-lt"/>
                <a:ea typeface="+mn-ea"/>
                <a:cs typeface="+mn-cs"/>
              </a:rPr>
              <a:t> e difundir formas não violentas de educação de crianças e de adolescentes, tendo como principais ações:</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I - a promoção de campanhas educativas permanentes para a divulgação do direito da criança e do adolescente de serem educados e cuidados sem o uso de castigo físico ou de tratamento cruel ou degradante e dos instrumentos de proteção aos direitos humanos;</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II - a integração com os órgãos do Poder Judiciário, do Ministério Público e da Defensoria Pública, com o Conselho Tutelar, com os Conselhos de Direitos da Criança e do Adolescente e com as entidades não governamentais que atuam na promoção, proteção e defesa dos direitos da criança e do adolescente;</a:t>
            </a:r>
          </a:p>
          <a:p>
            <a:r>
              <a:rPr lang="pt-BR" sz="1200" kern="1200" dirty="0">
                <a:solidFill>
                  <a:schemeClr val="tx1"/>
                </a:solidFill>
                <a:effectLst/>
                <a:latin typeface="+mn-lt"/>
                <a:ea typeface="+mn-ea"/>
                <a:cs typeface="+mn-cs"/>
              </a:rPr>
              <a:t> </a:t>
            </a:r>
          </a:p>
          <a:p>
            <a:r>
              <a:rPr lang="pt-BR" sz="1200" kern="1200" dirty="0" err="1">
                <a:solidFill>
                  <a:schemeClr val="tx1"/>
                </a:solidFill>
                <a:effectLst/>
                <a:latin typeface="+mn-lt"/>
                <a:ea typeface="+mn-ea"/>
                <a:cs typeface="+mn-cs"/>
              </a:rPr>
              <a:t>III</a:t>
            </a:r>
            <a:r>
              <a:rPr lang="pt-BR" sz="1200" kern="1200" dirty="0">
                <a:solidFill>
                  <a:schemeClr val="tx1"/>
                </a:solidFill>
                <a:effectLst/>
                <a:latin typeface="+mn-lt"/>
                <a:ea typeface="+mn-ea"/>
                <a:cs typeface="+mn-cs"/>
              </a:rPr>
              <a:t> - a formação continuada e a capacitação dos profissionais de saúde, educação e assistência social e dos demais agentes que atuam na promoção, proteção e defesa dos direitos da criança e do adolescente para o desenvolvimento das competências necessárias à prevenção, à identificação de evidências, ao diagnóstico e ao enfrentamento de todas as formas de violência contra a criança e o adolescente;</a:t>
            </a:r>
          </a:p>
          <a:p>
            <a:r>
              <a:rPr lang="pt-BR" sz="1200" kern="1200" dirty="0">
                <a:solidFill>
                  <a:schemeClr val="tx1"/>
                </a:solidFill>
                <a:effectLst/>
                <a:latin typeface="+mn-lt"/>
                <a:ea typeface="+mn-ea"/>
                <a:cs typeface="+mn-cs"/>
              </a:rPr>
              <a:t> </a:t>
            </a:r>
          </a:p>
          <a:p>
            <a:r>
              <a:rPr lang="pt-BR" sz="1200" kern="1200" dirty="0" err="1">
                <a:solidFill>
                  <a:schemeClr val="tx1"/>
                </a:solidFill>
                <a:effectLst/>
                <a:latin typeface="+mn-lt"/>
                <a:ea typeface="+mn-ea"/>
                <a:cs typeface="+mn-cs"/>
              </a:rPr>
              <a:t>IV</a:t>
            </a:r>
            <a:r>
              <a:rPr lang="pt-BR" sz="1200" kern="1200" dirty="0">
                <a:solidFill>
                  <a:schemeClr val="tx1"/>
                </a:solidFill>
                <a:effectLst/>
                <a:latin typeface="+mn-lt"/>
                <a:ea typeface="+mn-ea"/>
                <a:cs typeface="+mn-cs"/>
              </a:rPr>
              <a:t> - o apoio e o incentivo às práticas de resolução pacífica de conflitos que envolvam violência contra a criança e o adolescente;</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V - a inclusão, nas políticas públicas, de ações que visem a garantir os direitos da criança e do adolescente, desde a atenção pré-natal, e de atividades junto aos pais e responsáveis com o objetivo de promover a informação, a reflexão, </a:t>
            </a:r>
            <a:r>
              <a:rPr lang="pt-BR" sz="1200" b="1" kern="1200" dirty="0">
                <a:solidFill>
                  <a:schemeClr val="tx1"/>
                </a:solidFill>
                <a:effectLst/>
                <a:latin typeface="+mn-lt"/>
                <a:ea typeface="+mn-ea"/>
                <a:cs typeface="+mn-cs"/>
              </a:rPr>
              <a:t>o debate e a orientação sobre alternativas ao uso de castigo físico ou de tratamento cruel ou degradante no processo educativo</a:t>
            </a:r>
            <a:r>
              <a:rPr lang="pt-BR" sz="1200" kern="1200" dirty="0">
                <a:solidFill>
                  <a:schemeClr val="tx1"/>
                </a:solidFill>
                <a:effectLst/>
                <a:latin typeface="+mn-lt"/>
                <a:ea typeface="+mn-ea"/>
                <a:cs typeface="+mn-cs"/>
              </a:rPr>
              <a:t>;</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VI - a promoção de espaços intersetoriais locais para a articulação de ações e a elaboração de planos de atuação conjunta focados nas famílias em situação de violência, com participação de profissionais de saúde, de assistência social e de educação e de órgãos de promoção, proteção e defesa dos direitos da criança e do adolescente.</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Parágrafo único. As famílias com crianças e adolescentes com deficiência terão prioridade de atendimento nas ações e políticas públicas de prevenção e proteção.”</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Art. 2º Os </a:t>
            </a:r>
            <a:r>
              <a:rPr lang="pt-BR" sz="1200" kern="1200" dirty="0" err="1">
                <a:solidFill>
                  <a:schemeClr val="tx1"/>
                </a:solidFill>
                <a:effectLst/>
                <a:latin typeface="+mn-lt"/>
                <a:ea typeface="+mn-ea"/>
                <a:cs typeface="+mn-cs"/>
              </a:rPr>
              <a:t>arts</a:t>
            </a:r>
            <a:r>
              <a:rPr lang="pt-BR" sz="1200" kern="1200" dirty="0">
                <a:solidFill>
                  <a:schemeClr val="tx1"/>
                </a:solidFill>
                <a:effectLst/>
                <a:latin typeface="+mn-lt"/>
                <a:ea typeface="+mn-ea"/>
                <a:cs typeface="+mn-cs"/>
              </a:rPr>
              <a:t>. 13 da </a:t>
            </a:r>
            <a:r>
              <a:rPr lang="pt-BR" sz="1200" kern="1200" dirty="0">
                <a:solidFill>
                  <a:schemeClr val="tx1"/>
                </a:solidFill>
                <a:effectLst/>
                <a:latin typeface="+mn-lt"/>
                <a:ea typeface="+mn-ea"/>
                <a:cs typeface="+mn-cs"/>
                <a:hlinkClick r:id="rId3"/>
              </a:rPr>
              <a:t>Lei nº 8.069, de 13 de julho de 1990, </a:t>
            </a:r>
            <a:r>
              <a:rPr lang="pt-BR" sz="1200" kern="1200" dirty="0">
                <a:solidFill>
                  <a:schemeClr val="tx1"/>
                </a:solidFill>
                <a:effectLst/>
                <a:latin typeface="+mn-lt"/>
                <a:ea typeface="+mn-ea"/>
                <a:cs typeface="+mn-cs"/>
              </a:rPr>
              <a:t>passa a vigorar com as seguintes alterações:</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hlinkClick r:id="rId5"/>
              </a:rPr>
              <a:t>“Art. 13. </a:t>
            </a:r>
            <a:r>
              <a:rPr lang="pt-BR" sz="1200" kern="1200" dirty="0">
                <a:solidFill>
                  <a:schemeClr val="tx1"/>
                </a:solidFill>
                <a:effectLst/>
                <a:latin typeface="+mn-lt"/>
                <a:ea typeface="+mn-ea"/>
                <a:cs typeface="+mn-cs"/>
              </a:rPr>
              <a:t>Os casos de suspeita ou confirmação de castigo físico, de tratamento cruel ou degradante e de maus-tratos contra criança ou adolescente serão obrigatoriamente comunicados ao Conselho Tutelar da respectiva localidade, sem prejuízo de outras providências legais.</a:t>
            </a:r>
          </a:p>
          <a:p>
            <a:r>
              <a:rPr lang="pt-BR" sz="1200" kern="1200" dirty="0">
                <a:solidFill>
                  <a:schemeClr val="tx1"/>
                </a:solidFill>
                <a:effectLst/>
                <a:latin typeface="+mn-lt"/>
                <a:ea typeface="+mn-ea"/>
                <a:cs typeface="+mn-cs"/>
              </a:rPr>
              <a:t>...................................................................................” (NR)</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Art. 3º O art. 26 da </a:t>
            </a:r>
            <a:r>
              <a:rPr lang="pt-BR" sz="1200" kern="1200" dirty="0">
                <a:solidFill>
                  <a:schemeClr val="tx1"/>
                </a:solidFill>
                <a:effectLst/>
                <a:latin typeface="+mn-lt"/>
                <a:ea typeface="+mn-ea"/>
                <a:cs typeface="+mn-cs"/>
                <a:hlinkClick r:id="rId6"/>
              </a:rPr>
              <a:t>Lei nº 9.394, de 20 de dezembro de 1996 </a:t>
            </a:r>
            <a:r>
              <a:rPr lang="pt-BR" sz="1200" kern="1200" dirty="0">
                <a:solidFill>
                  <a:schemeClr val="tx1"/>
                </a:solidFill>
                <a:effectLst/>
                <a:latin typeface="+mn-lt"/>
                <a:ea typeface="+mn-ea"/>
                <a:cs typeface="+mn-cs"/>
              </a:rPr>
              <a:t>(Lei de Diretrizes e Bases da Educação Nacional), passa a vigorar acrescido do seguinte § 9º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“Art. 26. ........................................................................</a:t>
            </a:r>
          </a:p>
          <a:p>
            <a:r>
              <a:rPr lang="pt-BR" sz="1200" kern="1200" dirty="0">
                <a:solidFill>
                  <a:schemeClr val="tx1"/>
                </a:solidFill>
                <a:effectLst/>
                <a:latin typeface="+mn-lt"/>
                <a:ea typeface="+mn-ea"/>
                <a:cs typeface="+mn-cs"/>
                <a:hlinkClick r:id="rId7"/>
              </a:rPr>
              <a:t>§ 9º </a:t>
            </a:r>
            <a:r>
              <a:rPr lang="pt-BR" sz="1200" b="1" kern="1200" dirty="0">
                <a:solidFill>
                  <a:schemeClr val="tx1"/>
                </a:solidFill>
                <a:effectLst/>
                <a:latin typeface="+mn-lt"/>
                <a:ea typeface="+mn-ea"/>
                <a:cs typeface="+mn-cs"/>
              </a:rPr>
              <a:t>Conteúdos relativos aos direitos humanos e à prevenção de todas as formas de violência contra a criança e o adolescente serão incluídos, como temas transversais, nos currículos escolares</a:t>
            </a:r>
            <a:r>
              <a:rPr lang="pt-BR" sz="1200" kern="1200" dirty="0">
                <a:solidFill>
                  <a:schemeClr val="tx1"/>
                </a:solidFill>
                <a:effectLst/>
                <a:latin typeface="+mn-lt"/>
                <a:ea typeface="+mn-ea"/>
                <a:cs typeface="+mn-cs"/>
              </a:rPr>
              <a:t> de que trata o </a:t>
            </a:r>
            <a:r>
              <a:rPr lang="pt-BR" sz="1200" b="1" kern="1200" dirty="0">
                <a:solidFill>
                  <a:schemeClr val="tx1"/>
                </a:solidFill>
                <a:effectLst/>
                <a:latin typeface="+mn-lt"/>
                <a:ea typeface="+mn-ea"/>
                <a:cs typeface="+mn-cs"/>
              </a:rPr>
              <a:t>caput </a:t>
            </a:r>
            <a:r>
              <a:rPr lang="pt-BR" sz="1200" kern="1200" dirty="0">
                <a:solidFill>
                  <a:schemeClr val="tx1"/>
                </a:solidFill>
                <a:effectLst/>
                <a:latin typeface="+mn-lt"/>
                <a:ea typeface="+mn-ea"/>
                <a:cs typeface="+mn-cs"/>
              </a:rPr>
              <a:t>deste artigo, tendo como diretriz a </a:t>
            </a:r>
            <a:r>
              <a:rPr lang="pt-BR" sz="1200" kern="1200" dirty="0">
                <a:solidFill>
                  <a:schemeClr val="tx1"/>
                </a:solidFill>
                <a:effectLst/>
                <a:latin typeface="+mn-lt"/>
                <a:ea typeface="+mn-ea"/>
                <a:cs typeface="+mn-cs"/>
                <a:hlinkClick r:id="rId3"/>
              </a:rPr>
              <a:t>Lei nº 8.069, de 13 de julho de 1990 (Estatuto da Criança e do Adolescente), </a:t>
            </a:r>
            <a:r>
              <a:rPr lang="pt-BR" sz="1200" kern="1200" dirty="0">
                <a:solidFill>
                  <a:schemeClr val="tx1"/>
                </a:solidFill>
                <a:effectLst/>
                <a:latin typeface="+mn-lt"/>
                <a:ea typeface="+mn-ea"/>
                <a:cs typeface="+mn-cs"/>
              </a:rPr>
              <a:t>observada a produção e distribuição de material didático adequado.” (NR)</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Brasília, 26 de junho de 2014; 193º da Independência e 126º da República.</a:t>
            </a:r>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A883EA-4260-4437-A18C-B9703AE820F9}" type="slidenum">
              <a:rPr kumimoji="0" lang="pt-B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pt-BR"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7600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b="0" i="0" dirty="0">
                <a:solidFill>
                  <a:srgbClr val="000000"/>
                </a:solidFill>
                <a:effectLst/>
                <a:latin typeface="Arial" panose="020B0604020202020204" pitchFamily="34" charset="0"/>
              </a:rPr>
              <a:t>Art. 4º As políticas públicas voltadas ao atendimento dos direitos da criança na primeira infância serão elaboradas e executadas de forma a:</a:t>
            </a:r>
          </a:p>
          <a:p>
            <a:pPr algn="just"/>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II - incluir a participação da criança na definição das ações que lhe digam respeito, em conformidade com suas características etárias e de desenvolvimento;</a:t>
            </a:r>
          </a:p>
          <a:p>
            <a:pPr algn="just"/>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Parágrafo único. A participação da criança na formulação das políticas e das ações que lhe dizem respeito tem o objetivo de promover sua inclusão social como cidadã e dar-se-á de acordo com a especificidade de sua idade, devendo ser realizada por profissionais qualificados em processos de escuta adequados às diferentes formas de expressão infantil.</a:t>
            </a:r>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A883EA-4260-4437-A18C-B9703AE820F9}" type="slidenum">
              <a:rPr kumimoji="0" lang="pt-B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pt-BR"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314818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A883EA-4260-4437-A18C-B9703AE820F9}" type="slidenum">
              <a:rPr kumimoji="0" lang="pt-B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pt-BR"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0262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A883EA-4260-4437-A18C-B9703AE820F9}" type="slidenum">
              <a:rPr kumimoji="0" lang="pt-B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pt-BR"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9141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Status Global sobre Prevenção da Violência contra Crianças 2020</a:t>
            </a:r>
          </a:p>
          <a:p>
            <a:r>
              <a:rPr lang="pt-BR" sz="1200" b="1" kern="1200" dirty="0">
                <a:solidFill>
                  <a:schemeClr val="tx1"/>
                </a:solidFill>
                <a:effectLst/>
                <a:latin typeface="+mn-lt"/>
                <a:ea typeface="+mn-ea"/>
                <a:cs typeface="+mn-cs"/>
              </a:rPr>
              <a:t>Nova Iorque, 18 de junho de 2020</a:t>
            </a:r>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Relatório publicado pela Organização Mundial da Saúde, (UNICEF), (Unesco), o representante especial do secretário-geral das Nações Unidas sobre Violência contra as Crianças e a Parceria pelo Fim da Violência.</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O relatório  de Status Global sobre Prevenção da Violência contra Crianças 2020 (disponível em inglês) é o primeiro de seu tipo, mapeando o progresso em 155 países em relação ao marco “INSPIRE”, um conjunto de sete estratégias para prevenir e responder à violência contra crianças.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O relatório sinaliza uma clara necessidade em todos os países de intensificar os esforços para implementar essas estratégias. </a:t>
            </a:r>
          </a:p>
          <a:p>
            <a:endParaRPr lang="pt-BR" sz="1200" b="1" kern="1200" dirty="0">
              <a:solidFill>
                <a:schemeClr val="tx1"/>
              </a:solidFill>
              <a:effectLst/>
              <a:latin typeface="+mn-lt"/>
              <a:ea typeface="+mn-ea"/>
              <a:cs typeface="+mn-cs"/>
            </a:endParaRPr>
          </a:p>
          <a:p>
            <a:r>
              <a:rPr lang="pt-BR" sz="1200" b="1" kern="1200" dirty="0">
                <a:solidFill>
                  <a:schemeClr val="tx1"/>
                </a:solidFill>
                <a:effectLst/>
                <a:latin typeface="+mn-lt"/>
                <a:ea typeface="+mn-ea"/>
                <a:cs typeface="+mn-cs"/>
              </a:rPr>
              <a:t>Embora quase todos os países (88%) possuam leis importantes para proteger as crianças contra a violência, menos da metade dos países (47%) afirmou que essas leis estavam sendo fortemente aplicadas.</a:t>
            </a:r>
            <a:endParaRPr lang="pt-BR" sz="1200" kern="1200" dirty="0">
              <a:solidFill>
                <a:schemeClr val="tx1"/>
              </a:solidFill>
              <a:effectLst/>
              <a:latin typeface="+mn-lt"/>
              <a:ea typeface="+mn-ea"/>
              <a:cs typeface="+mn-cs"/>
            </a:endParaRPr>
          </a:p>
          <a:p>
            <a:r>
              <a:rPr lang="pt-BR" sz="1200" b="0" kern="1200" dirty="0">
                <a:solidFill>
                  <a:schemeClr val="tx1"/>
                </a:solidFill>
                <a:effectLst/>
                <a:latin typeface="+mn-lt"/>
                <a:ea typeface="+mn-ea"/>
                <a:cs typeface="+mn-cs"/>
              </a:rPr>
              <a:t>Metade das crianças do mundo, ou aproximadamente 1 bilhão de crianças a cada ano, é afetada por violência física, sexual ou psicológica, sofrendo ferimentos, incapacidades e morte, porque os países não seguiram estratégias estabelecidas para protegê-las.</a:t>
            </a:r>
          </a:p>
          <a:p>
            <a:endParaRPr lang="pt-BR" sz="1200" kern="1200" dirty="0">
              <a:solidFill>
                <a:schemeClr val="tx1"/>
              </a:solidFill>
              <a:effectLst/>
              <a:latin typeface="+mn-lt"/>
              <a:ea typeface="+mn-ea"/>
              <a:cs typeface="+mn-cs"/>
            </a:endParaRPr>
          </a:p>
          <a:p>
            <a:r>
              <a:rPr lang="pt-BR" sz="1200" b="1" kern="1200" dirty="0">
                <a:solidFill>
                  <a:schemeClr val="tx1"/>
                </a:solidFill>
                <a:effectLst/>
                <a:latin typeface="+mn-lt"/>
                <a:ea typeface="+mn-ea"/>
                <a:cs typeface="+mn-cs"/>
              </a:rPr>
              <a:t>Embora a maioria dos países (83%) possua dados nacionais sobre violência contra crianças, apenas 21% utilizaram esses dados para definir linhas de base e metas nacionais para prevenir e responder à violência contra crianças.</a:t>
            </a:r>
          </a:p>
          <a:p>
            <a:endParaRPr lang="pt-BR" sz="1200" b="1" kern="1200" dirty="0">
              <a:solidFill>
                <a:schemeClr val="tx1"/>
              </a:solidFill>
              <a:effectLst/>
              <a:latin typeface="+mn-lt"/>
              <a:ea typeface="+mn-ea"/>
              <a:cs typeface="+mn-cs"/>
            </a:endParaRPr>
          </a:p>
          <a:p>
            <a:r>
              <a:rPr lang="pt-BR" sz="1200" b="1" kern="1200" dirty="0">
                <a:solidFill>
                  <a:schemeClr val="tx1"/>
                </a:solidFill>
                <a:effectLst/>
                <a:latin typeface="+mn-lt"/>
                <a:ea typeface="+mn-ea"/>
                <a:cs typeface="+mn-cs"/>
              </a:rPr>
              <a:t>Cerca de 80% dos países possuem planos de ação e políticas nacionais, mas apenas um quinto possui planos totalmente financiados ou com metas mensuráveis. A falta de financiamento combinada com a capacidade profissional inadequada provavelmente são fatores que contribuem e uma razão pela qual a implementação foi lenta.</a:t>
            </a:r>
          </a:p>
          <a:p>
            <a:endParaRPr lang="pt-BR" sz="1200" b="1" kern="1200" dirty="0">
              <a:solidFill>
                <a:schemeClr val="tx1"/>
              </a:solidFill>
              <a:effectLst/>
              <a:latin typeface="+mn-lt"/>
              <a:ea typeface="+mn-ea"/>
              <a:cs typeface="+mn-cs"/>
            </a:endParaRPr>
          </a:p>
          <a:p>
            <a:r>
              <a:rPr lang="pt-BR" sz="1200" b="0" kern="1200" dirty="0">
                <a:solidFill>
                  <a:schemeClr val="tx1"/>
                </a:solidFill>
                <a:effectLst/>
                <a:latin typeface="+mn-lt"/>
                <a:ea typeface="+mn-ea"/>
                <a:cs typeface="+mn-cs"/>
              </a:rPr>
              <a:t>A resposta à Covid-19 e seu impacto nas crianças</a:t>
            </a:r>
            <a:br>
              <a:rPr lang="pt-BR" sz="1200" b="0" kern="1200" dirty="0">
                <a:solidFill>
                  <a:schemeClr val="tx1"/>
                </a:solidFill>
                <a:effectLst/>
                <a:latin typeface="+mn-lt"/>
                <a:ea typeface="+mn-ea"/>
                <a:cs typeface="+mn-cs"/>
              </a:rPr>
            </a:br>
            <a:endParaRPr lang="pt-BR" sz="1200" b="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Para fazer o download do relatório (disponível somente em inglês), acesse: </a:t>
            </a:r>
            <a:r>
              <a:rPr lang="pt-BR" sz="1200" u="sng" kern="1200" dirty="0">
                <a:solidFill>
                  <a:schemeClr val="tx1"/>
                </a:solidFill>
                <a:effectLst/>
                <a:latin typeface="+mn-lt"/>
                <a:ea typeface="+mn-ea"/>
                <a:cs typeface="+mn-cs"/>
                <a:hlinkClick r:id="rId3"/>
              </a:rPr>
              <a:t>https://www.unicef.org/</a:t>
            </a:r>
            <a:r>
              <a:rPr lang="pt-BR" sz="1200" u="sng" kern="1200" dirty="0" err="1">
                <a:solidFill>
                  <a:schemeClr val="tx1"/>
                </a:solidFill>
                <a:effectLst/>
                <a:latin typeface="+mn-lt"/>
                <a:ea typeface="+mn-ea"/>
                <a:cs typeface="+mn-cs"/>
                <a:hlinkClick r:id="rId3"/>
              </a:rPr>
              <a:t>reports</a:t>
            </a:r>
            <a:r>
              <a:rPr lang="pt-BR" sz="1200" u="sng" kern="1200" dirty="0">
                <a:solidFill>
                  <a:schemeClr val="tx1"/>
                </a:solidFill>
                <a:effectLst/>
                <a:latin typeface="+mn-lt"/>
                <a:ea typeface="+mn-ea"/>
                <a:cs typeface="+mn-cs"/>
                <a:hlinkClick r:id="rId3"/>
              </a:rPr>
              <a:t>/global-status-report-preventing-violence-against-children-2020</a:t>
            </a:r>
            <a:r>
              <a:rPr lang="pt-BR" sz="1200" kern="1200" dirty="0">
                <a:solidFill>
                  <a:schemeClr val="tx1"/>
                </a:solidFill>
                <a:effectLst/>
                <a:latin typeface="+mn-lt"/>
                <a:ea typeface="+mn-ea"/>
                <a:cs typeface="+mn-cs"/>
              </a:rPr>
              <a:t>.</a:t>
            </a:r>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A883EA-4260-4437-A18C-B9703AE820F9}" type="slidenum">
              <a:rPr kumimoji="0" lang="pt-B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pt-BR"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2454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BB76B81-14BC-4BB5-A361-33A4ED12105B}"/>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D2D137BA-D14F-4A4D-ACE9-B77B3441E3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4FE67780-4D78-4DA9-8663-C791A7516B78}"/>
              </a:ext>
            </a:extLst>
          </p:cNvPr>
          <p:cNvSpPr>
            <a:spLocks noGrp="1"/>
          </p:cNvSpPr>
          <p:nvPr>
            <p:ph type="dt" sz="half" idx="10"/>
          </p:nvPr>
        </p:nvSpPr>
        <p:spPr/>
        <p:txBody>
          <a:bodyPr/>
          <a:lstStyle/>
          <a:p>
            <a:fld id="{15378541-A13F-43C4-B8D8-72494018E332}" type="datetime1">
              <a:rPr lang="pt-BR" smtClean="0"/>
              <a:t>19/04/2023</a:t>
            </a:fld>
            <a:endParaRPr lang="pt-BR"/>
          </a:p>
        </p:txBody>
      </p:sp>
      <p:sp>
        <p:nvSpPr>
          <p:cNvPr id="5" name="Espaço Reservado para Rodapé 4">
            <a:extLst>
              <a:ext uri="{FF2B5EF4-FFF2-40B4-BE49-F238E27FC236}">
                <a16:creationId xmlns:a16="http://schemas.microsoft.com/office/drawing/2014/main" xmlns="" id="{1935A00C-3D6B-425B-B9CC-2FEFC2994CBA}"/>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xmlns="" id="{27068699-01BA-45A1-A982-A1034688DFE1}"/>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176033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9F38A82-7CC0-425C-96F1-0F639BF2609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653E396A-8010-41F6-BAB0-53EE98359B61}"/>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1F04354D-00BC-4105-901E-C518350E4FB2}"/>
              </a:ext>
            </a:extLst>
          </p:cNvPr>
          <p:cNvSpPr>
            <a:spLocks noGrp="1"/>
          </p:cNvSpPr>
          <p:nvPr>
            <p:ph type="dt" sz="half" idx="10"/>
          </p:nvPr>
        </p:nvSpPr>
        <p:spPr/>
        <p:txBody>
          <a:bodyPr/>
          <a:lstStyle/>
          <a:p>
            <a:fld id="{42A11EC9-858E-4249-869A-300B5ED69B3C}" type="datetime1">
              <a:rPr lang="pt-BR" smtClean="0"/>
              <a:t>19/04/2023</a:t>
            </a:fld>
            <a:endParaRPr lang="pt-BR"/>
          </a:p>
        </p:txBody>
      </p:sp>
      <p:sp>
        <p:nvSpPr>
          <p:cNvPr id="5" name="Espaço Reservado para Rodapé 4">
            <a:extLst>
              <a:ext uri="{FF2B5EF4-FFF2-40B4-BE49-F238E27FC236}">
                <a16:creationId xmlns:a16="http://schemas.microsoft.com/office/drawing/2014/main" xmlns="" id="{901A784C-291F-4CE5-8954-E2EA82E8A621}"/>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xmlns="" id="{84CABB8C-AA02-4DCF-8581-287566BB7E30}"/>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190158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F80FAD1E-116E-4436-9585-51907815919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5411C176-4BCC-4708-8E26-4925C9445E5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6DF0AF02-5586-4303-AF11-C7D53B66A784}"/>
              </a:ext>
            </a:extLst>
          </p:cNvPr>
          <p:cNvSpPr>
            <a:spLocks noGrp="1"/>
          </p:cNvSpPr>
          <p:nvPr>
            <p:ph type="dt" sz="half" idx="10"/>
          </p:nvPr>
        </p:nvSpPr>
        <p:spPr/>
        <p:txBody>
          <a:bodyPr/>
          <a:lstStyle/>
          <a:p>
            <a:fld id="{BAECB0D6-8C14-4FCC-8FAA-B723739BCAD5}" type="datetime1">
              <a:rPr lang="pt-BR" smtClean="0"/>
              <a:t>19/04/2023</a:t>
            </a:fld>
            <a:endParaRPr lang="pt-BR"/>
          </a:p>
        </p:txBody>
      </p:sp>
      <p:sp>
        <p:nvSpPr>
          <p:cNvPr id="5" name="Espaço Reservado para Rodapé 4">
            <a:extLst>
              <a:ext uri="{FF2B5EF4-FFF2-40B4-BE49-F238E27FC236}">
                <a16:creationId xmlns:a16="http://schemas.microsoft.com/office/drawing/2014/main" xmlns="" id="{2D361786-3D47-4860-B947-4C76067D787B}"/>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xmlns="" id="{6F8EC46E-DA63-4086-BD1D-FF1C8FA6B1DD}"/>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3098757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B0F282-FADC-4496-B886-8D173403698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2F2EC508-D467-42D7-8B7A-3E177FCECF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EFCD5F3C-681F-4FBC-AC41-0A5DA6683A6B}"/>
              </a:ext>
            </a:extLst>
          </p:cNvPr>
          <p:cNvSpPr>
            <a:spLocks noGrp="1"/>
          </p:cNvSpPr>
          <p:nvPr>
            <p:ph type="dt" sz="half" idx="10"/>
          </p:nvPr>
        </p:nvSpPr>
        <p:spPr/>
        <p:txBody>
          <a:bodyPr/>
          <a:lstStyle/>
          <a:p>
            <a:fld id="{80B378DB-1B44-479F-A712-0FBFC712D85E}" type="datetime1">
              <a:rPr lang="pt-BR" smtClean="0"/>
              <a:t>19/04/2023</a:t>
            </a:fld>
            <a:endParaRPr lang="pt-BR"/>
          </a:p>
        </p:txBody>
      </p:sp>
      <p:sp>
        <p:nvSpPr>
          <p:cNvPr id="5" name="Espaço Reservado para Rodapé 4">
            <a:extLst>
              <a:ext uri="{FF2B5EF4-FFF2-40B4-BE49-F238E27FC236}">
                <a16:creationId xmlns:a16="http://schemas.microsoft.com/office/drawing/2014/main" xmlns="" id="{10AF2BEA-428E-4F23-B959-100F65AE3C71}"/>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xmlns="" id="{2E0B56BB-324B-4473-B932-887A3117642E}"/>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152459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C71AAA-35B3-40AA-AF74-F99C9A7E3A5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5B8DFAEA-5FD5-480C-A435-F4415C90A38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96291753-4CCE-424B-AB48-48C78B16BC0F}"/>
              </a:ext>
            </a:extLst>
          </p:cNvPr>
          <p:cNvSpPr>
            <a:spLocks noGrp="1"/>
          </p:cNvSpPr>
          <p:nvPr>
            <p:ph type="dt" sz="half" idx="10"/>
          </p:nvPr>
        </p:nvSpPr>
        <p:spPr/>
        <p:txBody>
          <a:bodyPr/>
          <a:lstStyle/>
          <a:p>
            <a:fld id="{1AFA6FFC-B6A9-4C7C-A701-E3B709A3EBBD}" type="datetime1">
              <a:rPr lang="pt-BR" smtClean="0"/>
              <a:t>19/04/2023</a:t>
            </a:fld>
            <a:endParaRPr lang="pt-BR"/>
          </a:p>
        </p:txBody>
      </p:sp>
      <p:sp>
        <p:nvSpPr>
          <p:cNvPr id="5" name="Espaço Reservado para Rodapé 4">
            <a:extLst>
              <a:ext uri="{FF2B5EF4-FFF2-40B4-BE49-F238E27FC236}">
                <a16:creationId xmlns:a16="http://schemas.microsoft.com/office/drawing/2014/main" xmlns="" id="{F5F53609-D125-4A35-9BBF-F0330C603E4D}"/>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xmlns="" id="{322F4B63-4ABE-4DDC-A724-A99CFF9A4E70}"/>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392339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B360B24-650B-4543-96F4-EF4B0FC1430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509B9ACC-BC50-4D0E-9FFD-84AF5CE4D3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BF7CD20D-EC0F-45AA-B4E8-4E37530A34EF}"/>
              </a:ext>
            </a:extLst>
          </p:cNvPr>
          <p:cNvSpPr>
            <a:spLocks noGrp="1"/>
          </p:cNvSpPr>
          <p:nvPr>
            <p:ph type="dt" sz="half" idx="10"/>
          </p:nvPr>
        </p:nvSpPr>
        <p:spPr/>
        <p:txBody>
          <a:bodyPr/>
          <a:lstStyle/>
          <a:p>
            <a:fld id="{9D5AB06A-30D0-440F-BEF5-76A38291C113}" type="datetime1">
              <a:rPr lang="pt-BR" smtClean="0"/>
              <a:t>19/04/2023</a:t>
            </a:fld>
            <a:endParaRPr lang="pt-BR"/>
          </a:p>
        </p:txBody>
      </p:sp>
      <p:sp>
        <p:nvSpPr>
          <p:cNvPr id="5" name="Espaço Reservado para Rodapé 4">
            <a:extLst>
              <a:ext uri="{FF2B5EF4-FFF2-40B4-BE49-F238E27FC236}">
                <a16:creationId xmlns:a16="http://schemas.microsoft.com/office/drawing/2014/main" xmlns="" id="{25198012-F6A5-4946-BA2E-296C52A89A56}"/>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xmlns="" id="{C1DEA40C-1376-4C7C-BACD-0016082BFF47}"/>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328340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74DAE7-9268-46A8-9662-72383766420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E1C77FC8-1B5D-4244-BE3A-B3468D3E7DB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69958FB1-8769-4707-BCD8-D47BD652E9E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619E115A-E6B9-47C3-825D-0ADB832BFEB3}"/>
              </a:ext>
            </a:extLst>
          </p:cNvPr>
          <p:cNvSpPr>
            <a:spLocks noGrp="1"/>
          </p:cNvSpPr>
          <p:nvPr>
            <p:ph type="dt" sz="half" idx="10"/>
          </p:nvPr>
        </p:nvSpPr>
        <p:spPr/>
        <p:txBody>
          <a:bodyPr/>
          <a:lstStyle/>
          <a:p>
            <a:fld id="{3E08AF8B-FF9A-4C20-9F12-358B166089EC}" type="datetime1">
              <a:rPr lang="pt-BR" smtClean="0"/>
              <a:t>19/04/2023</a:t>
            </a:fld>
            <a:endParaRPr lang="pt-BR"/>
          </a:p>
        </p:txBody>
      </p:sp>
      <p:sp>
        <p:nvSpPr>
          <p:cNvPr id="6" name="Espaço Reservado para Rodapé 5">
            <a:extLst>
              <a:ext uri="{FF2B5EF4-FFF2-40B4-BE49-F238E27FC236}">
                <a16:creationId xmlns:a16="http://schemas.microsoft.com/office/drawing/2014/main" xmlns="" id="{CCA5CA42-F611-4D0A-8763-8B8EEA55CF91}"/>
              </a:ext>
            </a:extLst>
          </p:cNvPr>
          <p:cNvSpPr>
            <a:spLocks noGrp="1"/>
          </p:cNvSpPr>
          <p:nvPr>
            <p:ph type="ftr" sz="quarter" idx="11"/>
          </p:nvPr>
        </p:nvSpPr>
        <p:spPr/>
        <p:txBody>
          <a:bodyPr/>
          <a:lstStyle/>
          <a:p>
            <a:r>
              <a:rPr lang="pt-BR"/>
              <a:t>MPSP </a:t>
            </a:r>
          </a:p>
        </p:txBody>
      </p:sp>
      <p:sp>
        <p:nvSpPr>
          <p:cNvPr id="7" name="Espaço Reservado para Número de Slide 6">
            <a:extLst>
              <a:ext uri="{FF2B5EF4-FFF2-40B4-BE49-F238E27FC236}">
                <a16:creationId xmlns:a16="http://schemas.microsoft.com/office/drawing/2014/main" xmlns="" id="{1892C369-D600-40B0-9359-3D86D74D190C}"/>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1841643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7D81AC-C491-42FD-8EC3-45916CF9EFC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C5DDC607-D7FD-4997-9325-99153E879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D97C9DD9-9F46-4B60-B9ED-BC204C88C79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F52B18C6-E1F1-47D8-99C3-640D644A4B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2AA499D0-754F-4FC6-BC53-711DCAE6ADD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F2805C3A-6766-4250-9579-D4F2A7C751A9}"/>
              </a:ext>
            </a:extLst>
          </p:cNvPr>
          <p:cNvSpPr>
            <a:spLocks noGrp="1"/>
          </p:cNvSpPr>
          <p:nvPr>
            <p:ph type="dt" sz="half" idx="10"/>
          </p:nvPr>
        </p:nvSpPr>
        <p:spPr/>
        <p:txBody>
          <a:bodyPr/>
          <a:lstStyle/>
          <a:p>
            <a:fld id="{1828D1C3-2310-4ACB-A7FA-C8B4794473F9}" type="datetime1">
              <a:rPr lang="pt-BR" smtClean="0"/>
              <a:t>19/04/2023</a:t>
            </a:fld>
            <a:endParaRPr lang="pt-BR"/>
          </a:p>
        </p:txBody>
      </p:sp>
      <p:sp>
        <p:nvSpPr>
          <p:cNvPr id="8" name="Espaço Reservado para Rodapé 7">
            <a:extLst>
              <a:ext uri="{FF2B5EF4-FFF2-40B4-BE49-F238E27FC236}">
                <a16:creationId xmlns:a16="http://schemas.microsoft.com/office/drawing/2014/main" xmlns="" id="{A52AC6F5-5CA4-4D12-95B0-B7F96CD02277}"/>
              </a:ext>
            </a:extLst>
          </p:cNvPr>
          <p:cNvSpPr>
            <a:spLocks noGrp="1"/>
          </p:cNvSpPr>
          <p:nvPr>
            <p:ph type="ftr" sz="quarter" idx="11"/>
          </p:nvPr>
        </p:nvSpPr>
        <p:spPr/>
        <p:txBody>
          <a:bodyPr/>
          <a:lstStyle/>
          <a:p>
            <a:r>
              <a:rPr lang="pt-BR"/>
              <a:t>MPSP </a:t>
            </a:r>
          </a:p>
        </p:txBody>
      </p:sp>
      <p:sp>
        <p:nvSpPr>
          <p:cNvPr id="9" name="Espaço Reservado para Número de Slide 8">
            <a:extLst>
              <a:ext uri="{FF2B5EF4-FFF2-40B4-BE49-F238E27FC236}">
                <a16:creationId xmlns:a16="http://schemas.microsoft.com/office/drawing/2014/main" xmlns="" id="{105FF928-0FD9-4F99-913F-EB4F17BAE798}"/>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3516168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F78FD6B-BFBF-4CC2-82A1-23624CB3F5B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DDCC669B-D15D-49E9-8617-CB77683A6AB9}"/>
              </a:ext>
            </a:extLst>
          </p:cNvPr>
          <p:cNvSpPr>
            <a:spLocks noGrp="1"/>
          </p:cNvSpPr>
          <p:nvPr>
            <p:ph type="dt" sz="half" idx="10"/>
          </p:nvPr>
        </p:nvSpPr>
        <p:spPr/>
        <p:txBody>
          <a:bodyPr/>
          <a:lstStyle/>
          <a:p>
            <a:fld id="{EFD8833A-2CB9-4F30-9BD9-7D525B561648}" type="datetime1">
              <a:rPr lang="pt-BR" smtClean="0"/>
              <a:t>19/04/2023</a:t>
            </a:fld>
            <a:endParaRPr lang="pt-BR"/>
          </a:p>
        </p:txBody>
      </p:sp>
      <p:sp>
        <p:nvSpPr>
          <p:cNvPr id="4" name="Espaço Reservado para Rodapé 3">
            <a:extLst>
              <a:ext uri="{FF2B5EF4-FFF2-40B4-BE49-F238E27FC236}">
                <a16:creationId xmlns:a16="http://schemas.microsoft.com/office/drawing/2014/main" xmlns="" id="{6E838962-45F1-4C2C-A963-B909C47E6514}"/>
              </a:ext>
            </a:extLst>
          </p:cNvPr>
          <p:cNvSpPr>
            <a:spLocks noGrp="1"/>
          </p:cNvSpPr>
          <p:nvPr>
            <p:ph type="ftr" sz="quarter" idx="11"/>
          </p:nvPr>
        </p:nvSpPr>
        <p:spPr/>
        <p:txBody>
          <a:bodyPr/>
          <a:lstStyle/>
          <a:p>
            <a:r>
              <a:rPr lang="pt-BR"/>
              <a:t>MPSP </a:t>
            </a:r>
          </a:p>
        </p:txBody>
      </p:sp>
      <p:sp>
        <p:nvSpPr>
          <p:cNvPr id="5" name="Espaço Reservado para Número de Slide 4">
            <a:extLst>
              <a:ext uri="{FF2B5EF4-FFF2-40B4-BE49-F238E27FC236}">
                <a16:creationId xmlns:a16="http://schemas.microsoft.com/office/drawing/2014/main" xmlns="" id="{ED0C2F0D-FF9D-46BE-8962-62085848A834}"/>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3646495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4C97EEA4-5428-46E2-99C5-D77CEE014EFD}"/>
              </a:ext>
            </a:extLst>
          </p:cNvPr>
          <p:cNvSpPr>
            <a:spLocks noGrp="1"/>
          </p:cNvSpPr>
          <p:nvPr>
            <p:ph type="dt" sz="half" idx="10"/>
          </p:nvPr>
        </p:nvSpPr>
        <p:spPr/>
        <p:txBody>
          <a:bodyPr/>
          <a:lstStyle/>
          <a:p>
            <a:fld id="{B405CAF3-D7B7-4822-B8A4-630C06A581BF}" type="datetime1">
              <a:rPr lang="pt-BR" smtClean="0"/>
              <a:t>19/04/2023</a:t>
            </a:fld>
            <a:endParaRPr lang="pt-BR"/>
          </a:p>
        </p:txBody>
      </p:sp>
      <p:sp>
        <p:nvSpPr>
          <p:cNvPr id="3" name="Espaço Reservado para Rodapé 2">
            <a:extLst>
              <a:ext uri="{FF2B5EF4-FFF2-40B4-BE49-F238E27FC236}">
                <a16:creationId xmlns:a16="http://schemas.microsoft.com/office/drawing/2014/main" xmlns="" id="{17FAF89C-7640-4D51-9D3A-2671A03BBA7E}"/>
              </a:ext>
            </a:extLst>
          </p:cNvPr>
          <p:cNvSpPr>
            <a:spLocks noGrp="1"/>
          </p:cNvSpPr>
          <p:nvPr>
            <p:ph type="ftr" sz="quarter" idx="11"/>
          </p:nvPr>
        </p:nvSpPr>
        <p:spPr/>
        <p:txBody>
          <a:bodyPr/>
          <a:lstStyle/>
          <a:p>
            <a:r>
              <a:rPr lang="pt-BR"/>
              <a:t>MPSP </a:t>
            </a:r>
          </a:p>
        </p:txBody>
      </p:sp>
      <p:sp>
        <p:nvSpPr>
          <p:cNvPr id="4" name="Espaço Reservado para Número de Slide 3">
            <a:extLst>
              <a:ext uri="{FF2B5EF4-FFF2-40B4-BE49-F238E27FC236}">
                <a16:creationId xmlns:a16="http://schemas.microsoft.com/office/drawing/2014/main" xmlns="" id="{A4908BD8-7EA3-4499-AC56-3D81F8F75DA3}"/>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3937609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811845-F63A-4858-9152-0C315FF5F18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82FB00C1-30F5-44F8-8E4D-D67E76E04B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108BD391-44C7-4D1D-92CF-BF3FCED12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F648FE34-13D2-4226-B664-95E66F596A58}"/>
              </a:ext>
            </a:extLst>
          </p:cNvPr>
          <p:cNvSpPr>
            <a:spLocks noGrp="1"/>
          </p:cNvSpPr>
          <p:nvPr>
            <p:ph type="dt" sz="half" idx="10"/>
          </p:nvPr>
        </p:nvSpPr>
        <p:spPr/>
        <p:txBody>
          <a:bodyPr/>
          <a:lstStyle/>
          <a:p>
            <a:fld id="{672BB414-5939-4FD2-9AA1-01A8B61DB56B}" type="datetime1">
              <a:rPr lang="pt-BR" smtClean="0"/>
              <a:t>19/04/2023</a:t>
            </a:fld>
            <a:endParaRPr lang="pt-BR"/>
          </a:p>
        </p:txBody>
      </p:sp>
      <p:sp>
        <p:nvSpPr>
          <p:cNvPr id="6" name="Espaço Reservado para Rodapé 5">
            <a:extLst>
              <a:ext uri="{FF2B5EF4-FFF2-40B4-BE49-F238E27FC236}">
                <a16:creationId xmlns:a16="http://schemas.microsoft.com/office/drawing/2014/main" xmlns="" id="{BFD3A6C0-BC4F-4B42-9CF3-C4833D09DEF2}"/>
              </a:ext>
            </a:extLst>
          </p:cNvPr>
          <p:cNvSpPr>
            <a:spLocks noGrp="1"/>
          </p:cNvSpPr>
          <p:nvPr>
            <p:ph type="ftr" sz="quarter" idx="11"/>
          </p:nvPr>
        </p:nvSpPr>
        <p:spPr/>
        <p:txBody>
          <a:bodyPr/>
          <a:lstStyle/>
          <a:p>
            <a:r>
              <a:rPr lang="pt-BR"/>
              <a:t>MPSP </a:t>
            </a:r>
          </a:p>
        </p:txBody>
      </p:sp>
      <p:sp>
        <p:nvSpPr>
          <p:cNvPr id="7" name="Espaço Reservado para Número de Slide 6">
            <a:extLst>
              <a:ext uri="{FF2B5EF4-FFF2-40B4-BE49-F238E27FC236}">
                <a16:creationId xmlns:a16="http://schemas.microsoft.com/office/drawing/2014/main" xmlns="" id="{DA52CEF9-50D3-4EA2-BAD1-6B00B217689C}"/>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246451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EDDAE4-1B6F-4380-AF07-4254314852B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A057A8EC-D178-4359-A578-B4D4268CE7C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31C6FA60-446F-4D19-A31A-390DEF4A8780}"/>
              </a:ext>
            </a:extLst>
          </p:cNvPr>
          <p:cNvSpPr>
            <a:spLocks noGrp="1"/>
          </p:cNvSpPr>
          <p:nvPr>
            <p:ph type="dt" sz="half" idx="10"/>
          </p:nvPr>
        </p:nvSpPr>
        <p:spPr/>
        <p:txBody>
          <a:bodyPr/>
          <a:lstStyle/>
          <a:p>
            <a:fld id="{3C418D14-A5EA-4A9A-A3E8-69A272629A27}" type="datetime1">
              <a:rPr lang="pt-BR" smtClean="0"/>
              <a:t>19/04/2023</a:t>
            </a:fld>
            <a:endParaRPr lang="pt-BR"/>
          </a:p>
        </p:txBody>
      </p:sp>
      <p:sp>
        <p:nvSpPr>
          <p:cNvPr id="5" name="Espaço Reservado para Rodapé 4">
            <a:extLst>
              <a:ext uri="{FF2B5EF4-FFF2-40B4-BE49-F238E27FC236}">
                <a16:creationId xmlns:a16="http://schemas.microsoft.com/office/drawing/2014/main" xmlns="" id="{CD4F4C87-DF58-4206-96A5-89F9E70E295C}"/>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xmlns="" id="{841DA0E4-4228-4816-AC96-7FABCE0DC75B}"/>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1723543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410C4BD-49DE-43BC-BB6D-5DD5FDA13A8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5024C802-7461-469F-A560-7A6342003B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8E8AE51E-13C5-4190-9C16-212374AD4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A606CE2B-ABCC-4783-A92E-978B7DB664E5}"/>
              </a:ext>
            </a:extLst>
          </p:cNvPr>
          <p:cNvSpPr>
            <a:spLocks noGrp="1"/>
          </p:cNvSpPr>
          <p:nvPr>
            <p:ph type="dt" sz="half" idx="10"/>
          </p:nvPr>
        </p:nvSpPr>
        <p:spPr/>
        <p:txBody>
          <a:bodyPr/>
          <a:lstStyle/>
          <a:p>
            <a:fld id="{71F173C8-4931-44BE-B955-C69CB656C23A}" type="datetime1">
              <a:rPr lang="pt-BR" smtClean="0"/>
              <a:t>19/04/2023</a:t>
            </a:fld>
            <a:endParaRPr lang="pt-BR"/>
          </a:p>
        </p:txBody>
      </p:sp>
      <p:sp>
        <p:nvSpPr>
          <p:cNvPr id="6" name="Espaço Reservado para Rodapé 5">
            <a:extLst>
              <a:ext uri="{FF2B5EF4-FFF2-40B4-BE49-F238E27FC236}">
                <a16:creationId xmlns:a16="http://schemas.microsoft.com/office/drawing/2014/main" xmlns="" id="{9B09FC8F-B6D1-422B-9A46-81EE8F30603C}"/>
              </a:ext>
            </a:extLst>
          </p:cNvPr>
          <p:cNvSpPr>
            <a:spLocks noGrp="1"/>
          </p:cNvSpPr>
          <p:nvPr>
            <p:ph type="ftr" sz="quarter" idx="11"/>
          </p:nvPr>
        </p:nvSpPr>
        <p:spPr/>
        <p:txBody>
          <a:bodyPr/>
          <a:lstStyle/>
          <a:p>
            <a:r>
              <a:rPr lang="pt-BR"/>
              <a:t>MPSP </a:t>
            </a:r>
          </a:p>
        </p:txBody>
      </p:sp>
      <p:sp>
        <p:nvSpPr>
          <p:cNvPr id="7" name="Espaço Reservado para Número de Slide 6">
            <a:extLst>
              <a:ext uri="{FF2B5EF4-FFF2-40B4-BE49-F238E27FC236}">
                <a16:creationId xmlns:a16="http://schemas.microsoft.com/office/drawing/2014/main" xmlns="" id="{A183FB0B-0D2B-4BC6-AEAA-E251EA38AD16}"/>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666127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FDCE990-CE8D-4793-B07B-4F82FC3CF43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B075A902-46E0-4473-84E7-0750C41B15F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6D532F7A-551E-467A-A046-1EA675A65500}"/>
              </a:ext>
            </a:extLst>
          </p:cNvPr>
          <p:cNvSpPr>
            <a:spLocks noGrp="1"/>
          </p:cNvSpPr>
          <p:nvPr>
            <p:ph type="dt" sz="half" idx="10"/>
          </p:nvPr>
        </p:nvSpPr>
        <p:spPr/>
        <p:txBody>
          <a:bodyPr/>
          <a:lstStyle/>
          <a:p>
            <a:fld id="{FFCD5665-3ADC-408B-B07F-055F42DBEDDB}" type="datetime1">
              <a:rPr lang="pt-BR" smtClean="0"/>
              <a:t>19/04/2023</a:t>
            </a:fld>
            <a:endParaRPr lang="pt-BR"/>
          </a:p>
        </p:txBody>
      </p:sp>
      <p:sp>
        <p:nvSpPr>
          <p:cNvPr id="5" name="Espaço Reservado para Rodapé 4">
            <a:extLst>
              <a:ext uri="{FF2B5EF4-FFF2-40B4-BE49-F238E27FC236}">
                <a16:creationId xmlns:a16="http://schemas.microsoft.com/office/drawing/2014/main" xmlns="" id="{B2A8C3E2-4B06-4047-A2E1-B3E8E2BE1398}"/>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xmlns="" id="{9125A0A3-8550-4A44-BD51-5E648E7A2717}"/>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367641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7C9E93BE-8268-447C-B350-B5286E8FF5A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6552ACBE-80B8-4AD0-B811-A5B9D8BABD5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84627165-126A-415B-B02D-9C0AE14D7B83}"/>
              </a:ext>
            </a:extLst>
          </p:cNvPr>
          <p:cNvSpPr>
            <a:spLocks noGrp="1"/>
          </p:cNvSpPr>
          <p:nvPr>
            <p:ph type="dt" sz="half" idx="10"/>
          </p:nvPr>
        </p:nvSpPr>
        <p:spPr/>
        <p:txBody>
          <a:bodyPr/>
          <a:lstStyle/>
          <a:p>
            <a:fld id="{C6D63D97-82C5-4534-A898-E18744DFEEE9}" type="datetime1">
              <a:rPr lang="pt-BR" smtClean="0"/>
              <a:t>19/04/2023</a:t>
            </a:fld>
            <a:endParaRPr lang="pt-BR"/>
          </a:p>
        </p:txBody>
      </p:sp>
      <p:sp>
        <p:nvSpPr>
          <p:cNvPr id="5" name="Espaço Reservado para Rodapé 4">
            <a:extLst>
              <a:ext uri="{FF2B5EF4-FFF2-40B4-BE49-F238E27FC236}">
                <a16:creationId xmlns:a16="http://schemas.microsoft.com/office/drawing/2014/main" xmlns="" id="{823FAE17-5DC6-48F3-ABF4-F24090C9220E}"/>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xmlns="" id="{84B6E34B-50B5-467A-9199-D64A9A2A90C1}"/>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1343910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9" name="Retângulo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ítulo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t-BR"/>
              <a:t>Clique para editar o estilo do título mestre</a:t>
            </a:r>
            <a:endParaRPr kumimoji="0" lang="en-US"/>
          </a:p>
        </p:txBody>
      </p:sp>
      <p:sp>
        <p:nvSpPr>
          <p:cNvPr id="3" name="Subtítulo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t-BR"/>
              <a:t>Clique para editar o estilo do subtítulo mestre</a:t>
            </a:r>
            <a:endParaRPr kumimoji="0" lang="en-US"/>
          </a:p>
        </p:txBody>
      </p:sp>
      <p:sp>
        <p:nvSpPr>
          <p:cNvPr id="4" name="Espaço Reservado para Data 3"/>
          <p:cNvSpPr>
            <a:spLocks noGrp="1"/>
          </p:cNvSpPr>
          <p:nvPr>
            <p:ph type="dt" sz="half" idx="10"/>
          </p:nvPr>
        </p:nvSpPr>
        <p:spPr/>
        <p:txBody>
          <a:bodyPr/>
          <a:lstStyle/>
          <a:p>
            <a:pPr>
              <a:defRPr/>
            </a:pPr>
            <a:fld id="{F7986BBF-4462-46BF-BBCD-07930B03EA03}" type="datetimeFigureOut">
              <a:rPr lang="pt-BR" smtClean="0"/>
              <a:pPr>
                <a:defRPr/>
              </a:pPr>
              <a:t>19/04/2023</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5B443021-1AFF-4F76-AC4E-2E595D73BF02}" type="slidenum">
              <a:rPr lang="pt-BR" smtClean="0"/>
              <a:pPr>
                <a:defRPr/>
              </a:pPr>
              <a:t>‹nº›</a:t>
            </a:fld>
            <a:endParaRPr lang="pt-BR"/>
          </a:p>
        </p:txBody>
      </p:sp>
      <p:sp>
        <p:nvSpPr>
          <p:cNvPr id="10" name="Retângulo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103057122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155448"/>
            <a:ext cx="10972800" cy="1252728"/>
          </a:xfrm>
        </p:spPr>
        <p:txBody>
          <a:bodyPr/>
          <a:lstStyle/>
          <a:p>
            <a:r>
              <a:rPr kumimoji="0" lang="pt-BR"/>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pPr>
              <a:defRPr/>
            </a:pPr>
            <a:fld id="{87989726-5392-4B03-BEA3-8BB59F9DECEE}" type="datetimeFigureOut">
              <a:rPr lang="pt-BR" smtClean="0"/>
              <a:pPr>
                <a:defRPr/>
              </a:pPr>
              <a:t>19/04/2023</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4A547257-3A10-4D5B-8B3B-09FBBC18CB0F}" type="slidenum">
              <a:rPr lang="pt-BR" smtClean="0"/>
              <a:pPr>
                <a:defRPr/>
              </a:pPr>
              <a:t>‹nº›</a:t>
            </a:fld>
            <a:endParaRPr lang="pt-BR"/>
          </a:p>
        </p:txBody>
      </p:sp>
    </p:spTree>
    <p:extLst>
      <p:ext uri="{BB962C8B-B14F-4D97-AF65-F5344CB8AC3E}">
        <p14:creationId xmlns:p14="http://schemas.microsoft.com/office/powerpoint/2010/main" val="3716930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9" name="Retângulo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tângulo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ítulo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t-BR"/>
              <a:t>Clique para editar os estilos do texto mestre</a:t>
            </a:r>
          </a:p>
        </p:txBody>
      </p:sp>
      <p:sp>
        <p:nvSpPr>
          <p:cNvPr id="4" name="Espaço Reservado para Data 3"/>
          <p:cNvSpPr>
            <a:spLocks noGrp="1"/>
          </p:cNvSpPr>
          <p:nvPr>
            <p:ph type="dt" sz="half" idx="10"/>
          </p:nvPr>
        </p:nvSpPr>
        <p:spPr/>
        <p:txBody>
          <a:bodyPr/>
          <a:lstStyle/>
          <a:p>
            <a:pPr>
              <a:defRPr/>
            </a:pPr>
            <a:fld id="{A8DE1264-4B77-429F-9741-9967CF872765}" type="datetimeFigureOut">
              <a:rPr lang="pt-BR" smtClean="0"/>
              <a:pPr>
                <a:defRPr/>
              </a:pPr>
              <a:t>19/04/2023</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1EFAAC0C-1E17-4885-80E4-5299FA9AD177}" type="slidenum">
              <a:rPr lang="pt-BR" smtClean="0"/>
              <a:pPr>
                <a:defRPr/>
              </a:pPr>
              <a:t>‹nº›</a:t>
            </a:fld>
            <a:endParaRPr lang="pt-BR"/>
          </a:p>
        </p:txBody>
      </p:sp>
    </p:spTree>
    <p:extLst>
      <p:ext uri="{BB962C8B-B14F-4D97-AF65-F5344CB8AC3E}">
        <p14:creationId xmlns:p14="http://schemas.microsoft.com/office/powerpoint/2010/main" val="239238277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Conteúdo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Conteúdo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pPr>
              <a:defRPr/>
            </a:pPr>
            <a:fld id="{4DF89803-A28A-40E9-9577-F9C59437F8B3}" type="datetimeFigureOut">
              <a:rPr lang="pt-BR" smtClean="0"/>
              <a:pPr>
                <a:defRPr/>
              </a:pPr>
              <a:t>19/04/2023</a:t>
            </a:fld>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3B8152EC-5E66-4777-A74E-A349742C4743}" type="slidenum">
              <a:rPr lang="pt-BR" smtClean="0"/>
              <a:pPr>
                <a:defRPr/>
              </a:pPr>
              <a:t>‹nº›</a:t>
            </a:fld>
            <a:endParaRPr lang="pt-BR"/>
          </a:p>
        </p:txBody>
      </p:sp>
    </p:spTree>
    <p:extLst>
      <p:ext uri="{BB962C8B-B14F-4D97-AF65-F5344CB8AC3E}">
        <p14:creationId xmlns:p14="http://schemas.microsoft.com/office/powerpoint/2010/main" val="2605197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extLst/>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t-BR"/>
              <a:t>Clique para editar os estilos do texto mestre</a:t>
            </a:r>
          </a:p>
        </p:txBody>
      </p:sp>
      <p:sp>
        <p:nvSpPr>
          <p:cNvPr id="4" name="Espaço Reservado para Conteúdo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Texto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t-BR"/>
              <a:t>Clique para editar os estilos do texto mestre</a:t>
            </a:r>
          </a:p>
        </p:txBody>
      </p:sp>
      <p:sp>
        <p:nvSpPr>
          <p:cNvPr id="6" name="Espaço Reservado para Conteúdo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Espaço Reservado para Data 6"/>
          <p:cNvSpPr>
            <a:spLocks noGrp="1"/>
          </p:cNvSpPr>
          <p:nvPr>
            <p:ph type="dt" sz="half" idx="10"/>
          </p:nvPr>
        </p:nvSpPr>
        <p:spPr/>
        <p:txBody>
          <a:bodyPr/>
          <a:lstStyle/>
          <a:p>
            <a:pPr>
              <a:defRPr/>
            </a:pPr>
            <a:fld id="{5F476C22-38A0-47DD-96B9-BE60952B945B}" type="datetimeFigureOut">
              <a:rPr lang="pt-BR" smtClean="0"/>
              <a:pPr>
                <a:defRPr/>
              </a:pPr>
              <a:t>19/04/2023</a:t>
            </a:fld>
            <a:endParaRPr lang="pt-BR"/>
          </a:p>
        </p:txBody>
      </p:sp>
      <p:sp>
        <p:nvSpPr>
          <p:cNvPr id="8" name="Espaço Reservado para Rodapé 7"/>
          <p:cNvSpPr>
            <a:spLocks noGrp="1"/>
          </p:cNvSpPr>
          <p:nvPr>
            <p:ph type="ftr" sz="quarter" idx="11"/>
          </p:nvPr>
        </p:nvSpPr>
        <p:spPr/>
        <p:txBody>
          <a:bodyPr/>
          <a:lstStyle/>
          <a:p>
            <a:pPr>
              <a:defRPr/>
            </a:pPr>
            <a:endParaRPr lang="pt-BR"/>
          </a:p>
        </p:txBody>
      </p:sp>
      <p:sp>
        <p:nvSpPr>
          <p:cNvPr id="9" name="Espaço Reservado para Número de Slide 8"/>
          <p:cNvSpPr>
            <a:spLocks noGrp="1"/>
          </p:cNvSpPr>
          <p:nvPr>
            <p:ph type="sldNum" sz="quarter" idx="12"/>
          </p:nvPr>
        </p:nvSpPr>
        <p:spPr/>
        <p:txBody>
          <a:bodyPr/>
          <a:lstStyle/>
          <a:p>
            <a:pPr>
              <a:defRPr/>
            </a:pPr>
            <a:fld id="{A48F5D29-6C3C-47A0-B9B1-F82031DCC541}" type="slidenum">
              <a:rPr lang="pt-BR" smtClean="0"/>
              <a:pPr>
                <a:defRPr/>
              </a:pPr>
              <a:t>‹nº›</a:t>
            </a:fld>
            <a:endParaRPr lang="pt-BR"/>
          </a:p>
        </p:txBody>
      </p:sp>
    </p:spTree>
    <p:extLst>
      <p:ext uri="{BB962C8B-B14F-4D97-AF65-F5344CB8AC3E}">
        <p14:creationId xmlns:p14="http://schemas.microsoft.com/office/powerpoint/2010/main" val="3827461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Data 2"/>
          <p:cNvSpPr>
            <a:spLocks noGrp="1"/>
          </p:cNvSpPr>
          <p:nvPr>
            <p:ph type="dt" sz="half" idx="10"/>
          </p:nvPr>
        </p:nvSpPr>
        <p:spPr/>
        <p:txBody>
          <a:bodyPr/>
          <a:lstStyle/>
          <a:p>
            <a:pPr>
              <a:defRPr/>
            </a:pPr>
            <a:fld id="{795A9A68-E860-4749-836B-89045D78BA19}" type="datetimeFigureOut">
              <a:rPr lang="pt-BR" smtClean="0"/>
              <a:pPr>
                <a:defRPr/>
              </a:pPr>
              <a:t>19/04/2023</a:t>
            </a:fld>
            <a:endParaRPr lang="pt-BR"/>
          </a:p>
        </p:txBody>
      </p:sp>
      <p:sp>
        <p:nvSpPr>
          <p:cNvPr id="4" name="Espaço Reservado para Rodapé 3"/>
          <p:cNvSpPr>
            <a:spLocks noGrp="1"/>
          </p:cNvSpPr>
          <p:nvPr>
            <p:ph type="ftr" sz="quarter" idx="11"/>
          </p:nvPr>
        </p:nvSpPr>
        <p:spPr/>
        <p:txBody>
          <a:bodyPr/>
          <a:lstStyle/>
          <a:p>
            <a:pPr>
              <a:defRPr/>
            </a:pPr>
            <a:endParaRPr lang="pt-BR"/>
          </a:p>
        </p:txBody>
      </p:sp>
      <p:sp>
        <p:nvSpPr>
          <p:cNvPr id="5" name="Espaço Reservado para Número de Slide 4"/>
          <p:cNvSpPr>
            <a:spLocks noGrp="1"/>
          </p:cNvSpPr>
          <p:nvPr>
            <p:ph type="sldNum" sz="quarter" idx="12"/>
          </p:nvPr>
        </p:nvSpPr>
        <p:spPr/>
        <p:txBody>
          <a:bodyPr/>
          <a:lstStyle/>
          <a:p>
            <a:pPr>
              <a:defRPr/>
            </a:pPr>
            <a:fld id="{F04F1AD6-E041-4228-B96C-EFC145F62D4D}" type="slidenum">
              <a:rPr lang="pt-BR" smtClean="0"/>
              <a:pPr>
                <a:defRPr/>
              </a:pPr>
              <a:t>‹nº›</a:t>
            </a:fld>
            <a:endParaRPr lang="pt-BR"/>
          </a:p>
        </p:txBody>
      </p:sp>
    </p:spTree>
    <p:extLst>
      <p:ext uri="{BB962C8B-B14F-4D97-AF65-F5344CB8AC3E}">
        <p14:creationId xmlns:p14="http://schemas.microsoft.com/office/powerpoint/2010/main" val="3477047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B6DEE6E6-57E5-4897-81CD-EB175EE365A8}" type="datetimeFigureOut">
              <a:rPr lang="pt-BR" smtClean="0"/>
              <a:pPr>
                <a:defRPr/>
              </a:pPr>
              <a:t>19/04/2023</a:t>
            </a:fld>
            <a:endParaRPr lang="pt-BR"/>
          </a:p>
        </p:txBody>
      </p:sp>
      <p:sp>
        <p:nvSpPr>
          <p:cNvPr id="3" name="Espaço Reservado para Rodapé 2"/>
          <p:cNvSpPr>
            <a:spLocks noGrp="1"/>
          </p:cNvSpPr>
          <p:nvPr>
            <p:ph type="ftr" sz="quarter" idx="11"/>
          </p:nvPr>
        </p:nvSpPr>
        <p:spPr/>
        <p:txBody>
          <a:bodyPr/>
          <a:lstStyle/>
          <a:p>
            <a:pPr>
              <a:defRPr/>
            </a:pPr>
            <a:endParaRPr lang="pt-BR"/>
          </a:p>
        </p:txBody>
      </p:sp>
      <p:sp>
        <p:nvSpPr>
          <p:cNvPr id="4" name="Espaço Reservado para Número de Slide 3"/>
          <p:cNvSpPr>
            <a:spLocks noGrp="1"/>
          </p:cNvSpPr>
          <p:nvPr>
            <p:ph type="sldNum" sz="quarter" idx="12"/>
          </p:nvPr>
        </p:nvSpPr>
        <p:spPr/>
        <p:txBody>
          <a:bodyPr/>
          <a:lstStyle/>
          <a:p>
            <a:pPr>
              <a:defRPr/>
            </a:pPr>
            <a:fld id="{ED60492B-62CB-4C82-B663-8D206EB19B15}" type="slidenum">
              <a:rPr lang="pt-BR" smtClean="0"/>
              <a:pPr>
                <a:defRPr/>
              </a:pPr>
              <a:t>‹nº›</a:t>
            </a:fld>
            <a:endParaRPr lang="pt-BR"/>
          </a:p>
        </p:txBody>
      </p:sp>
    </p:spTree>
    <p:extLst>
      <p:ext uri="{BB962C8B-B14F-4D97-AF65-F5344CB8AC3E}">
        <p14:creationId xmlns:p14="http://schemas.microsoft.com/office/powerpoint/2010/main" val="7064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9ED73D-9406-490D-B347-F8AC331D266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B233B3A4-B60E-43E8-A625-F9570D7ED2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3A821AB1-F8CA-4880-A763-4B7F8AF9934B}"/>
              </a:ext>
            </a:extLst>
          </p:cNvPr>
          <p:cNvSpPr>
            <a:spLocks noGrp="1"/>
          </p:cNvSpPr>
          <p:nvPr>
            <p:ph type="dt" sz="half" idx="10"/>
          </p:nvPr>
        </p:nvSpPr>
        <p:spPr/>
        <p:txBody>
          <a:bodyPr/>
          <a:lstStyle/>
          <a:p>
            <a:fld id="{5B355F56-2A3F-463C-B1C9-54E79CE9293B}" type="datetime1">
              <a:rPr lang="pt-BR" smtClean="0"/>
              <a:t>19/04/2023</a:t>
            </a:fld>
            <a:endParaRPr lang="pt-BR"/>
          </a:p>
        </p:txBody>
      </p:sp>
      <p:sp>
        <p:nvSpPr>
          <p:cNvPr id="5" name="Espaço Reservado para Rodapé 4">
            <a:extLst>
              <a:ext uri="{FF2B5EF4-FFF2-40B4-BE49-F238E27FC236}">
                <a16:creationId xmlns:a16="http://schemas.microsoft.com/office/drawing/2014/main" xmlns="" id="{D18F8352-AF3E-44B8-8BDF-77B6F7996EBF}"/>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xmlns="" id="{32D1EAC3-ECA8-45F3-980C-190EF06979E3}"/>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3749637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pt-BR"/>
              <a:t>Clique para editar o estilo do título mestre</a:t>
            </a:r>
            <a:endParaRPr kumimoji="0" lang="en-US"/>
          </a:p>
        </p:txBody>
      </p:sp>
      <p:sp>
        <p:nvSpPr>
          <p:cNvPr id="3" name="Espaço Reservado para Conteúdo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Texto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t-BR"/>
              <a:t>Clique para editar os estilos do texto mestre</a:t>
            </a:r>
          </a:p>
        </p:txBody>
      </p:sp>
      <p:sp>
        <p:nvSpPr>
          <p:cNvPr id="5" name="Espaço Reservado para Data 4"/>
          <p:cNvSpPr>
            <a:spLocks noGrp="1"/>
          </p:cNvSpPr>
          <p:nvPr>
            <p:ph type="dt" sz="half" idx="10"/>
          </p:nvPr>
        </p:nvSpPr>
        <p:spPr/>
        <p:txBody>
          <a:bodyPr/>
          <a:lstStyle/>
          <a:p>
            <a:pPr>
              <a:defRPr/>
            </a:pPr>
            <a:fld id="{AEAB4127-6BD5-41B4-9158-BF7186E0CA29}" type="datetimeFigureOut">
              <a:rPr lang="pt-BR" smtClean="0"/>
              <a:pPr>
                <a:defRPr/>
              </a:pPr>
              <a:t>19/04/2023</a:t>
            </a:fld>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19C43ECD-3C7A-46B3-9FD6-BDEE61B14873}" type="slidenum">
              <a:rPr lang="pt-BR" smtClean="0"/>
              <a:pPr>
                <a:defRPr/>
              </a:pPr>
              <a:t>‹nº›</a:t>
            </a:fld>
            <a:endParaRPr lang="pt-BR"/>
          </a:p>
        </p:txBody>
      </p:sp>
      <p:sp>
        <p:nvSpPr>
          <p:cNvPr id="12" name="Retângulo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tângulo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3177340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pt-BR"/>
              <a:t>Clique para editar o estilo do título mestre</a:t>
            </a:r>
            <a:endParaRPr kumimoji="0" lang="en-US"/>
          </a:p>
        </p:txBody>
      </p:sp>
      <p:sp>
        <p:nvSpPr>
          <p:cNvPr id="3" name="Espaço Reservado para Imagem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t-BR"/>
              <a:t>Clique no ícone para adicionar uma imagem</a:t>
            </a:r>
            <a:endParaRPr kumimoji="0" lang="en-US" dirty="0"/>
          </a:p>
        </p:txBody>
      </p:sp>
      <p:sp>
        <p:nvSpPr>
          <p:cNvPr id="4" name="Espaço Reservado para Texto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t-BR"/>
              <a:t>Clique para editar os estilos do texto mestre</a:t>
            </a:r>
          </a:p>
        </p:txBody>
      </p:sp>
      <p:sp>
        <p:nvSpPr>
          <p:cNvPr id="5" name="Espaço Reservado para Data 4"/>
          <p:cNvSpPr>
            <a:spLocks noGrp="1"/>
          </p:cNvSpPr>
          <p:nvPr>
            <p:ph type="dt" sz="half" idx="10"/>
          </p:nvPr>
        </p:nvSpPr>
        <p:spPr>
          <a:xfrm>
            <a:off x="219456" y="1170432"/>
            <a:ext cx="3364992" cy="201168"/>
          </a:xfrm>
        </p:spPr>
        <p:txBody>
          <a:bodyPr/>
          <a:lstStyle/>
          <a:p>
            <a:pPr>
              <a:defRPr/>
            </a:pPr>
            <a:fld id="{5F471024-BA55-42E4-8F6D-AB2B078F33D7}" type="datetimeFigureOut">
              <a:rPr lang="pt-BR" smtClean="0"/>
              <a:pPr>
                <a:defRPr/>
              </a:pPr>
              <a:t>19/04/2023</a:t>
            </a:fld>
            <a:endParaRPr lang="pt-BR"/>
          </a:p>
        </p:txBody>
      </p:sp>
      <p:sp>
        <p:nvSpPr>
          <p:cNvPr id="11" name="Retângulo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tângulo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Espaço Reservado para Rodapé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endParaRPr lang="pt-BR"/>
          </a:p>
        </p:txBody>
      </p:sp>
      <p:sp>
        <p:nvSpPr>
          <p:cNvPr id="7" name="Espaço Reservado para Número de Slide 6"/>
          <p:cNvSpPr>
            <a:spLocks noGrp="1"/>
          </p:cNvSpPr>
          <p:nvPr>
            <p:ph type="sldNum" sz="quarter" idx="12"/>
          </p:nvPr>
        </p:nvSpPr>
        <p:spPr>
          <a:xfrm>
            <a:off x="11119104" y="1170432"/>
            <a:ext cx="978485" cy="201168"/>
          </a:xfrm>
        </p:spPr>
        <p:txBody>
          <a:bodyPr/>
          <a:lstStyle/>
          <a:p>
            <a:pPr>
              <a:defRPr/>
            </a:pPr>
            <a:fld id="{3025B6AB-476B-4FBC-8822-0D7DADE71468}" type="slidenum">
              <a:rPr lang="pt-BR" smtClean="0"/>
              <a:pPr>
                <a:defRPr/>
              </a:pPr>
              <a:t>‹nº›</a:t>
            </a:fld>
            <a:endParaRPr lang="pt-BR"/>
          </a:p>
        </p:txBody>
      </p:sp>
    </p:spTree>
    <p:extLst>
      <p:ext uri="{BB962C8B-B14F-4D97-AF65-F5344CB8AC3E}">
        <p14:creationId xmlns:p14="http://schemas.microsoft.com/office/powerpoint/2010/main" val="42456161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pPr>
              <a:defRPr/>
            </a:pPr>
            <a:fld id="{423177C5-4700-4EB1-98C1-25EC0D9B5F89}" type="datetimeFigureOut">
              <a:rPr lang="pt-BR" smtClean="0"/>
              <a:pPr>
                <a:defRPr/>
              </a:pPr>
              <a:t>19/04/2023</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66D60ED9-8159-4FE6-8278-59AD5B98828D}" type="slidenum">
              <a:rPr lang="pt-BR" smtClean="0"/>
              <a:pPr>
                <a:defRPr/>
              </a:pPr>
              <a:t>‹nº›</a:t>
            </a:fld>
            <a:endParaRPr lang="pt-BR"/>
          </a:p>
        </p:txBody>
      </p:sp>
    </p:spTree>
    <p:extLst>
      <p:ext uri="{BB962C8B-B14F-4D97-AF65-F5344CB8AC3E}">
        <p14:creationId xmlns:p14="http://schemas.microsoft.com/office/powerpoint/2010/main" val="1319443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9" name="Retângulo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tângulo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ítulo Vertical 1"/>
          <p:cNvSpPr>
            <a:spLocks noGrp="1"/>
          </p:cNvSpPr>
          <p:nvPr>
            <p:ph type="title" orient="vert"/>
          </p:nvPr>
        </p:nvSpPr>
        <p:spPr>
          <a:xfrm>
            <a:off x="9042400" y="274641"/>
            <a:ext cx="2540000" cy="5851525"/>
          </a:xfrm>
        </p:spPr>
        <p:txBody>
          <a:bodyPr vert="eaVe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609600" y="304801"/>
            <a:ext cx="8026400" cy="5851525"/>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pPr>
              <a:defRPr/>
            </a:pPr>
            <a:fld id="{18B65F5B-BF41-440E-8923-96921094AFB6}" type="datetimeFigureOut">
              <a:rPr lang="pt-BR" smtClean="0"/>
              <a:pPr>
                <a:defRPr/>
              </a:pPr>
              <a:t>19/04/2023</a:t>
            </a:fld>
            <a:endParaRPr lang="pt-BR"/>
          </a:p>
        </p:txBody>
      </p:sp>
      <p:sp>
        <p:nvSpPr>
          <p:cNvPr id="5" name="Espaço Reservado para Rodapé 4"/>
          <p:cNvSpPr>
            <a:spLocks noGrp="1"/>
          </p:cNvSpPr>
          <p:nvPr>
            <p:ph type="ftr" sz="quarter" idx="11"/>
          </p:nvPr>
        </p:nvSpPr>
        <p:spPr>
          <a:xfrm>
            <a:off x="3520796" y="6377460"/>
            <a:ext cx="5115205" cy="365125"/>
          </a:xfrm>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A64D67BD-42E6-4E0C-9CC6-4D973E83D316}" type="slidenum">
              <a:rPr lang="pt-BR" smtClean="0"/>
              <a:pPr>
                <a:defRPr/>
              </a:pPr>
              <a:t>‹nº›</a:t>
            </a:fld>
            <a:endParaRPr lang="pt-BR"/>
          </a:p>
        </p:txBody>
      </p:sp>
    </p:spTree>
    <p:extLst>
      <p:ext uri="{BB962C8B-B14F-4D97-AF65-F5344CB8AC3E}">
        <p14:creationId xmlns:p14="http://schemas.microsoft.com/office/powerpoint/2010/main" val="1998147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51327A0-65EA-4CFD-8180-D229386611CC}" type="datetimeFigureOut">
              <a:rPr lang="pt-BR" smtClean="0"/>
              <a:t>19/04/2023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5F86C9C-21DE-4297-AE5A-5FD1FC43BC13}" type="slidenum">
              <a:rPr lang="pt-BR" smtClean="0"/>
              <a:t>‹nº›</a:t>
            </a:fld>
            <a:endParaRPr lang="pt-BR"/>
          </a:p>
        </p:txBody>
      </p:sp>
    </p:spTree>
    <p:extLst>
      <p:ext uri="{BB962C8B-B14F-4D97-AF65-F5344CB8AC3E}">
        <p14:creationId xmlns:p14="http://schemas.microsoft.com/office/powerpoint/2010/main" val="30984940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51327A0-65EA-4CFD-8180-D229386611CC}" type="datetimeFigureOut">
              <a:rPr lang="pt-BR" smtClean="0"/>
              <a:t>19/04/2023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5F86C9C-21DE-4297-AE5A-5FD1FC43BC13}" type="slidenum">
              <a:rPr lang="pt-BR" smtClean="0"/>
              <a:t>‹nº›</a:t>
            </a:fld>
            <a:endParaRPr lang="pt-BR"/>
          </a:p>
        </p:txBody>
      </p:sp>
    </p:spTree>
    <p:extLst>
      <p:ext uri="{BB962C8B-B14F-4D97-AF65-F5344CB8AC3E}">
        <p14:creationId xmlns:p14="http://schemas.microsoft.com/office/powerpoint/2010/main" val="3060559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51327A0-65EA-4CFD-8180-D229386611CC}" type="datetimeFigureOut">
              <a:rPr lang="pt-BR" smtClean="0"/>
              <a:t>19/04/2023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5F86C9C-21DE-4297-AE5A-5FD1FC43BC13}" type="slidenum">
              <a:rPr lang="pt-BR" smtClean="0"/>
              <a:t>‹nº›</a:t>
            </a:fld>
            <a:endParaRPr lang="pt-BR"/>
          </a:p>
        </p:txBody>
      </p:sp>
    </p:spTree>
    <p:extLst>
      <p:ext uri="{BB962C8B-B14F-4D97-AF65-F5344CB8AC3E}">
        <p14:creationId xmlns:p14="http://schemas.microsoft.com/office/powerpoint/2010/main" val="356379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51327A0-65EA-4CFD-8180-D229386611CC}" type="datetimeFigureOut">
              <a:rPr lang="pt-BR" smtClean="0"/>
              <a:t>19/04/2023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5F86C9C-21DE-4297-AE5A-5FD1FC43BC13}" type="slidenum">
              <a:rPr lang="pt-BR" smtClean="0"/>
              <a:t>‹nº›</a:t>
            </a:fld>
            <a:endParaRPr lang="pt-BR"/>
          </a:p>
        </p:txBody>
      </p:sp>
    </p:spTree>
    <p:extLst>
      <p:ext uri="{BB962C8B-B14F-4D97-AF65-F5344CB8AC3E}">
        <p14:creationId xmlns:p14="http://schemas.microsoft.com/office/powerpoint/2010/main" val="61441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839789"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6172201"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51327A0-65EA-4CFD-8180-D229386611CC}" type="datetimeFigureOut">
              <a:rPr lang="pt-BR" smtClean="0"/>
              <a:t>19/04/2023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5F86C9C-21DE-4297-AE5A-5FD1FC43BC13}" type="slidenum">
              <a:rPr lang="pt-BR" smtClean="0"/>
              <a:t>‹nº›</a:t>
            </a:fld>
            <a:endParaRPr lang="pt-BR"/>
          </a:p>
        </p:txBody>
      </p:sp>
    </p:spTree>
    <p:extLst>
      <p:ext uri="{BB962C8B-B14F-4D97-AF65-F5344CB8AC3E}">
        <p14:creationId xmlns:p14="http://schemas.microsoft.com/office/powerpoint/2010/main" val="4665031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51327A0-65EA-4CFD-8180-D229386611CC}" type="datetimeFigureOut">
              <a:rPr lang="pt-BR" smtClean="0"/>
              <a:t>19/04/2023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5F86C9C-21DE-4297-AE5A-5FD1FC43BC13}" type="slidenum">
              <a:rPr lang="pt-BR" smtClean="0"/>
              <a:t>‹nº›</a:t>
            </a:fld>
            <a:endParaRPr lang="pt-BR"/>
          </a:p>
        </p:txBody>
      </p:sp>
    </p:spTree>
    <p:extLst>
      <p:ext uri="{BB962C8B-B14F-4D97-AF65-F5344CB8AC3E}">
        <p14:creationId xmlns:p14="http://schemas.microsoft.com/office/powerpoint/2010/main" val="391036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10D49E-BCB7-428F-B3E8-E9AC62D42C6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CF6D75F9-92F8-4E76-8FAC-539DEE945F9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288931F5-B30E-4F22-9FBE-2C281D67386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FB879064-41C8-4B0E-A14D-D3CFC22AD007}"/>
              </a:ext>
            </a:extLst>
          </p:cNvPr>
          <p:cNvSpPr>
            <a:spLocks noGrp="1"/>
          </p:cNvSpPr>
          <p:nvPr>
            <p:ph type="dt" sz="half" idx="10"/>
          </p:nvPr>
        </p:nvSpPr>
        <p:spPr/>
        <p:txBody>
          <a:bodyPr/>
          <a:lstStyle/>
          <a:p>
            <a:fld id="{83E64BF4-065E-4EDC-AEA8-3D7AF25A8BCD}" type="datetime1">
              <a:rPr lang="pt-BR" smtClean="0"/>
              <a:t>19/04/2023</a:t>
            </a:fld>
            <a:endParaRPr lang="pt-BR"/>
          </a:p>
        </p:txBody>
      </p:sp>
      <p:sp>
        <p:nvSpPr>
          <p:cNvPr id="6" name="Espaço Reservado para Rodapé 5">
            <a:extLst>
              <a:ext uri="{FF2B5EF4-FFF2-40B4-BE49-F238E27FC236}">
                <a16:creationId xmlns:a16="http://schemas.microsoft.com/office/drawing/2014/main" xmlns="" id="{4E1F828D-A74B-4589-8F70-7B23A3D44A2B}"/>
              </a:ext>
            </a:extLst>
          </p:cNvPr>
          <p:cNvSpPr>
            <a:spLocks noGrp="1"/>
          </p:cNvSpPr>
          <p:nvPr>
            <p:ph type="ftr" sz="quarter" idx="11"/>
          </p:nvPr>
        </p:nvSpPr>
        <p:spPr/>
        <p:txBody>
          <a:bodyPr/>
          <a:lstStyle/>
          <a:p>
            <a:r>
              <a:rPr lang="pt-BR"/>
              <a:t>MPSP </a:t>
            </a:r>
          </a:p>
        </p:txBody>
      </p:sp>
      <p:sp>
        <p:nvSpPr>
          <p:cNvPr id="7" name="Espaço Reservado para Número de Slide 6">
            <a:extLst>
              <a:ext uri="{FF2B5EF4-FFF2-40B4-BE49-F238E27FC236}">
                <a16:creationId xmlns:a16="http://schemas.microsoft.com/office/drawing/2014/main" xmlns="" id="{DEEE1CBF-8662-4153-A715-AEC854376C4A}"/>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3330490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327A0-65EA-4CFD-8180-D229386611CC}" type="datetimeFigureOut">
              <a:rPr lang="pt-BR" smtClean="0"/>
              <a:t>19/04/2023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5F86C9C-21DE-4297-AE5A-5FD1FC43BC13}" type="slidenum">
              <a:rPr lang="pt-BR" smtClean="0"/>
              <a:t>‹nº›</a:t>
            </a:fld>
            <a:endParaRPr lang="pt-BR"/>
          </a:p>
        </p:txBody>
      </p:sp>
    </p:spTree>
    <p:extLst>
      <p:ext uri="{BB962C8B-B14F-4D97-AF65-F5344CB8AC3E}">
        <p14:creationId xmlns:p14="http://schemas.microsoft.com/office/powerpoint/2010/main" val="2599621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51327A0-65EA-4CFD-8180-D229386611CC}" type="datetimeFigureOut">
              <a:rPr lang="pt-BR" smtClean="0"/>
              <a:t>19/04/2023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5F86C9C-21DE-4297-AE5A-5FD1FC43BC13}" type="slidenum">
              <a:rPr lang="pt-BR" smtClean="0"/>
              <a:t>‹nº›</a:t>
            </a:fld>
            <a:endParaRPr lang="pt-BR"/>
          </a:p>
        </p:txBody>
      </p:sp>
    </p:spTree>
    <p:extLst>
      <p:ext uri="{BB962C8B-B14F-4D97-AF65-F5344CB8AC3E}">
        <p14:creationId xmlns:p14="http://schemas.microsoft.com/office/powerpoint/2010/main" val="901395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51327A0-65EA-4CFD-8180-D229386611CC}" type="datetimeFigureOut">
              <a:rPr lang="pt-BR" smtClean="0"/>
              <a:t>19/04/2023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5F86C9C-21DE-4297-AE5A-5FD1FC43BC13}" type="slidenum">
              <a:rPr lang="pt-BR" smtClean="0"/>
              <a:t>‹nº›</a:t>
            </a:fld>
            <a:endParaRPr lang="pt-BR"/>
          </a:p>
        </p:txBody>
      </p:sp>
    </p:spTree>
    <p:extLst>
      <p:ext uri="{BB962C8B-B14F-4D97-AF65-F5344CB8AC3E}">
        <p14:creationId xmlns:p14="http://schemas.microsoft.com/office/powerpoint/2010/main" val="4028329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51327A0-65EA-4CFD-8180-D229386611CC}" type="datetimeFigureOut">
              <a:rPr lang="pt-BR" smtClean="0"/>
              <a:t>19/04/2023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5F86C9C-21DE-4297-AE5A-5FD1FC43BC13}" type="slidenum">
              <a:rPr lang="pt-BR" smtClean="0"/>
              <a:t>‹nº›</a:t>
            </a:fld>
            <a:endParaRPr lang="pt-BR"/>
          </a:p>
        </p:txBody>
      </p:sp>
    </p:spTree>
    <p:extLst>
      <p:ext uri="{BB962C8B-B14F-4D97-AF65-F5344CB8AC3E}">
        <p14:creationId xmlns:p14="http://schemas.microsoft.com/office/powerpoint/2010/main" val="2332353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51327A0-65EA-4CFD-8180-D229386611CC}" type="datetimeFigureOut">
              <a:rPr lang="pt-BR" smtClean="0"/>
              <a:t>19/04/2023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5F86C9C-21DE-4297-AE5A-5FD1FC43BC13}" type="slidenum">
              <a:rPr lang="pt-BR" smtClean="0"/>
              <a:t>‹nº›</a:t>
            </a:fld>
            <a:endParaRPr lang="pt-BR"/>
          </a:p>
        </p:txBody>
      </p:sp>
    </p:spTree>
    <p:extLst>
      <p:ext uri="{BB962C8B-B14F-4D97-AF65-F5344CB8AC3E}">
        <p14:creationId xmlns:p14="http://schemas.microsoft.com/office/powerpoint/2010/main" val="60959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FFCA66-EC33-4AA5-B441-B03A00F52A3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E0C99A79-A10B-4C48-903B-9232CED6D4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59210F94-AB95-4514-B5A8-7D18A510452C}"/>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9FCC33C9-8157-4C42-A192-D79285421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590FAD69-CB49-47C8-97E8-D8153BE5D2E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3F92BC76-50DB-4028-A55E-816D78B4FC8E}"/>
              </a:ext>
            </a:extLst>
          </p:cNvPr>
          <p:cNvSpPr>
            <a:spLocks noGrp="1"/>
          </p:cNvSpPr>
          <p:nvPr>
            <p:ph type="dt" sz="half" idx="10"/>
          </p:nvPr>
        </p:nvSpPr>
        <p:spPr/>
        <p:txBody>
          <a:bodyPr/>
          <a:lstStyle/>
          <a:p>
            <a:fld id="{F2BF57FD-4E21-4722-8285-CF4BB5C6BC9D}" type="datetime1">
              <a:rPr lang="pt-BR" smtClean="0"/>
              <a:t>19/04/2023</a:t>
            </a:fld>
            <a:endParaRPr lang="pt-BR"/>
          </a:p>
        </p:txBody>
      </p:sp>
      <p:sp>
        <p:nvSpPr>
          <p:cNvPr id="8" name="Espaço Reservado para Rodapé 7">
            <a:extLst>
              <a:ext uri="{FF2B5EF4-FFF2-40B4-BE49-F238E27FC236}">
                <a16:creationId xmlns:a16="http://schemas.microsoft.com/office/drawing/2014/main" xmlns="" id="{301FD7FB-9C52-4B37-B9B1-B5E86863F878}"/>
              </a:ext>
            </a:extLst>
          </p:cNvPr>
          <p:cNvSpPr>
            <a:spLocks noGrp="1"/>
          </p:cNvSpPr>
          <p:nvPr>
            <p:ph type="ftr" sz="quarter" idx="11"/>
          </p:nvPr>
        </p:nvSpPr>
        <p:spPr/>
        <p:txBody>
          <a:bodyPr/>
          <a:lstStyle/>
          <a:p>
            <a:r>
              <a:rPr lang="pt-BR"/>
              <a:t>MPSP </a:t>
            </a:r>
          </a:p>
        </p:txBody>
      </p:sp>
      <p:sp>
        <p:nvSpPr>
          <p:cNvPr id="9" name="Espaço Reservado para Número de Slide 8">
            <a:extLst>
              <a:ext uri="{FF2B5EF4-FFF2-40B4-BE49-F238E27FC236}">
                <a16:creationId xmlns:a16="http://schemas.microsoft.com/office/drawing/2014/main" xmlns="" id="{8EBA1812-6FAD-4018-80F1-DD1265246E5F}"/>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731743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F35592-ACEA-4C43-8B77-26A5A018699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458485C2-09A1-4C19-9F53-1043A9B0D124}"/>
              </a:ext>
            </a:extLst>
          </p:cNvPr>
          <p:cNvSpPr>
            <a:spLocks noGrp="1"/>
          </p:cNvSpPr>
          <p:nvPr>
            <p:ph type="dt" sz="half" idx="10"/>
          </p:nvPr>
        </p:nvSpPr>
        <p:spPr/>
        <p:txBody>
          <a:bodyPr/>
          <a:lstStyle/>
          <a:p>
            <a:fld id="{9948747C-0A7A-4216-9C3D-FB17E1891B03}" type="datetime1">
              <a:rPr lang="pt-BR" smtClean="0"/>
              <a:t>19/04/2023</a:t>
            </a:fld>
            <a:endParaRPr lang="pt-BR"/>
          </a:p>
        </p:txBody>
      </p:sp>
      <p:sp>
        <p:nvSpPr>
          <p:cNvPr id="4" name="Espaço Reservado para Rodapé 3">
            <a:extLst>
              <a:ext uri="{FF2B5EF4-FFF2-40B4-BE49-F238E27FC236}">
                <a16:creationId xmlns:a16="http://schemas.microsoft.com/office/drawing/2014/main" xmlns="" id="{9A141498-0966-4C44-9D3E-48B4D445A2AD}"/>
              </a:ext>
            </a:extLst>
          </p:cNvPr>
          <p:cNvSpPr>
            <a:spLocks noGrp="1"/>
          </p:cNvSpPr>
          <p:nvPr>
            <p:ph type="ftr" sz="quarter" idx="11"/>
          </p:nvPr>
        </p:nvSpPr>
        <p:spPr/>
        <p:txBody>
          <a:bodyPr/>
          <a:lstStyle/>
          <a:p>
            <a:r>
              <a:rPr lang="pt-BR"/>
              <a:t>MPSP </a:t>
            </a:r>
          </a:p>
        </p:txBody>
      </p:sp>
      <p:sp>
        <p:nvSpPr>
          <p:cNvPr id="5" name="Espaço Reservado para Número de Slide 4">
            <a:extLst>
              <a:ext uri="{FF2B5EF4-FFF2-40B4-BE49-F238E27FC236}">
                <a16:creationId xmlns:a16="http://schemas.microsoft.com/office/drawing/2014/main" xmlns="" id="{DB5127AE-0C17-4001-870E-DD7770EAC256}"/>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293169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D31D1A53-ACE7-48FA-86AF-B6E08EB7EAA7}"/>
              </a:ext>
            </a:extLst>
          </p:cNvPr>
          <p:cNvSpPr>
            <a:spLocks noGrp="1"/>
          </p:cNvSpPr>
          <p:nvPr>
            <p:ph type="dt" sz="half" idx="10"/>
          </p:nvPr>
        </p:nvSpPr>
        <p:spPr/>
        <p:txBody>
          <a:bodyPr/>
          <a:lstStyle/>
          <a:p>
            <a:fld id="{83C650EE-A362-4664-A790-7363CA932FDD}" type="datetime1">
              <a:rPr lang="pt-BR" smtClean="0"/>
              <a:t>19/04/2023</a:t>
            </a:fld>
            <a:endParaRPr lang="pt-BR"/>
          </a:p>
        </p:txBody>
      </p:sp>
      <p:sp>
        <p:nvSpPr>
          <p:cNvPr id="3" name="Espaço Reservado para Rodapé 2">
            <a:extLst>
              <a:ext uri="{FF2B5EF4-FFF2-40B4-BE49-F238E27FC236}">
                <a16:creationId xmlns:a16="http://schemas.microsoft.com/office/drawing/2014/main" xmlns="" id="{29254343-0D66-4346-BAFA-9AC353775E94}"/>
              </a:ext>
            </a:extLst>
          </p:cNvPr>
          <p:cNvSpPr>
            <a:spLocks noGrp="1"/>
          </p:cNvSpPr>
          <p:nvPr>
            <p:ph type="ftr" sz="quarter" idx="11"/>
          </p:nvPr>
        </p:nvSpPr>
        <p:spPr/>
        <p:txBody>
          <a:bodyPr/>
          <a:lstStyle/>
          <a:p>
            <a:r>
              <a:rPr lang="pt-BR"/>
              <a:t>MPSP </a:t>
            </a:r>
          </a:p>
        </p:txBody>
      </p:sp>
      <p:sp>
        <p:nvSpPr>
          <p:cNvPr id="4" name="Espaço Reservado para Número de Slide 3">
            <a:extLst>
              <a:ext uri="{FF2B5EF4-FFF2-40B4-BE49-F238E27FC236}">
                <a16:creationId xmlns:a16="http://schemas.microsoft.com/office/drawing/2014/main" xmlns="" id="{5AB45606-5846-4B3E-ACC2-44F9F6AED32F}"/>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330815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CEB731-8F62-4B33-903E-722DE6D8525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4783A7FE-581E-4F12-8940-55EF742403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B96D128B-EAE5-4C3A-941C-FCC2CDA06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D6F7F565-98E1-4B4D-8F7C-544C043730E0}"/>
              </a:ext>
            </a:extLst>
          </p:cNvPr>
          <p:cNvSpPr>
            <a:spLocks noGrp="1"/>
          </p:cNvSpPr>
          <p:nvPr>
            <p:ph type="dt" sz="half" idx="10"/>
          </p:nvPr>
        </p:nvSpPr>
        <p:spPr/>
        <p:txBody>
          <a:bodyPr/>
          <a:lstStyle/>
          <a:p>
            <a:fld id="{98511CD3-6E0F-44FF-92F6-815CA82D916B}" type="datetime1">
              <a:rPr lang="pt-BR" smtClean="0"/>
              <a:t>19/04/2023</a:t>
            </a:fld>
            <a:endParaRPr lang="pt-BR"/>
          </a:p>
        </p:txBody>
      </p:sp>
      <p:sp>
        <p:nvSpPr>
          <p:cNvPr id="6" name="Espaço Reservado para Rodapé 5">
            <a:extLst>
              <a:ext uri="{FF2B5EF4-FFF2-40B4-BE49-F238E27FC236}">
                <a16:creationId xmlns:a16="http://schemas.microsoft.com/office/drawing/2014/main" xmlns="" id="{4A15EE6D-50F9-4806-AC69-95670F0EF60D}"/>
              </a:ext>
            </a:extLst>
          </p:cNvPr>
          <p:cNvSpPr>
            <a:spLocks noGrp="1"/>
          </p:cNvSpPr>
          <p:nvPr>
            <p:ph type="ftr" sz="quarter" idx="11"/>
          </p:nvPr>
        </p:nvSpPr>
        <p:spPr/>
        <p:txBody>
          <a:bodyPr/>
          <a:lstStyle/>
          <a:p>
            <a:r>
              <a:rPr lang="pt-BR"/>
              <a:t>MPSP </a:t>
            </a:r>
          </a:p>
        </p:txBody>
      </p:sp>
      <p:sp>
        <p:nvSpPr>
          <p:cNvPr id="7" name="Espaço Reservado para Número de Slide 6">
            <a:extLst>
              <a:ext uri="{FF2B5EF4-FFF2-40B4-BE49-F238E27FC236}">
                <a16:creationId xmlns:a16="http://schemas.microsoft.com/office/drawing/2014/main" xmlns="" id="{BEFDF0B7-EB1B-4FB5-87E5-B4FE190F0A69}"/>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151889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E80EAB8-7B5C-4066-BDB7-E040411B14A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11CEC343-1806-49EA-A482-6C693C3B84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455F9865-4421-48CB-B150-D423E1979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C53E7F4A-D356-4C07-8E80-689A587DADC7}"/>
              </a:ext>
            </a:extLst>
          </p:cNvPr>
          <p:cNvSpPr>
            <a:spLocks noGrp="1"/>
          </p:cNvSpPr>
          <p:nvPr>
            <p:ph type="dt" sz="half" idx="10"/>
          </p:nvPr>
        </p:nvSpPr>
        <p:spPr/>
        <p:txBody>
          <a:bodyPr/>
          <a:lstStyle/>
          <a:p>
            <a:fld id="{406233CE-2CC7-421C-8216-278954C20C88}" type="datetime1">
              <a:rPr lang="pt-BR" smtClean="0"/>
              <a:t>19/04/2023</a:t>
            </a:fld>
            <a:endParaRPr lang="pt-BR"/>
          </a:p>
        </p:txBody>
      </p:sp>
      <p:sp>
        <p:nvSpPr>
          <p:cNvPr id="6" name="Espaço Reservado para Rodapé 5">
            <a:extLst>
              <a:ext uri="{FF2B5EF4-FFF2-40B4-BE49-F238E27FC236}">
                <a16:creationId xmlns:a16="http://schemas.microsoft.com/office/drawing/2014/main" xmlns="" id="{20D83079-4416-4265-B1E0-8C6AFC025E87}"/>
              </a:ext>
            </a:extLst>
          </p:cNvPr>
          <p:cNvSpPr>
            <a:spLocks noGrp="1"/>
          </p:cNvSpPr>
          <p:nvPr>
            <p:ph type="ftr" sz="quarter" idx="11"/>
          </p:nvPr>
        </p:nvSpPr>
        <p:spPr/>
        <p:txBody>
          <a:bodyPr/>
          <a:lstStyle/>
          <a:p>
            <a:r>
              <a:rPr lang="pt-BR"/>
              <a:t>MPSP </a:t>
            </a:r>
          </a:p>
        </p:txBody>
      </p:sp>
      <p:sp>
        <p:nvSpPr>
          <p:cNvPr id="7" name="Espaço Reservado para Número de Slide 6">
            <a:extLst>
              <a:ext uri="{FF2B5EF4-FFF2-40B4-BE49-F238E27FC236}">
                <a16:creationId xmlns:a16="http://schemas.microsoft.com/office/drawing/2014/main" xmlns="" id="{07042BA5-F757-4662-926A-FA6F95FEFC68}"/>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30358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F2B0CB7D-1114-483E-8E2E-56D2155D0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5F328075-2114-45C5-B242-5D9AA4CA02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D4C25BBD-88B4-468F-91DC-581A2DA5B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E86FB-946D-43A6-AA22-6FF592D7D454}" type="datetime1">
              <a:rPr lang="pt-BR" smtClean="0"/>
              <a:t>19/04/2023</a:t>
            </a:fld>
            <a:endParaRPr lang="pt-BR"/>
          </a:p>
        </p:txBody>
      </p:sp>
      <p:sp>
        <p:nvSpPr>
          <p:cNvPr id="5" name="Espaço Reservado para Rodapé 4">
            <a:extLst>
              <a:ext uri="{FF2B5EF4-FFF2-40B4-BE49-F238E27FC236}">
                <a16:creationId xmlns:a16="http://schemas.microsoft.com/office/drawing/2014/main" xmlns="" id="{BFD9D311-2ADA-4123-8D58-571A4978B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MPSP </a:t>
            </a:r>
          </a:p>
        </p:txBody>
      </p:sp>
      <p:sp>
        <p:nvSpPr>
          <p:cNvPr id="6" name="Espaço Reservado para Número de Slide 5">
            <a:extLst>
              <a:ext uri="{FF2B5EF4-FFF2-40B4-BE49-F238E27FC236}">
                <a16:creationId xmlns:a16="http://schemas.microsoft.com/office/drawing/2014/main" xmlns="" id="{E744E8DF-0147-4474-84D6-BFC48EF3C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505F4-8F13-4117-8FB1-B07EB4624F9B}" type="slidenum">
              <a:rPr lang="pt-BR" smtClean="0"/>
              <a:t>‹nº›</a:t>
            </a:fld>
            <a:endParaRPr lang="pt-BR"/>
          </a:p>
        </p:txBody>
      </p:sp>
    </p:spTree>
    <p:extLst>
      <p:ext uri="{BB962C8B-B14F-4D97-AF65-F5344CB8AC3E}">
        <p14:creationId xmlns:p14="http://schemas.microsoft.com/office/powerpoint/2010/main" val="134244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632FF632-309C-4234-BFA9-93997C9263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584A23FC-2D50-49AA-8568-79970FFEA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8436580F-7100-40AF-B9F3-99BD48F0B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36CF3-4F8C-4C49-A5B1-A64D5F5BD37A}" type="datetime1">
              <a:rPr lang="pt-BR" smtClean="0"/>
              <a:t>19/04/2023</a:t>
            </a:fld>
            <a:endParaRPr lang="pt-BR"/>
          </a:p>
        </p:txBody>
      </p:sp>
      <p:sp>
        <p:nvSpPr>
          <p:cNvPr id="5" name="Espaço Reservado para Rodapé 4">
            <a:extLst>
              <a:ext uri="{FF2B5EF4-FFF2-40B4-BE49-F238E27FC236}">
                <a16:creationId xmlns:a16="http://schemas.microsoft.com/office/drawing/2014/main" xmlns="" id="{B9EF20FA-94A0-49AF-9C9E-7F0B2EDE53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MPSP </a:t>
            </a:r>
          </a:p>
        </p:txBody>
      </p:sp>
      <p:sp>
        <p:nvSpPr>
          <p:cNvPr id="6" name="Espaço Reservado para Número de Slide 5">
            <a:extLst>
              <a:ext uri="{FF2B5EF4-FFF2-40B4-BE49-F238E27FC236}">
                <a16:creationId xmlns:a16="http://schemas.microsoft.com/office/drawing/2014/main" xmlns="" id="{114E16F9-C00A-4B5F-B217-E575B10B79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A0084-44D8-4665-827B-EA8FEF388723}" type="slidenum">
              <a:rPr lang="pt-BR" smtClean="0"/>
              <a:t>‹nº›</a:t>
            </a:fld>
            <a:endParaRPr lang="pt-BR"/>
          </a:p>
        </p:txBody>
      </p:sp>
    </p:spTree>
    <p:extLst>
      <p:ext uri="{BB962C8B-B14F-4D97-AF65-F5344CB8AC3E}">
        <p14:creationId xmlns:p14="http://schemas.microsoft.com/office/powerpoint/2010/main" val="5887011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tângulo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tângulo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Espaço Reservado para Título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4" name="Espaço Reservado para Data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AABA42E1-0FFE-455B-BD9E-91878D6410C7}" type="datetimeFigureOut">
              <a:rPr lang="pt-BR" smtClean="0"/>
              <a:pPr>
                <a:defRPr/>
              </a:pPr>
              <a:t>19/04/2023</a:t>
            </a:fld>
            <a:endParaRPr lang="pt-BR"/>
          </a:p>
        </p:txBody>
      </p:sp>
      <p:sp>
        <p:nvSpPr>
          <p:cNvPr id="5" name="Espaço Reservado para Rodapé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pt-BR"/>
          </a:p>
        </p:txBody>
      </p:sp>
      <p:sp>
        <p:nvSpPr>
          <p:cNvPr id="6" name="Espaço Reservado para Número de Slide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5AC5F082-6910-478E-9BC5-C64F3914BF8E}" type="slidenum">
              <a:rPr lang="pt-BR" smtClean="0"/>
              <a:pPr>
                <a:defRPr/>
              </a:pPr>
              <a:t>‹nº›</a:t>
            </a:fld>
            <a:endParaRPr lang="pt-BR"/>
          </a:p>
        </p:txBody>
      </p:sp>
    </p:spTree>
    <p:extLst>
      <p:ext uri="{BB962C8B-B14F-4D97-AF65-F5344CB8AC3E}">
        <p14:creationId xmlns:p14="http://schemas.microsoft.com/office/powerpoint/2010/main" val="37846274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1327A0-65EA-4CFD-8180-D229386611CC}" type="datetimeFigureOut">
              <a:rPr lang="pt-BR" smtClean="0"/>
              <a:t>19/04/2023</a:t>
            </a:fld>
            <a:endParaRPr lang="pt-B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F86C9C-21DE-4297-AE5A-5FD1FC43BC13}" type="slidenum">
              <a:rPr lang="pt-BR" smtClean="0"/>
              <a:t>‹nº›</a:t>
            </a:fld>
            <a:endParaRPr lang="pt-BR"/>
          </a:p>
        </p:txBody>
      </p:sp>
    </p:spTree>
    <p:extLst>
      <p:ext uri="{BB962C8B-B14F-4D97-AF65-F5344CB8AC3E}">
        <p14:creationId xmlns:p14="http://schemas.microsoft.com/office/powerpoint/2010/main" val="38769648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www.planalto.gov.br/ccivil_03/LEIS/L8072.htm" TargetMode="External"/><Relationship Id="rId3" Type="http://schemas.openxmlformats.org/officeDocument/2006/relationships/hyperlink" Target="http://www.planalto.gov.br/ccivil_03/Constituicao/Constituicao.htm#art226%C2%A78" TargetMode="External"/><Relationship Id="rId7" Type="http://schemas.openxmlformats.org/officeDocument/2006/relationships/hyperlink" Target="http://www.planalto.gov.br/ccivil_03/LEIS/L8069.htm"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hyperlink" Target="http://www.planalto.gov.br/ccivil_03/LEIS/L7210.htm" TargetMode="External"/><Relationship Id="rId5" Type="http://schemas.openxmlformats.org/officeDocument/2006/relationships/hyperlink" Target="http://www.planalto.gov.br/ccivil_03/Decreto-Lei/Del2848.htm" TargetMode="External"/><Relationship Id="rId10" Type="http://schemas.openxmlformats.org/officeDocument/2006/relationships/hyperlink" Target="http://www.planalto.gov.br/ccivil_03/_ato2019-2022/2022/lei/L14344.htm" TargetMode="External"/><Relationship Id="rId4" Type="http://schemas.openxmlformats.org/officeDocument/2006/relationships/hyperlink" Target="http://www.planalto.gov.br/ccivil_03/Constituicao/Constituicao.htm#art227%C2%A74" TargetMode="External"/><Relationship Id="rId9" Type="http://schemas.openxmlformats.org/officeDocument/2006/relationships/hyperlink" Target="http://www.planalto.gov.br/ccivil_03/_Ato2015-2018/2017/Lei/L13431.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orumseguranca.org.br/anuario-brasileiro-seguranca-publica/"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icef.org/reports/global-status-report-preventing-violence-against-children-2020"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hyperlink" Target="https://www.nexojornal.com.br/grafico/2021/12/06/A-percep%C3%A7%C3%A3o-dos-brasileiros-sobre-a-cria%C3%A7%C3%A3o-das-crian%C3%A7a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planalto.gov.br/ccivil_03/decreto/1990-1994/d99710.htm"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planalto.gov.br/ccivil_03/constituicao/constituicao.htm"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hyperlink" Target="http://www.planalto.gov.br/ccivil_03/leis/l8069.htm" TargetMode="Externa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www.planalto.gov.br/ccivil_03/_ato2015-2018/2016/lei/l13257.htm"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hyperlink" Target="http://www.planalto.gov.br/ccivil_03/_ato2015-2018/2017/lei/L13431.htm"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descr="Uma imagem contendo Texto&#10;&#10;Descrição gerada automaticamente">
            <a:extLst>
              <a:ext uri="{FF2B5EF4-FFF2-40B4-BE49-F238E27FC236}">
                <a16:creationId xmlns:a16="http://schemas.microsoft.com/office/drawing/2014/main" xmlns="" id="{86651BE6-D1D7-E2DD-FE1E-AE8777A57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511" y="456986"/>
            <a:ext cx="4814316" cy="5943600"/>
          </a:xfrm>
          <a:prstGeom prst="rect">
            <a:avLst/>
          </a:prstGeom>
        </p:spPr>
      </p:pic>
      <p:sp>
        <p:nvSpPr>
          <p:cNvPr id="4" name="CaixaDeTexto 3">
            <a:extLst>
              <a:ext uri="{FF2B5EF4-FFF2-40B4-BE49-F238E27FC236}">
                <a16:creationId xmlns:a16="http://schemas.microsoft.com/office/drawing/2014/main" xmlns="" id="{6EEC3E5D-6F06-24E9-DE8C-93B9BF475E1C}"/>
              </a:ext>
            </a:extLst>
          </p:cNvPr>
          <p:cNvSpPr txBox="1"/>
          <p:nvPr/>
        </p:nvSpPr>
        <p:spPr>
          <a:xfrm>
            <a:off x="793098" y="2543504"/>
            <a:ext cx="4814316" cy="2123658"/>
          </a:xfrm>
          <a:prstGeom prst="rect">
            <a:avLst/>
          </a:prstGeom>
          <a:noFill/>
        </p:spPr>
        <p:txBody>
          <a:bodyPr wrap="square" rtlCol="0">
            <a:spAutoFit/>
          </a:bodyPr>
          <a:lstStyle/>
          <a:p>
            <a:r>
              <a:rPr lang="pt-BR" sz="4400" b="0" i="0" dirty="0">
                <a:solidFill>
                  <a:schemeClr val="bg1"/>
                </a:solidFill>
                <a:effectLst/>
                <a:latin typeface="Modern Love Caps" panose="020B0604020202020204" pitchFamily="82" charset="0"/>
              </a:rPr>
              <a:t>5 Anos de vigência </a:t>
            </a:r>
          </a:p>
          <a:p>
            <a:r>
              <a:rPr lang="pt-BR" sz="4400" b="0" i="0" dirty="0">
                <a:solidFill>
                  <a:schemeClr val="bg1"/>
                </a:solidFill>
                <a:effectLst/>
                <a:latin typeface="Modern Love Caps" panose="020B0604020202020204" pitchFamily="82" charset="0"/>
              </a:rPr>
              <a:t>da Lei n.º 13.431/2017. </a:t>
            </a:r>
          </a:p>
          <a:p>
            <a:r>
              <a:rPr lang="pt-BR" sz="4400" b="0" i="0" dirty="0">
                <a:solidFill>
                  <a:schemeClr val="bg1"/>
                </a:solidFill>
                <a:effectLst/>
                <a:latin typeface="Modern Love Caps" panose="020B0604020202020204" pitchFamily="82" charset="0"/>
              </a:rPr>
              <a:t>Avanços e Desafios.</a:t>
            </a:r>
            <a:endParaRPr lang="pt-BR" sz="4400" dirty="0">
              <a:solidFill>
                <a:schemeClr val="bg1"/>
              </a:solidFill>
              <a:latin typeface="Modern Love Caps" panose="020B0604020202020204" pitchFamily="82" charset="0"/>
            </a:endParaRPr>
          </a:p>
        </p:txBody>
      </p:sp>
    </p:spTree>
    <p:extLst>
      <p:ext uri="{BB962C8B-B14F-4D97-AF65-F5344CB8AC3E}">
        <p14:creationId xmlns:p14="http://schemas.microsoft.com/office/powerpoint/2010/main" val="1267026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A3D79D99-EAEF-4EF9-8E0C-1C8484A0BF35}"/>
              </a:ext>
            </a:extLst>
          </p:cNvPr>
          <p:cNvSpPr txBox="1"/>
          <p:nvPr/>
        </p:nvSpPr>
        <p:spPr>
          <a:xfrm>
            <a:off x="2114550" y="2125969"/>
            <a:ext cx="7962899" cy="3693319"/>
          </a:xfrm>
          <a:prstGeom prst="rect">
            <a:avLst/>
          </a:prstGeom>
          <a:noFill/>
          <a:ln w="25400" cmpd="dbl">
            <a:solidFill>
              <a:srgbClr val="0070C0"/>
            </a:solidFill>
          </a:ln>
        </p:spPr>
        <p:txBody>
          <a:bodyPr wrap="square" rtlCol="0">
            <a:spAutoFit/>
          </a:bodyPr>
          <a:lstStyle/>
          <a:p>
            <a:pPr fontAlgn="base">
              <a:spcBef>
                <a:spcPct val="0"/>
              </a:spcBef>
              <a:spcAft>
                <a:spcPct val="0"/>
              </a:spcAft>
              <a:defRPr/>
            </a:pPr>
            <a:endParaRPr lang="pt-BR" b="0" i="0" dirty="0">
              <a:solidFill>
                <a:srgbClr val="000000"/>
              </a:solidFill>
              <a:effectLst/>
              <a:latin typeface="Arial" panose="020B0604020202020204" pitchFamily="34" charset="0"/>
            </a:endParaRPr>
          </a:p>
          <a:p>
            <a:pPr fontAlgn="base">
              <a:spcBef>
                <a:spcPct val="0"/>
              </a:spcBef>
              <a:spcAft>
                <a:spcPct val="0"/>
              </a:spcAft>
              <a:defRPr/>
            </a:pPr>
            <a:r>
              <a:rPr lang="pt-BR" b="0" i="0" dirty="0">
                <a:effectLst/>
                <a:latin typeface="Arial" panose="020B0604020202020204" pitchFamily="34" charset="0"/>
              </a:rPr>
              <a:t>Art. 1º Esta Lei cria mecanismos para a prevenção e o enfrentamento da violência doméstica e familiar contra a criança e o adolescente, nos termos do </a:t>
            </a:r>
            <a:r>
              <a:rPr lang="pt-BR" b="0" i="0" dirty="0">
                <a:effectLst/>
                <a:latin typeface="Arial" panose="020B0604020202020204" pitchFamily="34" charset="0"/>
                <a:hlinkClick r:id="rId3">
                  <a:extLst>
                    <a:ext uri="{A12FA001-AC4F-418D-AE19-62706E023703}">
                      <ahyp:hlinkClr xmlns:ahyp="http://schemas.microsoft.com/office/drawing/2018/hyperlinkcolor" xmlns="" val="tx"/>
                    </a:ext>
                  </a:extLst>
                </a:hlinkClick>
              </a:rPr>
              <a:t>§ 8º do art. 226</a:t>
            </a:r>
            <a:r>
              <a:rPr lang="pt-BR" b="0" i="0" dirty="0">
                <a:effectLst/>
                <a:latin typeface="Arial" panose="020B0604020202020204" pitchFamily="34" charset="0"/>
              </a:rPr>
              <a:t> e do </a:t>
            </a:r>
            <a:r>
              <a:rPr lang="pt-BR" b="0" i="0" dirty="0">
                <a:effectLst/>
                <a:latin typeface="Arial" panose="020B0604020202020204" pitchFamily="34" charset="0"/>
                <a:hlinkClick r:id="rId4">
                  <a:extLst>
                    <a:ext uri="{A12FA001-AC4F-418D-AE19-62706E023703}">
                      <ahyp:hlinkClr xmlns:ahyp="http://schemas.microsoft.com/office/drawing/2018/hyperlinkcolor" xmlns="" val="tx"/>
                    </a:ext>
                  </a:extLst>
                </a:hlinkClick>
              </a:rPr>
              <a:t>§ 4º do art. 227 da Constituição Federal</a:t>
            </a:r>
            <a:r>
              <a:rPr lang="pt-BR" b="0" i="0" dirty="0">
                <a:effectLst/>
                <a:latin typeface="Arial" panose="020B0604020202020204" pitchFamily="34" charset="0"/>
              </a:rPr>
              <a:t> e das disposições específicas previstas em tratados, convenções e acordos internacionais ratificados pela República Federativa do Brasil, e altera o </a:t>
            </a:r>
            <a:r>
              <a:rPr lang="pt-BR" b="0" i="0" dirty="0">
                <a:effectLst/>
                <a:latin typeface="Arial" panose="020B0604020202020204" pitchFamily="34" charset="0"/>
                <a:hlinkClick r:id="rId5">
                  <a:extLst>
                    <a:ext uri="{A12FA001-AC4F-418D-AE19-62706E023703}">
                      <ahyp:hlinkClr xmlns:ahyp="http://schemas.microsoft.com/office/drawing/2018/hyperlinkcolor" xmlns="" val="tx"/>
                    </a:ext>
                  </a:extLst>
                </a:hlinkClick>
              </a:rPr>
              <a:t>Decreto-Lei nº 2.848, de 7 de dezembro de 1940</a:t>
            </a:r>
            <a:r>
              <a:rPr lang="pt-BR" b="0" i="0" dirty="0">
                <a:effectLst/>
                <a:latin typeface="Arial" panose="020B0604020202020204" pitchFamily="34" charset="0"/>
              </a:rPr>
              <a:t> (Código Penal), e as </a:t>
            </a:r>
            <a:r>
              <a:rPr lang="pt-BR" b="0" i="0" dirty="0">
                <a:effectLst/>
                <a:latin typeface="Arial" panose="020B0604020202020204" pitchFamily="34" charset="0"/>
                <a:hlinkClick r:id="rId6">
                  <a:extLst>
                    <a:ext uri="{A12FA001-AC4F-418D-AE19-62706E023703}">
                      <ahyp:hlinkClr xmlns:ahyp="http://schemas.microsoft.com/office/drawing/2018/hyperlinkcolor" xmlns="" val="tx"/>
                    </a:ext>
                  </a:extLst>
                </a:hlinkClick>
              </a:rPr>
              <a:t>Leis </a:t>
            </a:r>
            <a:r>
              <a:rPr lang="pt-BR" b="0" i="0" dirty="0" err="1">
                <a:effectLst/>
                <a:latin typeface="Arial" panose="020B0604020202020204" pitchFamily="34" charset="0"/>
                <a:hlinkClick r:id="rId6">
                  <a:extLst>
                    <a:ext uri="{A12FA001-AC4F-418D-AE19-62706E023703}">
                      <ahyp:hlinkClr xmlns:ahyp="http://schemas.microsoft.com/office/drawing/2018/hyperlinkcolor" xmlns="" val="tx"/>
                    </a:ext>
                  </a:extLst>
                </a:hlinkClick>
              </a:rPr>
              <a:t>nºs</a:t>
            </a:r>
            <a:r>
              <a:rPr lang="pt-BR" b="0" i="0" dirty="0">
                <a:effectLst/>
                <a:latin typeface="Arial" panose="020B0604020202020204" pitchFamily="34" charset="0"/>
                <a:hlinkClick r:id="rId6">
                  <a:extLst>
                    <a:ext uri="{A12FA001-AC4F-418D-AE19-62706E023703}">
                      <ahyp:hlinkClr xmlns:ahyp="http://schemas.microsoft.com/office/drawing/2018/hyperlinkcolor" xmlns="" val="tx"/>
                    </a:ext>
                  </a:extLst>
                </a:hlinkClick>
              </a:rPr>
              <a:t> 7.210, de 11 de julho de 1984</a:t>
            </a:r>
            <a:r>
              <a:rPr lang="pt-BR" b="0" i="0" dirty="0">
                <a:effectLst/>
                <a:latin typeface="Arial" panose="020B0604020202020204" pitchFamily="34" charset="0"/>
              </a:rPr>
              <a:t> (Lei de Execução Penal), </a:t>
            </a:r>
            <a:r>
              <a:rPr lang="pt-BR" b="0" i="0" dirty="0">
                <a:effectLst/>
                <a:latin typeface="Arial" panose="020B0604020202020204" pitchFamily="34" charset="0"/>
                <a:hlinkClick r:id="rId7">
                  <a:extLst>
                    <a:ext uri="{A12FA001-AC4F-418D-AE19-62706E023703}">
                      <ahyp:hlinkClr xmlns:ahyp="http://schemas.microsoft.com/office/drawing/2018/hyperlinkcolor" xmlns="" val="tx"/>
                    </a:ext>
                  </a:extLst>
                </a:hlinkClick>
              </a:rPr>
              <a:t>8.069, de 13 de julho de 1990</a:t>
            </a:r>
            <a:r>
              <a:rPr lang="pt-BR" b="0" i="0" dirty="0">
                <a:effectLst/>
                <a:latin typeface="Arial" panose="020B0604020202020204" pitchFamily="34" charset="0"/>
              </a:rPr>
              <a:t>, (Estatuto da Criança e do Adolescente), </a:t>
            </a:r>
            <a:r>
              <a:rPr lang="pt-BR" b="0" i="0" dirty="0">
                <a:effectLst/>
                <a:latin typeface="Arial" panose="020B0604020202020204" pitchFamily="34" charset="0"/>
                <a:hlinkClick r:id="rId8">
                  <a:extLst>
                    <a:ext uri="{A12FA001-AC4F-418D-AE19-62706E023703}">
                      <ahyp:hlinkClr xmlns:ahyp="http://schemas.microsoft.com/office/drawing/2018/hyperlinkcolor" xmlns="" val="tx"/>
                    </a:ext>
                  </a:extLst>
                </a:hlinkClick>
              </a:rPr>
              <a:t>8.072, de 25 de julho de 1990</a:t>
            </a:r>
            <a:r>
              <a:rPr lang="pt-BR" b="0" i="0" dirty="0">
                <a:effectLst/>
                <a:latin typeface="Arial" panose="020B0604020202020204" pitchFamily="34" charset="0"/>
              </a:rPr>
              <a:t> (Lei de Crimes Hediondos), e </a:t>
            </a:r>
            <a:r>
              <a:rPr lang="pt-BR" b="0" i="0" dirty="0">
                <a:effectLst/>
                <a:latin typeface="Arial" panose="020B0604020202020204" pitchFamily="34" charset="0"/>
                <a:hlinkClick r:id="rId9">
                  <a:extLst>
                    <a:ext uri="{A12FA001-AC4F-418D-AE19-62706E023703}">
                      <ahyp:hlinkClr xmlns:ahyp="http://schemas.microsoft.com/office/drawing/2018/hyperlinkcolor" xmlns="" val="tx"/>
                    </a:ext>
                  </a:extLst>
                </a:hlinkClick>
              </a:rPr>
              <a:t>13.431, de 4 de abril de 2017</a:t>
            </a:r>
            <a:r>
              <a:rPr lang="pt-BR" b="0" i="0" dirty="0">
                <a:effectLst/>
                <a:latin typeface="Arial" panose="020B0604020202020204" pitchFamily="34" charset="0"/>
              </a:rPr>
              <a:t>, que estabelece o sistema de garantia de direitos da criança e do adolescente vítima ou testemunha de violência. </a:t>
            </a:r>
          </a:p>
          <a:p>
            <a:pPr fontAlgn="base">
              <a:spcBef>
                <a:spcPct val="0"/>
              </a:spcBef>
              <a:spcAft>
                <a:spcPct val="0"/>
              </a:spcAft>
              <a:defRPr/>
            </a:pPr>
            <a:endParaRPr lang="pt-BR" dirty="0">
              <a:solidFill>
                <a:prstClr val="black"/>
              </a:solidFill>
              <a:latin typeface="Arial" charset="0"/>
              <a:cs typeface="Arial" charset="0"/>
            </a:endParaRPr>
          </a:p>
        </p:txBody>
      </p:sp>
      <p:sp>
        <p:nvSpPr>
          <p:cNvPr id="3" name="CaixaDeTexto 2">
            <a:extLst>
              <a:ext uri="{FF2B5EF4-FFF2-40B4-BE49-F238E27FC236}">
                <a16:creationId xmlns:a16="http://schemas.microsoft.com/office/drawing/2014/main" xmlns="" id="{DC4DD953-7997-42C5-954B-0A100A9DD4E8}"/>
              </a:ext>
            </a:extLst>
          </p:cNvPr>
          <p:cNvSpPr txBox="1"/>
          <p:nvPr/>
        </p:nvSpPr>
        <p:spPr>
          <a:xfrm>
            <a:off x="4187788" y="765860"/>
            <a:ext cx="3816424" cy="584775"/>
          </a:xfrm>
          <a:prstGeom prst="rect">
            <a:avLst/>
          </a:prstGeom>
          <a:noFill/>
        </p:spPr>
        <p:txBody>
          <a:bodyPr wrap="square" rtlCol="0">
            <a:spAutoFit/>
          </a:bodyPr>
          <a:lstStyle/>
          <a:p>
            <a:pPr fontAlgn="base">
              <a:spcBef>
                <a:spcPct val="0"/>
              </a:spcBef>
              <a:spcAft>
                <a:spcPct val="0"/>
              </a:spcAft>
            </a:pPr>
            <a:r>
              <a:rPr lang="pt-BR" sz="3200" dirty="0">
                <a:solidFill>
                  <a:srgbClr val="0070C0"/>
                </a:solidFill>
                <a:latin typeface="Arial Black" panose="020B0A04020102020204" pitchFamily="34" charset="0"/>
                <a:cs typeface="Arial" charset="0"/>
              </a:rPr>
              <a:t>LEI 14.344/2017</a:t>
            </a:r>
          </a:p>
        </p:txBody>
      </p:sp>
      <p:sp>
        <p:nvSpPr>
          <p:cNvPr id="4" name="CaixaDeTexto 3">
            <a:extLst>
              <a:ext uri="{FF2B5EF4-FFF2-40B4-BE49-F238E27FC236}">
                <a16:creationId xmlns:a16="http://schemas.microsoft.com/office/drawing/2014/main" xmlns="" id="{103547D0-C340-4531-A19F-9E6024383CAE}"/>
              </a:ext>
            </a:extLst>
          </p:cNvPr>
          <p:cNvSpPr txBox="1"/>
          <p:nvPr/>
        </p:nvSpPr>
        <p:spPr>
          <a:xfrm>
            <a:off x="4157074" y="1383160"/>
            <a:ext cx="4536504" cy="230832"/>
          </a:xfrm>
          <a:prstGeom prst="rect">
            <a:avLst/>
          </a:prstGeom>
          <a:noFill/>
        </p:spPr>
        <p:txBody>
          <a:bodyPr wrap="square" rtlCol="0">
            <a:spAutoFit/>
          </a:bodyPr>
          <a:lstStyle/>
          <a:p>
            <a:pPr fontAlgn="base">
              <a:spcBef>
                <a:spcPct val="0"/>
              </a:spcBef>
              <a:spcAft>
                <a:spcPct val="0"/>
              </a:spcAft>
            </a:pPr>
            <a:r>
              <a:rPr lang="pt-BR" sz="900" dirty="0">
                <a:solidFill>
                  <a:prstClr val="black"/>
                </a:solidFill>
                <a:latin typeface="Arial" charset="0"/>
                <a:cs typeface="Arial" charset="0"/>
                <a:hlinkClick r:id="rId10"/>
              </a:rPr>
              <a:t>http://www.planalto.gov.br/ccivil_03/_ato2019-2022/2022/lei/L14344.htm</a:t>
            </a:r>
            <a:r>
              <a:rPr lang="pt-BR" sz="900" dirty="0">
                <a:solidFill>
                  <a:prstClr val="black"/>
                </a:solidFill>
                <a:latin typeface="Arial" charset="0"/>
                <a:cs typeface="Arial" charset="0"/>
              </a:rPr>
              <a:t> </a:t>
            </a:r>
          </a:p>
        </p:txBody>
      </p:sp>
    </p:spTree>
    <p:extLst>
      <p:ext uri="{BB962C8B-B14F-4D97-AF65-F5344CB8AC3E}">
        <p14:creationId xmlns:p14="http://schemas.microsoft.com/office/powerpoint/2010/main" val="21834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AA8B661F-1370-24A6-D4B7-F6E06AD724F3}"/>
              </a:ext>
            </a:extLst>
          </p:cNvPr>
          <p:cNvSpPr txBox="1"/>
          <p:nvPr/>
        </p:nvSpPr>
        <p:spPr>
          <a:xfrm>
            <a:off x="5114925" y="457200"/>
            <a:ext cx="6569710" cy="6647974"/>
          </a:xfrm>
          <a:prstGeom prst="rect">
            <a:avLst/>
          </a:prstGeom>
          <a:noFill/>
        </p:spPr>
        <p:txBody>
          <a:bodyPr wrap="square" rtlCol="0">
            <a:spAutoFit/>
          </a:bodyPr>
          <a:lstStyle/>
          <a:p>
            <a:r>
              <a:rPr lang="pt-BR" sz="1700" i="1" dirty="0">
                <a:latin typeface="Arial" panose="020B0604020202020204" pitchFamily="34" charset="0"/>
                <a:cs typeface="Arial" panose="020B0604020202020204" pitchFamily="34" charset="0"/>
              </a:rPr>
              <a:t>Quase 33 anos </a:t>
            </a:r>
            <a:r>
              <a:rPr lang="pt-BR" sz="1700" b="0" i="1" dirty="0">
                <a:effectLst/>
                <a:latin typeface="Arial" panose="020B0604020202020204" pitchFamily="34" charset="0"/>
                <a:cs typeface="Arial" panose="020B0604020202020204" pitchFamily="34" charset="0"/>
              </a:rPr>
              <a:t>após a criação do Estatuto da Criança e do Adolescente, </a:t>
            </a:r>
            <a:r>
              <a:rPr lang="pt-BR" sz="1700" b="0" i="0" dirty="0">
                <a:effectLst/>
                <a:latin typeface="Arial" panose="020B0604020202020204" pitchFamily="34" charset="0"/>
                <a:cs typeface="Arial" panose="020B0604020202020204" pitchFamily="34" charset="0"/>
              </a:rPr>
              <a:t>o </a:t>
            </a:r>
            <a:r>
              <a:rPr lang="pt-BR" sz="1700" b="1" i="0" dirty="0">
                <a:effectLst/>
                <a:latin typeface="Arial" panose="020B0604020202020204" pitchFamily="34" charset="0"/>
                <a:cs typeface="Arial" panose="020B0604020202020204" pitchFamily="34" charset="0"/>
              </a:rPr>
              <a:t>Brasil não possui um sistema unificado sobre os registros de violências</a:t>
            </a:r>
            <a:r>
              <a:rPr lang="pt-BR" sz="1700" b="0" i="0" dirty="0">
                <a:effectLst/>
                <a:latin typeface="Arial" panose="020B0604020202020204" pitchFamily="34" charset="0"/>
                <a:cs typeface="Arial" panose="020B0604020202020204" pitchFamily="34" charset="0"/>
              </a:rPr>
              <a:t> contra esse público, e ainda apresenta grandes </a:t>
            </a:r>
            <a:r>
              <a:rPr lang="pt-BR" sz="1700" b="1" i="0" dirty="0">
                <a:effectLst/>
                <a:latin typeface="Arial" panose="020B0604020202020204" pitchFamily="34" charset="0"/>
                <a:cs typeface="Arial" panose="020B0604020202020204" pitchFamily="34" charset="0"/>
              </a:rPr>
              <a:t>subnotificações</a:t>
            </a:r>
            <a:r>
              <a:rPr lang="pt-BR" sz="1700" b="0" i="0" dirty="0">
                <a:effectLst/>
                <a:latin typeface="Arial" panose="020B0604020202020204" pitchFamily="34" charset="0"/>
                <a:cs typeface="Arial" panose="020B0604020202020204" pitchFamily="34" charset="0"/>
              </a:rPr>
              <a:t> para alguns crimes.  </a:t>
            </a:r>
          </a:p>
          <a:p>
            <a:endParaRPr lang="pt-BR" sz="1700" b="0" i="0" dirty="0">
              <a:effectLst/>
              <a:latin typeface="Arial" panose="020B0604020202020204" pitchFamily="34" charset="0"/>
              <a:cs typeface="Arial" panose="020B0604020202020204" pitchFamily="34" charset="0"/>
            </a:endParaRPr>
          </a:p>
          <a:p>
            <a:pPr algn="l"/>
            <a:r>
              <a:rPr lang="pt-BR" sz="1700" b="0" i="0" dirty="0">
                <a:effectLst/>
                <a:latin typeface="Arial" panose="020B0604020202020204" pitchFamily="34" charset="0"/>
                <a:cs typeface="Arial" panose="020B0604020202020204" pitchFamily="34" charset="0"/>
              </a:rPr>
              <a:t>O </a:t>
            </a:r>
            <a:r>
              <a:rPr lang="pt-BR" sz="1700" b="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Anuário Brasileiro de Segurança Pública 2022</a:t>
            </a:r>
            <a:r>
              <a:rPr lang="pt-BR" sz="1700" b="0" i="0" u="none" strike="noStrike" dirty="0">
                <a:effectLst/>
                <a:latin typeface="Arial" panose="020B0604020202020204" pitchFamily="34" charset="0"/>
                <a:cs typeface="Arial" panose="020B0604020202020204" pitchFamily="34" charset="0"/>
              </a:rPr>
              <a:t>, no </a:t>
            </a:r>
            <a:r>
              <a:rPr lang="pt-BR" sz="1700" b="0" i="0" dirty="0">
                <a:effectLst/>
                <a:latin typeface="Arial" panose="020B0604020202020204" pitchFamily="34" charset="0"/>
                <a:cs typeface="Arial" panose="020B0604020202020204" pitchFamily="34" charset="0"/>
              </a:rPr>
              <a:t>capítulo destinado às violências contra crianças e adolescentes apresenta, pela primeira vez, o </a:t>
            </a:r>
            <a:r>
              <a:rPr lang="pt-BR" sz="1700" b="1" i="0" dirty="0">
                <a:effectLst/>
                <a:latin typeface="Arial" panose="020B0604020202020204" pitchFamily="34" charset="0"/>
                <a:cs typeface="Arial" panose="020B0604020202020204" pitchFamily="34" charset="0"/>
              </a:rPr>
              <a:t>panorama geral da violência em todo o país</a:t>
            </a:r>
            <a:r>
              <a:rPr lang="pt-BR" sz="1700" b="0" i="0" dirty="0">
                <a:effectLst/>
                <a:latin typeface="Arial" panose="020B0604020202020204" pitchFamily="34" charset="0"/>
                <a:cs typeface="Arial" panose="020B0604020202020204" pitchFamily="34" charset="0"/>
              </a:rPr>
              <a:t>.</a:t>
            </a:r>
          </a:p>
          <a:p>
            <a:pPr algn="l"/>
            <a:endParaRPr lang="pt-BR" sz="1700" dirty="0">
              <a:latin typeface="Arial" panose="020B0604020202020204" pitchFamily="34" charset="0"/>
              <a:cs typeface="Arial" panose="020B0604020202020204" pitchFamily="34" charset="0"/>
            </a:endParaRPr>
          </a:p>
          <a:p>
            <a:pPr algn="l"/>
            <a:r>
              <a:rPr lang="pt-BR" sz="1700" b="0" i="0" dirty="0">
                <a:effectLst/>
                <a:latin typeface="Arial" panose="020B0604020202020204" pitchFamily="34" charset="0"/>
                <a:cs typeface="Arial" panose="020B0604020202020204" pitchFamily="34" charset="0"/>
              </a:rPr>
              <a:t>* </a:t>
            </a:r>
            <a:r>
              <a:rPr lang="pt-BR" sz="1700" b="1" i="0" dirty="0">
                <a:effectLst/>
                <a:latin typeface="Arial" panose="020B0604020202020204" pitchFamily="34" charset="0"/>
                <a:cs typeface="Arial" panose="020B0604020202020204" pitchFamily="34" charset="0"/>
              </a:rPr>
              <a:t>em 2021, 2.555 crianças e adolescentes de 0 a 17 anos foram mortas no Brasil</a:t>
            </a:r>
            <a:r>
              <a:rPr lang="pt-BR" sz="1700" b="0" i="0" dirty="0">
                <a:effectLst/>
                <a:latin typeface="Arial" panose="020B0604020202020204" pitchFamily="34" charset="0"/>
                <a:cs typeface="Arial" panose="020B0604020202020204" pitchFamily="34" charset="0"/>
              </a:rPr>
              <a:t>. </a:t>
            </a:r>
          </a:p>
          <a:p>
            <a:pPr algn="l"/>
            <a:endParaRPr lang="pt-BR" sz="1700" dirty="0">
              <a:latin typeface="Arial" panose="020B0604020202020204" pitchFamily="34" charset="0"/>
              <a:cs typeface="Arial" panose="020B0604020202020204" pitchFamily="34" charset="0"/>
            </a:endParaRPr>
          </a:p>
          <a:p>
            <a:pPr algn="l"/>
            <a:r>
              <a:rPr lang="pt-BR" sz="1700" b="0" i="0" dirty="0">
                <a:effectLst/>
                <a:latin typeface="Arial" panose="020B0604020202020204" pitchFamily="34" charset="0"/>
                <a:cs typeface="Arial" panose="020B0604020202020204" pitchFamily="34" charset="0"/>
              </a:rPr>
              <a:t>* os casos de </a:t>
            </a:r>
            <a:r>
              <a:rPr lang="pt-BR" sz="1700" b="1" i="0" dirty="0">
                <a:effectLst/>
                <a:latin typeface="Arial" panose="020B0604020202020204" pitchFamily="34" charset="0"/>
                <a:cs typeface="Arial" panose="020B0604020202020204" pitchFamily="34" charset="0"/>
              </a:rPr>
              <a:t>maus-tratos</a:t>
            </a:r>
            <a:r>
              <a:rPr lang="pt-BR" sz="1700" b="0" i="0" dirty="0">
                <a:effectLst/>
                <a:latin typeface="Arial" panose="020B0604020202020204" pitchFamily="34" charset="0"/>
                <a:cs typeface="Arial" panose="020B0604020202020204" pitchFamily="34" charset="0"/>
              </a:rPr>
              <a:t> contra crianças e adolescentes de 0 a 17 anos chegaram a </a:t>
            </a:r>
            <a:r>
              <a:rPr lang="pt-BR" sz="1700" b="1" i="0" dirty="0">
                <a:effectLst/>
                <a:latin typeface="Arial" panose="020B0604020202020204" pitchFamily="34" charset="0"/>
                <a:cs typeface="Arial" panose="020B0604020202020204" pitchFamily="34" charset="0"/>
              </a:rPr>
              <a:t>19.136 em 2021</a:t>
            </a:r>
            <a:r>
              <a:rPr lang="pt-BR" sz="1700" b="0" i="0" dirty="0">
                <a:effectLst/>
                <a:latin typeface="Arial" panose="020B0604020202020204" pitchFamily="34" charset="0"/>
                <a:cs typeface="Arial" panose="020B0604020202020204" pitchFamily="34" charset="0"/>
              </a:rPr>
              <a:t>, um crescimento de 21,3% em relação a 2020. Já os de</a:t>
            </a:r>
            <a:r>
              <a:rPr lang="pt-BR" sz="1700" b="1" i="0" dirty="0">
                <a:effectLst/>
                <a:latin typeface="Arial" panose="020B0604020202020204" pitchFamily="34" charset="0"/>
                <a:cs typeface="Arial" panose="020B0604020202020204" pitchFamily="34" charset="0"/>
              </a:rPr>
              <a:t> lesão corporal</a:t>
            </a:r>
            <a:r>
              <a:rPr lang="pt-BR" sz="1700" b="0" i="0" dirty="0">
                <a:effectLst/>
                <a:latin typeface="Arial" panose="020B0604020202020204" pitchFamily="34" charset="0"/>
                <a:cs typeface="Arial" panose="020B0604020202020204" pitchFamily="34" charset="0"/>
              </a:rPr>
              <a:t> em decorrência de violência doméstica chegaram a</a:t>
            </a:r>
            <a:r>
              <a:rPr lang="pt-BR" sz="1700" b="1" i="0" dirty="0">
                <a:effectLst/>
                <a:latin typeface="Arial" panose="020B0604020202020204" pitchFamily="34" charset="0"/>
                <a:cs typeface="Arial" panose="020B0604020202020204" pitchFamily="34" charset="0"/>
              </a:rPr>
              <a:t> 18.461</a:t>
            </a:r>
            <a:r>
              <a:rPr lang="pt-BR" sz="1700" b="0" i="0" dirty="0">
                <a:effectLst/>
                <a:latin typeface="Arial" panose="020B0604020202020204" pitchFamily="34" charset="0"/>
                <a:cs typeface="Arial" panose="020B0604020202020204" pitchFamily="34" charset="0"/>
              </a:rPr>
              <a:t>. </a:t>
            </a:r>
          </a:p>
          <a:p>
            <a:pPr algn="l"/>
            <a:endParaRPr lang="pt-BR" sz="1700" b="0" i="0" dirty="0">
              <a:effectLst/>
              <a:latin typeface="Arial" panose="020B0604020202020204" pitchFamily="34" charset="0"/>
              <a:cs typeface="Arial" panose="020B0604020202020204" pitchFamily="34" charset="0"/>
            </a:endParaRPr>
          </a:p>
          <a:p>
            <a:pPr algn="l"/>
            <a:r>
              <a:rPr lang="pt-BR" sz="1700" b="0" i="0" dirty="0">
                <a:effectLst/>
                <a:latin typeface="Arial" panose="020B0604020202020204" pitchFamily="34" charset="0"/>
                <a:cs typeface="Arial" panose="020B0604020202020204" pitchFamily="34" charset="0"/>
              </a:rPr>
              <a:t>* </a:t>
            </a:r>
            <a:r>
              <a:rPr lang="pt-BR" sz="1700" b="1" i="0" dirty="0">
                <a:effectLst/>
                <a:latin typeface="Arial" panose="020B0604020202020204" pitchFamily="34" charset="0"/>
                <a:cs typeface="Arial" panose="020B0604020202020204" pitchFamily="34" charset="0"/>
              </a:rPr>
              <a:t>45.076 estupros contra crianças e adolescentes menores de 17 anos</a:t>
            </a:r>
            <a:r>
              <a:rPr lang="pt-BR" sz="1700" b="0" i="0" dirty="0">
                <a:effectLst/>
                <a:latin typeface="Arial" panose="020B0604020202020204" pitchFamily="34" charset="0"/>
                <a:cs typeface="Arial" panose="020B0604020202020204" pitchFamily="34" charset="0"/>
              </a:rPr>
              <a:t>. Desses, </a:t>
            </a:r>
            <a:r>
              <a:rPr lang="pt-BR" sz="1700" b="1" i="0" dirty="0">
                <a:effectLst/>
                <a:latin typeface="Arial" panose="020B0604020202020204" pitchFamily="34" charset="0"/>
                <a:cs typeface="Arial" panose="020B0604020202020204" pitchFamily="34" charset="0"/>
              </a:rPr>
              <a:t>35.735 eram contra menores de 13 anos</a:t>
            </a:r>
            <a:r>
              <a:rPr lang="pt-BR" sz="1700" b="0" i="0" dirty="0">
                <a:effectLst/>
                <a:latin typeface="Arial" panose="020B0604020202020204" pitchFamily="34" charset="0"/>
                <a:cs typeface="Arial" panose="020B0604020202020204" pitchFamily="34" charset="0"/>
              </a:rPr>
              <a:t>. O crime representa 75,5% de todos os casos de estupros registrados no país (meninas – ambiente doméstico). </a:t>
            </a:r>
          </a:p>
          <a:p>
            <a:pPr algn="l"/>
            <a:endParaRPr lang="pt-BR" sz="1600" b="0" i="0" dirty="0">
              <a:effectLst/>
              <a:latin typeface="Arial" panose="020B0604020202020204" pitchFamily="34" charset="0"/>
              <a:cs typeface="Arial" panose="020B0604020202020204" pitchFamily="34" charset="0"/>
            </a:endParaRPr>
          </a:p>
          <a:p>
            <a:pPr algn="l"/>
            <a:endParaRPr lang="pt-BR" b="0" i="0" dirty="0">
              <a:solidFill>
                <a:srgbClr val="666666"/>
              </a:solidFill>
              <a:effectLst/>
              <a:latin typeface="Fira Sans" panose="020B0604020202020204" pitchFamily="34" charset="0"/>
            </a:endParaRPr>
          </a:p>
          <a:p>
            <a:endParaRPr lang="pt-BR" dirty="0"/>
          </a:p>
        </p:txBody>
      </p:sp>
      <p:pic>
        <p:nvPicPr>
          <p:cNvPr id="5" name="Imagem 4">
            <a:extLst>
              <a:ext uri="{FF2B5EF4-FFF2-40B4-BE49-F238E27FC236}">
                <a16:creationId xmlns:a16="http://schemas.microsoft.com/office/drawing/2014/main" xmlns="" id="{51CEEA03-4D7A-B420-40E1-14D766A27F2A}"/>
              </a:ext>
            </a:extLst>
          </p:cNvPr>
          <p:cNvPicPr>
            <a:picLocks noChangeAspect="1"/>
          </p:cNvPicPr>
          <p:nvPr/>
        </p:nvPicPr>
        <p:blipFill rotWithShape="1">
          <a:blip r:embed="rId3"/>
          <a:srcRect l="32084" t="17481" r="36917" b="6667"/>
          <a:stretch/>
        </p:blipFill>
        <p:spPr>
          <a:xfrm>
            <a:off x="833120" y="828040"/>
            <a:ext cx="3779520" cy="5201920"/>
          </a:xfrm>
          <a:prstGeom prst="rect">
            <a:avLst/>
          </a:prstGeom>
          <a:ln>
            <a:solidFill>
              <a:schemeClr val="tx1"/>
            </a:solidFill>
          </a:ln>
        </p:spPr>
      </p:pic>
    </p:spTree>
    <p:extLst>
      <p:ext uri="{BB962C8B-B14F-4D97-AF65-F5344CB8AC3E}">
        <p14:creationId xmlns:p14="http://schemas.microsoft.com/office/powerpoint/2010/main" val="10437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A6F4CB44-CFCA-407C-953C-37FB15885EE0}"/>
              </a:ext>
            </a:extLst>
          </p:cNvPr>
          <p:cNvSpPr txBox="1"/>
          <p:nvPr/>
        </p:nvSpPr>
        <p:spPr>
          <a:xfrm rot="16200000">
            <a:off x="704982" y="3605793"/>
            <a:ext cx="5832648" cy="523220"/>
          </a:xfrm>
          <a:prstGeom prst="rect">
            <a:avLst/>
          </a:prstGeom>
          <a:noFill/>
        </p:spPr>
        <p:txBody>
          <a:bodyPr wrap="square" rtlCol="0">
            <a:spAutoFit/>
          </a:bodyPr>
          <a:lstStyle/>
          <a:p>
            <a:pPr fontAlgn="base">
              <a:spcBef>
                <a:spcPct val="0"/>
              </a:spcBef>
              <a:spcAft>
                <a:spcPct val="0"/>
              </a:spcAft>
            </a:pPr>
            <a:r>
              <a:rPr lang="pt-BR" sz="1000" u="sng" dirty="0">
                <a:solidFill>
                  <a:prstClr val="black"/>
                </a:solidFill>
                <a:latin typeface="Arial" charset="0"/>
                <a:cs typeface="Arial" charset="0"/>
                <a:hlinkClick r:id="rId3"/>
              </a:rPr>
              <a:t>https://www.unicef.org/</a:t>
            </a:r>
            <a:r>
              <a:rPr lang="pt-BR" sz="1000" u="sng" dirty="0" err="1">
                <a:solidFill>
                  <a:prstClr val="black"/>
                </a:solidFill>
                <a:latin typeface="Arial" charset="0"/>
                <a:cs typeface="Arial" charset="0"/>
                <a:hlinkClick r:id="rId3"/>
              </a:rPr>
              <a:t>reports</a:t>
            </a:r>
            <a:r>
              <a:rPr lang="pt-BR" sz="1000" u="sng" dirty="0">
                <a:solidFill>
                  <a:prstClr val="black"/>
                </a:solidFill>
                <a:latin typeface="Arial" charset="0"/>
                <a:cs typeface="Arial" charset="0"/>
                <a:hlinkClick r:id="rId3"/>
              </a:rPr>
              <a:t>/global-status-report-preventing-violence-against-children-2020</a:t>
            </a:r>
            <a:r>
              <a:rPr lang="pt-BR" sz="1000" dirty="0">
                <a:solidFill>
                  <a:prstClr val="black"/>
                </a:solidFill>
                <a:latin typeface="Arial" charset="0"/>
                <a:cs typeface="Arial" charset="0"/>
              </a:rPr>
              <a:t>.</a:t>
            </a:r>
          </a:p>
          <a:p>
            <a:pPr fontAlgn="base">
              <a:spcBef>
                <a:spcPct val="0"/>
              </a:spcBef>
              <a:spcAft>
                <a:spcPct val="0"/>
              </a:spcAft>
            </a:pPr>
            <a:endParaRPr lang="pt-BR" dirty="0">
              <a:solidFill>
                <a:prstClr val="black"/>
              </a:solidFill>
              <a:latin typeface="Arial" charset="0"/>
              <a:cs typeface="Arial" charset="0"/>
            </a:endParaRPr>
          </a:p>
        </p:txBody>
      </p:sp>
      <p:sp>
        <p:nvSpPr>
          <p:cNvPr id="3" name="CaixaDeTexto 2">
            <a:extLst>
              <a:ext uri="{FF2B5EF4-FFF2-40B4-BE49-F238E27FC236}">
                <a16:creationId xmlns:a16="http://schemas.microsoft.com/office/drawing/2014/main" xmlns="" id="{E7DE2C8F-E9FF-219B-04C1-33855A9E0672}"/>
              </a:ext>
            </a:extLst>
          </p:cNvPr>
          <p:cNvSpPr txBox="1"/>
          <p:nvPr/>
        </p:nvSpPr>
        <p:spPr>
          <a:xfrm rot="16200000">
            <a:off x="676407" y="3605792"/>
            <a:ext cx="5832648" cy="523220"/>
          </a:xfrm>
          <a:prstGeom prst="rect">
            <a:avLst/>
          </a:prstGeom>
          <a:noFill/>
        </p:spPr>
        <p:txBody>
          <a:bodyPr wrap="square" rtlCol="0">
            <a:spAutoFit/>
          </a:bodyPr>
          <a:lstStyle/>
          <a:p>
            <a:pPr fontAlgn="base">
              <a:spcBef>
                <a:spcPct val="0"/>
              </a:spcBef>
              <a:spcAft>
                <a:spcPct val="0"/>
              </a:spcAft>
            </a:pPr>
            <a:r>
              <a:rPr lang="pt-BR" sz="1000" u="sng" dirty="0">
                <a:solidFill>
                  <a:prstClr val="black"/>
                </a:solidFill>
                <a:latin typeface="Arial" charset="0"/>
                <a:cs typeface="Arial" charset="0"/>
                <a:hlinkClick r:id="rId3"/>
              </a:rPr>
              <a:t>https://www.unicef.org/</a:t>
            </a:r>
            <a:r>
              <a:rPr lang="pt-BR" sz="1000" u="sng" dirty="0" err="1">
                <a:solidFill>
                  <a:prstClr val="black"/>
                </a:solidFill>
                <a:latin typeface="Arial" charset="0"/>
                <a:cs typeface="Arial" charset="0"/>
                <a:hlinkClick r:id="rId3"/>
              </a:rPr>
              <a:t>reports</a:t>
            </a:r>
            <a:r>
              <a:rPr lang="pt-BR" sz="1000" u="sng" dirty="0">
                <a:solidFill>
                  <a:prstClr val="black"/>
                </a:solidFill>
                <a:latin typeface="Arial" charset="0"/>
                <a:cs typeface="Arial" charset="0"/>
                <a:hlinkClick r:id="rId3"/>
              </a:rPr>
              <a:t>/global-status-report-preventing-violence-against-children-2020</a:t>
            </a:r>
            <a:r>
              <a:rPr lang="pt-BR" sz="1000" dirty="0">
                <a:solidFill>
                  <a:prstClr val="black"/>
                </a:solidFill>
                <a:latin typeface="Arial" charset="0"/>
                <a:cs typeface="Arial" charset="0"/>
              </a:rPr>
              <a:t>.</a:t>
            </a:r>
          </a:p>
          <a:p>
            <a:pPr fontAlgn="base">
              <a:spcBef>
                <a:spcPct val="0"/>
              </a:spcBef>
              <a:spcAft>
                <a:spcPct val="0"/>
              </a:spcAft>
            </a:pPr>
            <a:endParaRPr lang="pt-BR" dirty="0">
              <a:solidFill>
                <a:prstClr val="black"/>
              </a:solidFill>
              <a:latin typeface="Arial" charset="0"/>
              <a:cs typeface="Arial" charset="0"/>
            </a:endParaRPr>
          </a:p>
        </p:txBody>
      </p:sp>
      <p:pic>
        <p:nvPicPr>
          <p:cNvPr id="4" name="Picture 2" descr="Global status report on preventing violence against children 2020">
            <a:extLst>
              <a:ext uri="{FF2B5EF4-FFF2-40B4-BE49-F238E27FC236}">
                <a16:creationId xmlns:a16="http://schemas.microsoft.com/office/drawing/2014/main" xmlns="" id="{505887F2-70DA-8F9A-A938-DE7C5CA05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186" y="74274"/>
            <a:ext cx="4680520" cy="6607793"/>
          </a:xfrm>
          <a:prstGeom prst="rect">
            <a:avLst/>
          </a:prstGeom>
          <a:noFill/>
          <a:ln w="22225" cmpd="sng">
            <a:solidFill>
              <a:srgbClr val="0070C0"/>
            </a:solidFill>
          </a:ln>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xmlns="" id="{1FA18698-595A-44DC-E4AA-7F14FD03B137}"/>
              </a:ext>
            </a:extLst>
          </p:cNvPr>
          <p:cNvSpPr txBox="1"/>
          <p:nvPr/>
        </p:nvSpPr>
        <p:spPr>
          <a:xfrm rot="16200000">
            <a:off x="-1819143" y="3605792"/>
            <a:ext cx="5832648" cy="523220"/>
          </a:xfrm>
          <a:prstGeom prst="rect">
            <a:avLst/>
          </a:prstGeom>
          <a:noFill/>
        </p:spPr>
        <p:txBody>
          <a:bodyPr wrap="square" rtlCol="0">
            <a:spAutoFit/>
          </a:bodyPr>
          <a:lstStyle/>
          <a:p>
            <a:pPr fontAlgn="base">
              <a:spcBef>
                <a:spcPct val="0"/>
              </a:spcBef>
              <a:spcAft>
                <a:spcPct val="0"/>
              </a:spcAft>
            </a:pPr>
            <a:r>
              <a:rPr lang="pt-BR" sz="1000" u="sng" dirty="0">
                <a:solidFill>
                  <a:prstClr val="black"/>
                </a:solidFill>
                <a:latin typeface="Arial" charset="0"/>
                <a:cs typeface="Arial" charset="0"/>
                <a:hlinkClick r:id="rId3"/>
              </a:rPr>
              <a:t>https://www.unicef.org/</a:t>
            </a:r>
            <a:r>
              <a:rPr lang="pt-BR" sz="1000" u="sng" dirty="0" err="1">
                <a:solidFill>
                  <a:prstClr val="black"/>
                </a:solidFill>
                <a:latin typeface="Arial" charset="0"/>
                <a:cs typeface="Arial" charset="0"/>
                <a:hlinkClick r:id="rId3"/>
              </a:rPr>
              <a:t>reports</a:t>
            </a:r>
            <a:r>
              <a:rPr lang="pt-BR" sz="1000" u="sng" dirty="0">
                <a:solidFill>
                  <a:prstClr val="black"/>
                </a:solidFill>
                <a:latin typeface="Arial" charset="0"/>
                <a:cs typeface="Arial" charset="0"/>
                <a:hlinkClick r:id="rId3"/>
              </a:rPr>
              <a:t>/global-status-report-preventing-violence-against-children-2020</a:t>
            </a:r>
            <a:r>
              <a:rPr lang="pt-BR" sz="1000" dirty="0">
                <a:solidFill>
                  <a:prstClr val="black"/>
                </a:solidFill>
                <a:latin typeface="Arial" charset="0"/>
                <a:cs typeface="Arial" charset="0"/>
              </a:rPr>
              <a:t>.</a:t>
            </a:r>
          </a:p>
          <a:p>
            <a:pPr fontAlgn="base">
              <a:spcBef>
                <a:spcPct val="0"/>
              </a:spcBef>
              <a:spcAft>
                <a:spcPct val="0"/>
              </a:spcAft>
            </a:pPr>
            <a:endParaRPr lang="pt-BR" dirty="0">
              <a:solidFill>
                <a:prstClr val="black"/>
              </a:solidFill>
              <a:latin typeface="Arial" charset="0"/>
              <a:cs typeface="Arial" charset="0"/>
            </a:endParaRPr>
          </a:p>
        </p:txBody>
      </p:sp>
      <p:sp>
        <p:nvSpPr>
          <p:cNvPr id="6" name="CaixaDeTexto 5">
            <a:extLst>
              <a:ext uri="{FF2B5EF4-FFF2-40B4-BE49-F238E27FC236}">
                <a16:creationId xmlns:a16="http://schemas.microsoft.com/office/drawing/2014/main" xmlns="" id="{DF59C4EA-198B-679F-B9E5-6FC9CC44A37A}"/>
              </a:ext>
            </a:extLst>
          </p:cNvPr>
          <p:cNvSpPr txBox="1"/>
          <p:nvPr/>
        </p:nvSpPr>
        <p:spPr>
          <a:xfrm>
            <a:off x="6096000" y="346761"/>
            <a:ext cx="5505450" cy="6601807"/>
          </a:xfrm>
          <a:prstGeom prst="rect">
            <a:avLst/>
          </a:prstGeom>
          <a:noFill/>
        </p:spPr>
        <p:txBody>
          <a:bodyPr wrap="square" rtlCol="0">
            <a:spAutoFit/>
          </a:bodyPr>
          <a:lstStyle/>
          <a:p>
            <a:r>
              <a:rPr lang="pt-BR" sz="1500" b="1" kern="1200" dirty="0">
                <a:solidFill>
                  <a:schemeClr val="tx1"/>
                </a:solidFill>
                <a:effectLst/>
                <a:latin typeface="Arial" panose="020B0604020202020204" pitchFamily="34" charset="0"/>
                <a:cs typeface="Arial" panose="020B0604020202020204" pitchFamily="34" charset="0"/>
              </a:rPr>
              <a:t>Junho 2020 – OMS, UNICEF, UNESCO, representante especial do secretário-geral das Nações Unidas sobre Violência contra as Crianças e a Parceria pelo Fim da Violência.</a:t>
            </a:r>
          </a:p>
          <a:p>
            <a:endParaRPr lang="pt-BR" sz="1500" b="1" kern="1200" dirty="0">
              <a:solidFill>
                <a:schemeClr val="tx1"/>
              </a:solidFill>
              <a:effectLst/>
              <a:latin typeface="Arial" panose="020B0604020202020204" pitchFamily="34" charset="0"/>
              <a:cs typeface="Arial" panose="020B0604020202020204" pitchFamily="34" charset="0"/>
            </a:endParaRPr>
          </a:p>
          <a:p>
            <a:r>
              <a:rPr lang="pt-BR" sz="1500" b="1" kern="1200" dirty="0">
                <a:solidFill>
                  <a:schemeClr val="tx1"/>
                </a:solidFill>
                <a:effectLst/>
                <a:latin typeface="Arial" panose="020B0604020202020204" pitchFamily="34" charset="0"/>
                <a:cs typeface="Arial" panose="020B0604020202020204" pitchFamily="34" charset="0"/>
              </a:rPr>
              <a:t>- </a:t>
            </a:r>
            <a:r>
              <a:rPr lang="pt-BR" sz="1500" b="1" kern="1200" dirty="0" err="1">
                <a:solidFill>
                  <a:schemeClr val="tx1"/>
                </a:solidFill>
                <a:effectLst/>
                <a:latin typeface="Arial" panose="020B0604020202020204" pitchFamily="34" charset="0"/>
                <a:cs typeface="Arial" panose="020B0604020202020204" pitchFamily="34" charset="0"/>
              </a:rPr>
              <a:t>mapea</a:t>
            </a:r>
            <a:r>
              <a:rPr lang="pt-BR" sz="1500" b="1" kern="1200" dirty="0">
                <a:solidFill>
                  <a:schemeClr val="tx1"/>
                </a:solidFill>
                <a:effectLst/>
                <a:latin typeface="Arial" panose="020B0604020202020204" pitchFamily="34" charset="0"/>
                <a:cs typeface="Arial" panose="020B0604020202020204" pitchFamily="34" charset="0"/>
              </a:rPr>
              <a:t> o progresso em 155 países em relação ao marco “INSPIRE”, um conjunto de sete estratégias para prevenir e responder à violência contra crianças. </a:t>
            </a:r>
          </a:p>
          <a:p>
            <a:endParaRPr lang="pt-BR" sz="1500" b="1" kern="1200" dirty="0">
              <a:solidFill>
                <a:schemeClr val="tx1"/>
              </a:solidFill>
              <a:effectLst/>
              <a:latin typeface="Arial" panose="020B0604020202020204" pitchFamily="34" charset="0"/>
              <a:cs typeface="Arial" panose="020B0604020202020204" pitchFamily="34" charset="0"/>
            </a:endParaRPr>
          </a:p>
          <a:p>
            <a:r>
              <a:rPr lang="pt-BR" sz="1500" b="1" kern="1200" dirty="0">
                <a:solidFill>
                  <a:schemeClr val="tx1"/>
                </a:solidFill>
                <a:effectLst/>
                <a:latin typeface="Arial" panose="020B0604020202020204" pitchFamily="34" charset="0"/>
                <a:cs typeface="Arial" panose="020B0604020202020204" pitchFamily="34" charset="0"/>
              </a:rPr>
              <a:t>- Embora quase todos os países (88%) possuam leis importantes para proteger as crianças contra a violência, menos da metade dos países (47%) afirmou que essas leis estavam sendo fortemente aplicadas.</a:t>
            </a:r>
          </a:p>
          <a:p>
            <a:endParaRPr lang="pt-BR" sz="1500" b="1" dirty="0">
              <a:latin typeface="Arial" panose="020B0604020202020204" pitchFamily="34" charset="0"/>
              <a:cs typeface="Arial" panose="020B0604020202020204" pitchFamily="34" charset="0"/>
            </a:endParaRPr>
          </a:p>
          <a:p>
            <a:r>
              <a:rPr lang="pt-BR" sz="1500" b="1" kern="1200" dirty="0">
                <a:solidFill>
                  <a:schemeClr val="tx1"/>
                </a:solidFill>
                <a:effectLst/>
                <a:latin typeface="Arial" panose="020B0604020202020204" pitchFamily="34" charset="0"/>
                <a:cs typeface="Arial" panose="020B0604020202020204" pitchFamily="34" charset="0"/>
              </a:rPr>
              <a:t>- Embora a maioria dos países (83%) possua dados nacionais sobre violência contra crianças, apenas 21% utilizaram esses dados para definir linhas de base e metas nacionais para prevenir e responder à violência contra crianças.</a:t>
            </a:r>
          </a:p>
          <a:p>
            <a:endParaRPr lang="pt-BR" sz="1500" b="1" kern="1200" dirty="0">
              <a:solidFill>
                <a:schemeClr val="tx1"/>
              </a:solidFill>
              <a:effectLst/>
              <a:latin typeface="Arial" panose="020B0604020202020204" pitchFamily="34" charset="0"/>
              <a:cs typeface="Arial" panose="020B0604020202020204" pitchFamily="34" charset="0"/>
            </a:endParaRPr>
          </a:p>
          <a:p>
            <a:r>
              <a:rPr lang="pt-BR" sz="1500" b="1" kern="1200" dirty="0">
                <a:solidFill>
                  <a:schemeClr val="tx1"/>
                </a:solidFill>
                <a:effectLst/>
                <a:latin typeface="Arial" panose="020B0604020202020204" pitchFamily="34" charset="0"/>
                <a:cs typeface="Arial" panose="020B0604020202020204" pitchFamily="34" charset="0"/>
              </a:rPr>
              <a:t>- Cerca de 80% dos países possuem planos de ação e políticas nacionais, mas apenas um quinto possui planos totalmente financiados ou com metas mensuráveis. A falta de financiamento combinada com a capacidade profissional inadequada provavelmente são fatores que contribuem e uma razão pela qual a implementação foi lenta.</a:t>
            </a:r>
          </a:p>
          <a:p>
            <a:endParaRPr lang="pt-BR" dirty="0"/>
          </a:p>
        </p:txBody>
      </p:sp>
    </p:spTree>
    <p:extLst>
      <p:ext uri="{BB962C8B-B14F-4D97-AF65-F5344CB8AC3E}">
        <p14:creationId xmlns:p14="http://schemas.microsoft.com/office/powerpoint/2010/main" val="174659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068000D5-295D-8FB2-6721-689A4E3F4663}"/>
              </a:ext>
            </a:extLst>
          </p:cNvPr>
          <p:cNvSpPr>
            <a:spLocks noGrp="1"/>
          </p:cNvSpPr>
          <p:nvPr>
            <p:ph type="ftr" sz="quarter" idx="11"/>
          </p:nvPr>
        </p:nvSpPr>
        <p:spPr/>
        <p:txBody>
          <a:bodyPr/>
          <a:lstStyle/>
          <a:p>
            <a:r>
              <a:rPr lang="pt-BR"/>
              <a:t>MPSP </a:t>
            </a:r>
          </a:p>
        </p:txBody>
      </p:sp>
      <p:sp>
        <p:nvSpPr>
          <p:cNvPr id="3" name="CaixaDeTexto 2">
            <a:extLst>
              <a:ext uri="{FF2B5EF4-FFF2-40B4-BE49-F238E27FC236}">
                <a16:creationId xmlns:a16="http://schemas.microsoft.com/office/drawing/2014/main" xmlns="" id="{20DF1DC4-271D-A2C6-5A0F-7BBDB485A2F8}"/>
              </a:ext>
            </a:extLst>
          </p:cNvPr>
          <p:cNvSpPr txBox="1"/>
          <p:nvPr/>
        </p:nvSpPr>
        <p:spPr>
          <a:xfrm>
            <a:off x="6492240" y="371475"/>
            <a:ext cx="5699759" cy="1200329"/>
          </a:xfrm>
          <a:prstGeom prst="rect">
            <a:avLst/>
          </a:prstGeom>
          <a:noFill/>
        </p:spPr>
        <p:txBody>
          <a:bodyPr wrap="square" rtlCol="0">
            <a:spAutoFit/>
          </a:bodyPr>
          <a:lstStyle/>
          <a:p>
            <a:pPr algn="l" fontAlgn="base"/>
            <a:r>
              <a:rPr lang="pt-BR" b="1" i="0" dirty="0">
                <a:solidFill>
                  <a:srgbClr val="000000"/>
                </a:solidFill>
                <a:effectLst/>
                <a:latin typeface="Calibri" panose="020F0502020204030204" pitchFamily="34" charset="0"/>
              </a:rPr>
              <a:t>CNMP - GT: Violência contra Crianças</a:t>
            </a:r>
            <a:r>
              <a:rPr lang="pt-BR" b="0" i="0" dirty="0">
                <a:solidFill>
                  <a:srgbClr val="000000"/>
                </a:solidFill>
                <a:effectLst/>
                <a:latin typeface="Calibri" panose="020F0502020204030204" pitchFamily="34" charset="0"/>
              </a:rPr>
              <a:t> </a:t>
            </a:r>
          </a:p>
          <a:p>
            <a:pPr algn="l" fontAlgn="base"/>
            <a:r>
              <a:rPr lang="pt-BR" b="0" i="0" dirty="0">
                <a:solidFill>
                  <a:srgbClr val="000000"/>
                </a:solidFill>
                <a:effectLst/>
                <a:latin typeface="Calibri" panose="020F0502020204030204" pitchFamily="34" charset="0"/>
              </a:rPr>
              <a:t>Criado em 5 de agosto de 2022 </a:t>
            </a:r>
          </a:p>
          <a:p>
            <a:pPr algn="l" fontAlgn="base"/>
            <a:r>
              <a:rPr lang="pt-BR" b="0" i="0" dirty="0">
                <a:solidFill>
                  <a:srgbClr val="000000"/>
                </a:solidFill>
                <a:effectLst/>
                <a:latin typeface="Calibri" panose="020F0502020204030204" pitchFamily="34" charset="0"/>
              </a:rPr>
              <a:t>(Portaria CNMP-PRESI n° 251, complementada pela Portaria 278 de 8/9/22)</a:t>
            </a:r>
            <a:endParaRPr lang="pt-BR" dirty="0"/>
          </a:p>
        </p:txBody>
      </p:sp>
      <p:pic>
        <p:nvPicPr>
          <p:cNvPr id="1026" name="Picture 2" descr="Gráfico de respostas do Formulários Google. Título da pergunta: Indicar o MP.. Número de respostas: 1.382 respostas.">
            <a:extLst>
              <a:ext uri="{FF2B5EF4-FFF2-40B4-BE49-F238E27FC236}">
                <a16:creationId xmlns:a16="http://schemas.microsoft.com/office/drawing/2014/main" xmlns="" id="{451D111F-BC3B-F2BA-3665-C12A65F7D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0" y="1714897"/>
            <a:ext cx="10028459" cy="4213781"/>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xmlns="" id="{C7175988-6DB5-CD4B-DD3D-74F7D04BFBBF}"/>
              </a:ext>
            </a:extLst>
          </p:cNvPr>
          <p:cNvSpPr txBox="1"/>
          <p:nvPr/>
        </p:nvSpPr>
        <p:spPr>
          <a:xfrm>
            <a:off x="9337040" y="4104640"/>
            <a:ext cx="2184400" cy="985520"/>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xmlns="" id="{5AC7580A-E80F-0FF7-D95F-EF5D0CB24C32}"/>
              </a:ext>
            </a:extLst>
          </p:cNvPr>
          <p:cNvSpPr txBox="1"/>
          <p:nvPr/>
        </p:nvSpPr>
        <p:spPr>
          <a:xfrm>
            <a:off x="7711979" y="5748605"/>
            <a:ext cx="2041621" cy="646331"/>
          </a:xfrm>
          <a:prstGeom prst="rect">
            <a:avLst/>
          </a:prstGeom>
          <a:noFill/>
        </p:spPr>
        <p:txBody>
          <a:bodyPr wrap="square" rtlCol="0">
            <a:spAutoFit/>
          </a:bodyPr>
          <a:lstStyle/>
          <a:p>
            <a:r>
              <a:rPr lang="pt-BR" dirty="0"/>
              <a:t>SP – 206</a:t>
            </a:r>
          </a:p>
          <a:p>
            <a:r>
              <a:rPr lang="pt-BR" dirty="0"/>
              <a:t>PA – 35 </a:t>
            </a:r>
          </a:p>
        </p:txBody>
      </p:sp>
    </p:spTree>
    <p:extLst>
      <p:ext uri="{BB962C8B-B14F-4D97-AF65-F5344CB8AC3E}">
        <p14:creationId xmlns:p14="http://schemas.microsoft.com/office/powerpoint/2010/main" val="21574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0693251F-9B1D-110C-898C-249B8ED5AE62}"/>
              </a:ext>
            </a:extLst>
          </p:cNvPr>
          <p:cNvSpPr>
            <a:spLocks noGrp="1"/>
          </p:cNvSpPr>
          <p:nvPr>
            <p:ph type="ftr" sz="quarter" idx="11"/>
          </p:nvPr>
        </p:nvSpPr>
        <p:spPr/>
        <p:txBody>
          <a:bodyPr/>
          <a:lstStyle/>
          <a:p>
            <a:r>
              <a:rPr lang="pt-BR"/>
              <a:t>MPSP </a:t>
            </a:r>
          </a:p>
        </p:txBody>
      </p:sp>
      <p:pic>
        <p:nvPicPr>
          <p:cNvPr id="2050" name="Picture 2" descr="Gráfico de respostas do Formulários Google. Título da pergunta: Existe no município Comitê de Gestão Colegiada de Rede conforme art. 9º do Decreto 9.603/18?. Número de respostas: 1.382 respostas.">
            <a:extLst>
              <a:ext uri="{FF2B5EF4-FFF2-40B4-BE49-F238E27FC236}">
                <a16:creationId xmlns:a16="http://schemas.microsoft.com/office/drawing/2014/main" xmlns="" id="{B94F573E-6C00-371F-AADF-2D3B9BE55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 y="1138848"/>
            <a:ext cx="11964670" cy="502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21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278F9F06-82BE-12B4-6D7C-66E07EC4E94D}"/>
              </a:ext>
            </a:extLst>
          </p:cNvPr>
          <p:cNvSpPr>
            <a:spLocks noGrp="1"/>
          </p:cNvSpPr>
          <p:nvPr>
            <p:ph type="ftr" sz="quarter" idx="11"/>
          </p:nvPr>
        </p:nvSpPr>
        <p:spPr/>
        <p:txBody>
          <a:bodyPr/>
          <a:lstStyle/>
          <a:p>
            <a:r>
              <a:rPr lang="pt-BR"/>
              <a:t>MPSP </a:t>
            </a:r>
          </a:p>
        </p:txBody>
      </p:sp>
      <p:pic>
        <p:nvPicPr>
          <p:cNvPr id="3" name="Picture 4" descr="Gráfico de respostas do Formulários Google. Título da pergunta: Existe fluxo intersetorial pactuado no município para atendimento e encaminhamento de crianças e adolescentes vítimas ou testemunhas de violência? &#10;. Número de respostas: 1.382 respostas.">
            <a:extLst>
              <a:ext uri="{FF2B5EF4-FFF2-40B4-BE49-F238E27FC236}">
                <a16:creationId xmlns:a16="http://schemas.microsoft.com/office/drawing/2014/main" xmlns="" id="{E6610C87-DECF-4706-9A08-2F6C2B459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 y="962305"/>
            <a:ext cx="11907520" cy="539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21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11221E68-8FAF-A8FE-D533-85DAC3A25364}"/>
              </a:ext>
            </a:extLst>
          </p:cNvPr>
          <p:cNvSpPr>
            <a:spLocks noGrp="1"/>
          </p:cNvSpPr>
          <p:nvPr>
            <p:ph type="ftr" sz="quarter" idx="11"/>
          </p:nvPr>
        </p:nvSpPr>
        <p:spPr/>
        <p:txBody>
          <a:bodyPr/>
          <a:lstStyle/>
          <a:p>
            <a:r>
              <a:rPr lang="pt-BR"/>
              <a:t>MPSP </a:t>
            </a:r>
          </a:p>
        </p:txBody>
      </p:sp>
      <p:pic>
        <p:nvPicPr>
          <p:cNvPr id="3074" name="Picture 2" descr="Gráfico de respostas do Formulários Google. Título da pergunta: Em caso positivo, assinale abaixo o(s) órgão(s) que a realizam (art. 19 decreto 9603/18):&#10;. Número de respostas: 1.230 respostas.">
            <a:extLst>
              <a:ext uri="{FF2B5EF4-FFF2-40B4-BE49-F238E27FC236}">
                <a16:creationId xmlns:a16="http://schemas.microsoft.com/office/drawing/2014/main" xmlns="" id="{99C501B3-1E4A-CD44-BF2F-0CD417FE7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6775"/>
            <a:ext cx="12192000" cy="512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424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8406A558-9208-F3C3-2ACB-BC6477E19112}"/>
              </a:ext>
            </a:extLst>
          </p:cNvPr>
          <p:cNvPicPr>
            <a:picLocks noChangeAspect="1"/>
          </p:cNvPicPr>
          <p:nvPr/>
        </p:nvPicPr>
        <p:blipFill rotWithShape="1">
          <a:blip r:embed="rId3"/>
          <a:srcRect l="23203" t="13334" r="35625" b="10555"/>
          <a:stretch/>
        </p:blipFill>
        <p:spPr>
          <a:xfrm>
            <a:off x="838200" y="135210"/>
            <a:ext cx="5019676" cy="5219701"/>
          </a:xfrm>
          <a:prstGeom prst="rect">
            <a:avLst/>
          </a:prstGeom>
        </p:spPr>
      </p:pic>
      <p:sp>
        <p:nvSpPr>
          <p:cNvPr id="4" name="CaixaDeTexto 3">
            <a:extLst>
              <a:ext uri="{FF2B5EF4-FFF2-40B4-BE49-F238E27FC236}">
                <a16:creationId xmlns:a16="http://schemas.microsoft.com/office/drawing/2014/main" xmlns="" id="{373A1044-01C5-5088-85C7-7F3C848F3DBE}"/>
              </a:ext>
            </a:extLst>
          </p:cNvPr>
          <p:cNvSpPr txBox="1"/>
          <p:nvPr/>
        </p:nvSpPr>
        <p:spPr>
          <a:xfrm>
            <a:off x="1165092" y="5530929"/>
            <a:ext cx="4572000"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800" b="1" i="0" u="none" strike="noStrike" kern="1200" cap="none" spc="0" normalizeH="0" baseline="0" noProof="0" dirty="0">
                <a:ln>
                  <a:noFill/>
                </a:ln>
                <a:solidFill>
                  <a:srgbClr val="000000"/>
                </a:solidFill>
                <a:effectLst/>
                <a:uLnTx/>
                <a:uFillTx/>
                <a:latin typeface="Sentinel SSm A"/>
                <a:ea typeface="+mn-ea"/>
                <a:cs typeface="Arial" charset="0"/>
              </a:rPr>
              <a:t>A percepção dos brasileiros sobre a criação das crianças</a:t>
            </a:r>
          </a:p>
        </p:txBody>
      </p:sp>
      <p:sp>
        <p:nvSpPr>
          <p:cNvPr id="5" name="CaixaDeTexto 4">
            <a:extLst>
              <a:ext uri="{FF2B5EF4-FFF2-40B4-BE49-F238E27FC236}">
                <a16:creationId xmlns:a16="http://schemas.microsoft.com/office/drawing/2014/main" xmlns="" id="{052B1BD1-46A9-CC9E-C111-EECE0D0451EF}"/>
              </a:ext>
            </a:extLst>
          </p:cNvPr>
          <p:cNvSpPr txBox="1"/>
          <p:nvPr/>
        </p:nvSpPr>
        <p:spPr>
          <a:xfrm>
            <a:off x="1165092" y="6122445"/>
            <a:ext cx="3799713"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800" b="0" i="0" u="none" strike="noStrike" kern="1200" cap="none" spc="0" normalizeH="0" baseline="0" noProof="0" dirty="0">
                <a:ln>
                  <a:noFill/>
                </a:ln>
                <a:solidFill>
                  <a:prstClr val="black"/>
                </a:solidFill>
                <a:effectLst/>
                <a:uLnTx/>
                <a:uFillTx/>
                <a:latin typeface="Arial" charset="0"/>
                <a:ea typeface="+mn-ea"/>
                <a:cs typeface="Arial" charset="0"/>
                <a:hlinkClick r:id="rId4"/>
              </a:rPr>
              <a:t>https://www.nexojornal.com.br/grafico/2021/12/06/A-percep%C3%A7%C3%A3o-dos-brasileiros-sobre-a-cria%C3%A7%C3%A3o-das-crian%C3%A7as</a:t>
            </a:r>
            <a:r>
              <a:rPr kumimoji="0" lang="pt-BR" sz="800" b="0" i="0" u="none" strike="noStrike" kern="1200" cap="none" spc="0" normalizeH="0" baseline="0" noProof="0" dirty="0">
                <a:ln>
                  <a:noFill/>
                </a:ln>
                <a:solidFill>
                  <a:prstClr val="black"/>
                </a:solidFill>
                <a:effectLst/>
                <a:uLnTx/>
                <a:uFillTx/>
                <a:latin typeface="Arial" charset="0"/>
                <a:ea typeface="+mn-ea"/>
                <a:cs typeface="Arial" charset="0"/>
              </a:rPr>
              <a:t> </a:t>
            </a:r>
          </a:p>
        </p:txBody>
      </p:sp>
      <p:pic>
        <p:nvPicPr>
          <p:cNvPr id="11" name="Imagem 10">
            <a:extLst>
              <a:ext uri="{FF2B5EF4-FFF2-40B4-BE49-F238E27FC236}">
                <a16:creationId xmlns:a16="http://schemas.microsoft.com/office/drawing/2014/main" xmlns="" id="{354F850D-5DCA-95E6-ADA0-114099E9911E}"/>
              </a:ext>
            </a:extLst>
          </p:cNvPr>
          <p:cNvPicPr>
            <a:picLocks noChangeAspect="1"/>
          </p:cNvPicPr>
          <p:nvPr/>
        </p:nvPicPr>
        <p:blipFill rotWithShape="1">
          <a:blip r:embed="rId5"/>
          <a:srcRect l="30469" t="24710" r="41129" b="6153"/>
          <a:stretch/>
        </p:blipFill>
        <p:spPr>
          <a:xfrm>
            <a:off x="6454909" y="0"/>
            <a:ext cx="5019676" cy="6873043"/>
          </a:xfrm>
          <a:prstGeom prst="rect">
            <a:avLst/>
          </a:prstGeom>
        </p:spPr>
      </p:pic>
    </p:spTree>
    <p:extLst>
      <p:ext uri="{BB962C8B-B14F-4D97-AF65-F5344CB8AC3E}">
        <p14:creationId xmlns:p14="http://schemas.microsoft.com/office/powerpoint/2010/main" val="1348216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585ABD72-7A23-04F1-083A-992F69B9016D}"/>
              </a:ext>
            </a:extLst>
          </p:cNvPr>
          <p:cNvPicPr>
            <a:picLocks noChangeAspect="1"/>
          </p:cNvPicPr>
          <p:nvPr/>
        </p:nvPicPr>
        <p:blipFill rotWithShape="1">
          <a:blip r:embed="rId2"/>
          <a:srcRect l="35584" t="26074" r="41500" b="15259"/>
          <a:stretch/>
        </p:blipFill>
        <p:spPr>
          <a:xfrm>
            <a:off x="355600" y="356616"/>
            <a:ext cx="4267200" cy="6144768"/>
          </a:xfrm>
          <a:prstGeom prst="rect">
            <a:avLst/>
          </a:prstGeom>
        </p:spPr>
      </p:pic>
      <p:sp>
        <p:nvSpPr>
          <p:cNvPr id="6" name="CaixaDeTexto 5">
            <a:extLst>
              <a:ext uri="{FF2B5EF4-FFF2-40B4-BE49-F238E27FC236}">
                <a16:creationId xmlns:a16="http://schemas.microsoft.com/office/drawing/2014/main" xmlns="" id="{FDF3E5E8-F05E-0053-C604-AA6948791A5E}"/>
              </a:ext>
            </a:extLst>
          </p:cNvPr>
          <p:cNvSpPr txBox="1"/>
          <p:nvPr/>
        </p:nvSpPr>
        <p:spPr>
          <a:xfrm>
            <a:off x="4895850" y="859065"/>
            <a:ext cx="6940550" cy="5139869"/>
          </a:xfrm>
          <a:prstGeom prst="rect">
            <a:avLst/>
          </a:prstGeom>
          <a:noFill/>
        </p:spPr>
        <p:txBody>
          <a:bodyPr wrap="square" rtlCol="0">
            <a:spAutoFit/>
          </a:bodyPr>
          <a:lstStyle/>
          <a:p>
            <a:pPr algn="just">
              <a:spcBef>
                <a:spcPts val="600"/>
              </a:spcBef>
            </a:pPr>
            <a:r>
              <a:rPr lang="pt-BR" sz="1600" b="1" i="0" u="none" strike="noStrike" baseline="0" dirty="0">
                <a:solidFill>
                  <a:srgbClr val="00843F"/>
                </a:solidFill>
                <a:latin typeface="Arial" panose="020B0604020202020204" pitchFamily="34" charset="0"/>
                <a:cs typeface="Arial" panose="020B0604020202020204" pitchFamily="34" charset="0"/>
              </a:rPr>
              <a:t>▶</a:t>
            </a:r>
            <a:r>
              <a:rPr lang="pt-BR" sz="1600" b="1" i="0" u="none" strike="noStrike" baseline="0" dirty="0">
                <a:solidFill>
                  <a:srgbClr val="00843F"/>
                </a:solidFill>
                <a:latin typeface="Montserrat-Bold"/>
              </a:rPr>
              <a:t> </a:t>
            </a:r>
            <a:r>
              <a:rPr lang="pt-BR" sz="1600" b="0" i="0" u="none" strike="noStrike" baseline="0" dirty="0">
                <a:solidFill>
                  <a:srgbClr val="000000"/>
                </a:solidFill>
                <a:latin typeface="Arial" panose="020B0604020202020204" pitchFamily="34" charset="0"/>
                <a:cs typeface="Arial" panose="020B0604020202020204" pitchFamily="34" charset="0"/>
              </a:rPr>
              <a:t>Quais são as </a:t>
            </a:r>
            <a:r>
              <a:rPr lang="pt-BR" sz="1600" b="1" i="0" u="none" strike="noStrike" baseline="0" dirty="0">
                <a:solidFill>
                  <a:srgbClr val="000000"/>
                </a:solidFill>
                <a:latin typeface="Arial" panose="020B0604020202020204" pitchFamily="34" charset="0"/>
                <a:cs typeface="Arial" panose="020B0604020202020204" pitchFamily="34" charset="0"/>
              </a:rPr>
              <a:t>principais formas de violência </a:t>
            </a:r>
            <a:r>
              <a:rPr lang="pt-BR" sz="1600" b="0" i="0" u="none" strike="noStrike" baseline="0" dirty="0">
                <a:solidFill>
                  <a:srgbClr val="000000"/>
                </a:solidFill>
                <a:latin typeface="Arial" panose="020B0604020202020204" pitchFamily="34" charset="0"/>
                <a:cs typeface="Arial" panose="020B0604020202020204" pitchFamily="34" charset="0"/>
              </a:rPr>
              <a:t>praticadas contra crianças no ambiente</a:t>
            </a:r>
          </a:p>
          <a:p>
            <a:pPr algn="just">
              <a:spcBef>
                <a:spcPts val="600"/>
              </a:spcBef>
            </a:pPr>
            <a:r>
              <a:rPr lang="pt-BR" sz="1600" b="0" i="0" u="none" strike="noStrike" baseline="0" dirty="0">
                <a:solidFill>
                  <a:srgbClr val="000000"/>
                </a:solidFill>
                <a:latin typeface="Arial" panose="020B0604020202020204" pitchFamily="34" charset="0"/>
                <a:cs typeface="Arial" panose="020B0604020202020204" pitchFamily="34" charset="0"/>
              </a:rPr>
              <a:t>doméstico?</a:t>
            </a:r>
          </a:p>
          <a:p>
            <a:pPr algn="just">
              <a:spcBef>
                <a:spcPts val="600"/>
              </a:spcBef>
            </a:pPr>
            <a:r>
              <a:rPr lang="pt-BR" sz="1600" b="1" i="0" u="none" strike="noStrike" baseline="0" dirty="0">
                <a:solidFill>
                  <a:srgbClr val="00843F"/>
                </a:solidFill>
                <a:latin typeface="Arial" panose="020B0604020202020204" pitchFamily="34" charset="0"/>
                <a:cs typeface="Arial" panose="020B0604020202020204" pitchFamily="34" charset="0"/>
              </a:rPr>
              <a:t>▶ </a:t>
            </a:r>
            <a:r>
              <a:rPr lang="pt-BR" sz="1600" b="0" i="0" u="none" strike="noStrike" baseline="0" dirty="0">
                <a:solidFill>
                  <a:srgbClr val="000000"/>
                </a:solidFill>
                <a:latin typeface="Arial" panose="020B0604020202020204" pitchFamily="34" charset="0"/>
                <a:cs typeface="Arial" panose="020B0604020202020204" pitchFamily="34" charset="0"/>
              </a:rPr>
              <a:t>Qual é o </a:t>
            </a:r>
            <a:r>
              <a:rPr lang="pt-BR" sz="1600" b="1" i="0" u="none" strike="noStrike" baseline="0" dirty="0">
                <a:solidFill>
                  <a:srgbClr val="000000"/>
                </a:solidFill>
                <a:latin typeface="Arial" panose="020B0604020202020204" pitchFamily="34" charset="0"/>
                <a:cs typeface="Arial" panose="020B0604020202020204" pitchFamily="34" charset="0"/>
              </a:rPr>
              <a:t>perfil das crianças </a:t>
            </a:r>
            <a:r>
              <a:rPr lang="pt-BR" sz="1600" b="0" i="0" u="none" strike="noStrike" baseline="0" dirty="0">
                <a:solidFill>
                  <a:srgbClr val="000000"/>
                </a:solidFill>
                <a:latin typeface="Arial" panose="020B0604020202020204" pitchFamily="34" charset="0"/>
                <a:cs typeface="Arial" panose="020B0604020202020204" pitchFamily="34" charset="0"/>
              </a:rPr>
              <a:t>vítimas de violência doméstica no Brasil?</a:t>
            </a:r>
          </a:p>
          <a:p>
            <a:pPr algn="just">
              <a:spcBef>
                <a:spcPts val="600"/>
              </a:spcBef>
            </a:pPr>
            <a:r>
              <a:rPr lang="pt-BR" sz="1600" b="1" i="0" u="none" strike="noStrike" baseline="0" dirty="0">
                <a:solidFill>
                  <a:srgbClr val="00843F"/>
                </a:solidFill>
                <a:latin typeface="Arial" panose="020B0604020202020204" pitchFamily="34" charset="0"/>
                <a:cs typeface="Arial" panose="020B0604020202020204" pitchFamily="34" charset="0"/>
              </a:rPr>
              <a:t>▶ </a:t>
            </a:r>
            <a:r>
              <a:rPr lang="pt-BR" sz="1600" b="0" i="0" u="none" strike="noStrike" baseline="0" dirty="0">
                <a:solidFill>
                  <a:srgbClr val="000000"/>
                </a:solidFill>
                <a:latin typeface="Arial" panose="020B0604020202020204" pitchFamily="34" charset="0"/>
                <a:cs typeface="Arial" panose="020B0604020202020204" pitchFamily="34" charset="0"/>
              </a:rPr>
              <a:t>Como as </a:t>
            </a:r>
            <a:r>
              <a:rPr lang="pt-BR" sz="1600" b="1" i="0" u="none" strike="noStrike" baseline="0" dirty="0">
                <a:solidFill>
                  <a:srgbClr val="000000"/>
                </a:solidFill>
                <a:latin typeface="Arial" panose="020B0604020202020204" pitchFamily="34" charset="0"/>
                <a:cs typeface="Arial" panose="020B0604020202020204" pitchFamily="34" charset="0"/>
              </a:rPr>
              <a:t>famílias</a:t>
            </a:r>
            <a:r>
              <a:rPr lang="pt-BR" sz="1600" b="0" i="0" u="none" strike="noStrike" baseline="0" dirty="0">
                <a:solidFill>
                  <a:srgbClr val="000000"/>
                </a:solidFill>
                <a:latin typeface="Arial" panose="020B0604020202020204" pitchFamily="34" charset="0"/>
                <a:cs typeface="Arial" panose="020B0604020202020204" pitchFamily="34" charset="0"/>
              </a:rPr>
              <a:t> compreendem os diferentes aspectos da questão da violência doméstica contra crianças?</a:t>
            </a:r>
          </a:p>
          <a:p>
            <a:pPr algn="just">
              <a:spcBef>
                <a:spcPts val="600"/>
              </a:spcBef>
            </a:pPr>
            <a:r>
              <a:rPr lang="pt-BR" sz="1600" b="1" i="0" u="none" strike="noStrike" baseline="0" dirty="0">
                <a:solidFill>
                  <a:srgbClr val="00843F"/>
                </a:solidFill>
                <a:latin typeface="Arial" panose="020B0604020202020204" pitchFamily="34" charset="0"/>
                <a:cs typeface="Arial" panose="020B0604020202020204" pitchFamily="34" charset="0"/>
              </a:rPr>
              <a:t>▶ </a:t>
            </a:r>
            <a:r>
              <a:rPr lang="pt-BR" sz="1600" b="0" i="0" u="none" strike="noStrike" baseline="0" dirty="0">
                <a:solidFill>
                  <a:srgbClr val="000000"/>
                </a:solidFill>
                <a:latin typeface="Arial" panose="020B0604020202020204" pitchFamily="34" charset="0"/>
                <a:cs typeface="Arial" panose="020B0604020202020204" pitchFamily="34" charset="0"/>
              </a:rPr>
              <a:t>Como os membros da </a:t>
            </a:r>
            <a:r>
              <a:rPr lang="pt-BR" sz="1600" b="1" i="0" u="none" strike="noStrike" baseline="0" dirty="0">
                <a:solidFill>
                  <a:srgbClr val="000000"/>
                </a:solidFill>
                <a:latin typeface="Arial" panose="020B0604020202020204" pitchFamily="34" charset="0"/>
                <a:cs typeface="Arial" panose="020B0604020202020204" pitchFamily="34" charset="0"/>
              </a:rPr>
              <a:t>comunidade escolar </a:t>
            </a:r>
            <a:r>
              <a:rPr lang="pt-BR" sz="1600" b="0" i="0" u="none" strike="noStrike" baseline="0" dirty="0">
                <a:solidFill>
                  <a:srgbClr val="000000"/>
                </a:solidFill>
                <a:latin typeface="Arial" panose="020B0604020202020204" pitchFamily="34" charset="0"/>
                <a:cs typeface="Arial" panose="020B0604020202020204" pitchFamily="34" charset="0"/>
              </a:rPr>
              <a:t>percebem o problema da violência doméstica /na convivência com as crianças no ambiente escolar?</a:t>
            </a:r>
          </a:p>
          <a:p>
            <a:pPr algn="just">
              <a:spcBef>
                <a:spcPts val="600"/>
              </a:spcBef>
            </a:pPr>
            <a:r>
              <a:rPr lang="pt-BR" sz="1600" b="1" i="0" u="none" strike="noStrike" baseline="0" dirty="0">
                <a:solidFill>
                  <a:srgbClr val="00843F"/>
                </a:solidFill>
                <a:latin typeface="Arial" panose="020B0604020202020204" pitchFamily="34" charset="0"/>
                <a:cs typeface="Arial" panose="020B0604020202020204" pitchFamily="34" charset="0"/>
              </a:rPr>
              <a:t>▶ </a:t>
            </a:r>
            <a:r>
              <a:rPr lang="pt-BR" sz="1600" b="0" i="0" u="none" strike="noStrike" baseline="0" dirty="0">
                <a:solidFill>
                  <a:srgbClr val="000000"/>
                </a:solidFill>
                <a:latin typeface="Arial" panose="020B0604020202020204" pitchFamily="34" charset="0"/>
                <a:cs typeface="Arial" panose="020B0604020202020204" pitchFamily="34" charset="0"/>
              </a:rPr>
              <a:t>Quais são os principais fatores que levam a situações de violência doméstica contra crianças na percepção dos diferentes atores de instituições que compõem a </a:t>
            </a:r>
            <a:r>
              <a:rPr lang="pt-BR" sz="1600" b="1" i="0" u="none" strike="noStrike" baseline="0" dirty="0">
                <a:solidFill>
                  <a:srgbClr val="000000"/>
                </a:solidFill>
                <a:latin typeface="Arial" panose="020B0604020202020204" pitchFamily="34" charset="0"/>
                <a:cs typeface="Arial" panose="020B0604020202020204" pitchFamily="34" charset="0"/>
              </a:rPr>
              <a:t>rede de proteção </a:t>
            </a:r>
            <a:r>
              <a:rPr lang="pt-BR" sz="1600" b="0" i="0" u="none" strike="noStrike" baseline="0" dirty="0">
                <a:solidFill>
                  <a:srgbClr val="000000"/>
                </a:solidFill>
                <a:latin typeface="Arial" panose="020B0604020202020204" pitchFamily="34" charset="0"/>
                <a:cs typeface="Arial" panose="020B0604020202020204" pitchFamily="34" charset="0"/>
              </a:rPr>
              <a:t>à infância?</a:t>
            </a:r>
          </a:p>
          <a:p>
            <a:pPr algn="just">
              <a:spcBef>
                <a:spcPts val="600"/>
              </a:spcBef>
            </a:pPr>
            <a:r>
              <a:rPr lang="pt-BR" sz="1600" b="1" i="0" u="none" strike="noStrike" baseline="0" dirty="0">
                <a:solidFill>
                  <a:srgbClr val="00843F"/>
                </a:solidFill>
                <a:latin typeface="Arial" panose="020B0604020202020204" pitchFamily="34" charset="0"/>
                <a:cs typeface="Arial" panose="020B0604020202020204" pitchFamily="34" charset="0"/>
              </a:rPr>
              <a:t>▶ </a:t>
            </a:r>
            <a:r>
              <a:rPr lang="pt-BR" sz="1600" b="0" i="0" u="none" strike="noStrike" baseline="0" dirty="0">
                <a:solidFill>
                  <a:srgbClr val="000000"/>
                </a:solidFill>
                <a:latin typeface="Arial" panose="020B0604020202020204" pitchFamily="34" charset="0"/>
                <a:cs typeface="Arial" panose="020B0604020202020204" pitchFamily="34" charset="0"/>
              </a:rPr>
              <a:t>Quais são as principais consequências da violência doméstica contra crianças para a saúde, o estabelecimento vínculos familiares e societários na percepção dos </a:t>
            </a:r>
            <a:r>
              <a:rPr lang="pt-BR" sz="1600" b="1" i="0" u="none" strike="noStrike" baseline="0" dirty="0">
                <a:solidFill>
                  <a:srgbClr val="000000"/>
                </a:solidFill>
                <a:latin typeface="Arial" panose="020B0604020202020204" pitchFamily="34" charset="0"/>
                <a:cs typeface="Arial" panose="020B0604020202020204" pitchFamily="34" charset="0"/>
              </a:rPr>
              <a:t>técnicos da Saúde e da Assistência Social</a:t>
            </a:r>
            <a:r>
              <a:rPr lang="pt-BR" sz="1600" b="0" i="0" u="none" strike="noStrike" baseline="0" dirty="0">
                <a:solidFill>
                  <a:srgbClr val="000000"/>
                </a:solidFill>
                <a:latin typeface="Arial" panose="020B0604020202020204" pitchFamily="34" charset="0"/>
                <a:cs typeface="Arial" panose="020B0604020202020204" pitchFamily="34" charset="0"/>
              </a:rPr>
              <a:t>?</a:t>
            </a:r>
          </a:p>
          <a:p>
            <a:pPr algn="just">
              <a:spcBef>
                <a:spcPts val="600"/>
              </a:spcBef>
            </a:pPr>
            <a:r>
              <a:rPr lang="pt-BR" sz="1600" b="1" i="0" u="none" strike="noStrike" baseline="0" dirty="0">
                <a:solidFill>
                  <a:srgbClr val="00843F"/>
                </a:solidFill>
                <a:latin typeface="Arial" panose="020B0604020202020204" pitchFamily="34" charset="0"/>
                <a:cs typeface="Arial" panose="020B0604020202020204" pitchFamily="34" charset="0"/>
              </a:rPr>
              <a:t>▶ </a:t>
            </a:r>
            <a:r>
              <a:rPr lang="pt-BR" sz="1600" b="0" i="0" u="none" strike="noStrike" baseline="0" dirty="0">
                <a:solidFill>
                  <a:srgbClr val="000000"/>
                </a:solidFill>
                <a:latin typeface="Arial" panose="020B0604020202020204" pitchFamily="34" charset="0"/>
                <a:cs typeface="Arial" panose="020B0604020202020204" pitchFamily="34" charset="0"/>
              </a:rPr>
              <a:t>O que </a:t>
            </a:r>
            <a:r>
              <a:rPr lang="pt-BR" sz="1600" b="1" i="0" u="none" strike="noStrike" baseline="0" dirty="0">
                <a:latin typeface="Arial" panose="020B0604020202020204" pitchFamily="34" charset="0"/>
                <a:cs typeface="Arial" panose="020B0604020202020204" pitchFamily="34" charset="0"/>
              </a:rPr>
              <a:t>as crianças </a:t>
            </a:r>
            <a:r>
              <a:rPr lang="pt-BR" sz="1600" b="0" i="0" u="none" strike="noStrike" baseline="0" dirty="0">
                <a:solidFill>
                  <a:srgbClr val="000000"/>
                </a:solidFill>
                <a:latin typeface="Arial" panose="020B0604020202020204" pitchFamily="34" charset="0"/>
                <a:cs typeface="Arial" panose="020B0604020202020204" pitchFamily="34" charset="0"/>
              </a:rPr>
              <a:t>entendem por violência e quão corriqueiras são as diferentes formas de violência em suas vidas?</a:t>
            </a:r>
          </a:p>
          <a:p>
            <a:pPr algn="just">
              <a:spcBef>
                <a:spcPts val="600"/>
              </a:spcBef>
            </a:pPr>
            <a:r>
              <a:rPr lang="pt-BR" sz="1600" b="1" i="0" u="none" strike="noStrike" baseline="0" dirty="0">
                <a:solidFill>
                  <a:srgbClr val="00843F"/>
                </a:solidFill>
                <a:latin typeface="Arial" panose="020B0604020202020204" pitchFamily="34" charset="0"/>
                <a:cs typeface="Arial" panose="020B0604020202020204" pitchFamily="34" charset="0"/>
              </a:rPr>
              <a:t>▶ </a:t>
            </a:r>
            <a:r>
              <a:rPr lang="pt-BR" sz="1600" b="0" i="0" u="none" strike="noStrike" baseline="0" dirty="0">
                <a:solidFill>
                  <a:srgbClr val="000000"/>
                </a:solidFill>
                <a:latin typeface="Arial" panose="020B0604020202020204" pitchFamily="34" charset="0"/>
                <a:cs typeface="Arial" panose="020B0604020202020204" pitchFamily="34" charset="0"/>
              </a:rPr>
              <a:t>Quais são as iniciativas de elaboração de </a:t>
            </a:r>
            <a:r>
              <a:rPr lang="pt-BR" sz="1600" b="1" i="0" u="none" strike="noStrike" baseline="0" dirty="0">
                <a:solidFill>
                  <a:srgbClr val="000000"/>
                </a:solidFill>
                <a:latin typeface="Arial" panose="020B0604020202020204" pitchFamily="34" charset="0"/>
                <a:cs typeface="Arial" panose="020B0604020202020204" pitchFamily="34" charset="0"/>
              </a:rPr>
              <a:t>políticas públicas </a:t>
            </a:r>
            <a:r>
              <a:rPr lang="pt-BR" sz="1600" b="0" i="0" u="none" strike="noStrike" baseline="0" dirty="0">
                <a:solidFill>
                  <a:srgbClr val="000000"/>
                </a:solidFill>
                <a:latin typeface="Arial" panose="020B0604020202020204" pitchFamily="34" charset="0"/>
                <a:cs typeface="Arial" panose="020B0604020202020204" pitchFamily="34" charset="0"/>
              </a:rPr>
              <a:t>dedicadas ao problema da violência doméstica contra crianças?</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58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2AF52DF7-3085-B16E-05F2-73CEBA18D0F4}"/>
              </a:ext>
            </a:extLst>
          </p:cNvPr>
          <p:cNvSpPr>
            <a:spLocks noGrp="1"/>
          </p:cNvSpPr>
          <p:nvPr>
            <p:ph type="ftr" sz="quarter" idx="11"/>
          </p:nvPr>
        </p:nvSpPr>
        <p:spPr/>
        <p:txBody>
          <a:bodyPr/>
          <a:lstStyle/>
          <a:p>
            <a:r>
              <a:rPr lang="pt-BR"/>
              <a:t>MPSP </a:t>
            </a:r>
          </a:p>
        </p:txBody>
      </p:sp>
      <p:sp>
        <p:nvSpPr>
          <p:cNvPr id="3" name="CaixaDeTexto 2">
            <a:extLst>
              <a:ext uri="{FF2B5EF4-FFF2-40B4-BE49-F238E27FC236}">
                <a16:creationId xmlns:a16="http://schemas.microsoft.com/office/drawing/2014/main" xmlns="" id="{F484701A-952D-2B84-D0E2-6D83F19B4402}"/>
              </a:ext>
            </a:extLst>
          </p:cNvPr>
          <p:cNvSpPr txBox="1"/>
          <p:nvPr/>
        </p:nvSpPr>
        <p:spPr>
          <a:xfrm>
            <a:off x="847725" y="1931035"/>
            <a:ext cx="3303270" cy="3200876"/>
          </a:xfrm>
          <a:prstGeom prst="rect">
            <a:avLst/>
          </a:prstGeom>
          <a:noFill/>
        </p:spPr>
        <p:txBody>
          <a:bodyPr wrap="square" rtlCol="0">
            <a:spAutoFit/>
          </a:bodyPr>
          <a:lstStyle/>
          <a:p>
            <a:r>
              <a:rPr lang="pt-BR" dirty="0"/>
              <a:t>Instituições responsáveis pelos casos de violência contra crianças e adolescentes:</a:t>
            </a:r>
          </a:p>
          <a:p>
            <a:r>
              <a:rPr lang="pt-BR" b="1" dirty="0"/>
              <a:t> </a:t>
            </a:r>
          </a:p>
          <a:p>
            <a:r>
              <a:rPr lang="pt-BR" sz="2800" b="1" dirty="0"/>
              <a:t>O MINISTÉRIO PÚBLICO aparece na resposta de todas as instituições</a:t>
            </a:r>
          </a:p>
          <a:p>
            <a:endParaRPr lang="pt-BR" dirty="0"/>
          </a:p>
        </p:txBody>
      </p:sp>
      <p:pic>
        <p:nvPicPr>
          <p:cNvPr id="5" name="Imagem 4">
            <a:extLst>
              <a:ext uri="{FF2B5EF4-FFF2-40B4-BE49-F238E27FC236}">
                <a16:creationId xmlns:a16="http://schemas.microsoft.com/office/drawing/2014/main" xmlns="" id="{E86E9379-95D5-BE6C-5B22-7A27C0CE6B7A}"/>
              </a:ext>
            </a:extLst>
          </p:cNvPr>
          <p:cNvPicPr>
            <a:picLocks noChangeAspect="1"/>
          </p:cNvPicPr>
          <p:nvPr/>
        </p:nvPicPr>
        <p:blipFill rotWithShape="1">
          <a:blip r:embed="rId2"/>
          <a:srcRect l="27000" t="31407" r="32417" b="15259"/>
          <a:stretch/>
        </p:blipFill>
        <p:spPr>
          <a:xfrm>
            <a:off x="5025032" y="810060"/>
            <a:ext cx="7085687" cy="5237880"/>
          </a:xfrm>
          <a:prstGeom prst="rect">
            <a:avLst/>
          </a:prstGeom>
        </p:spPr>
      </p:pic>
    </p:spTree>
    <p:extLst>
      <p:ext uri="{BB962C8B-B14F-4D97-AF65-F5344CB8AC3E}">
        <p14:creationId xmlns:p14="http://schemas.microsoft.com/office/powerpoint/2010/main" val="409061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1F8D5769-4FC3-4A4B-B6E5-6E285CAFEB09}"/>
              </a:ext>
            </a:extLst>
          </p:cNvPr>
          <p:cNvSpPr txBox="1"/>
          <p:nvPr/>
        </p:nvSpPr>
        <p:spPr>
          <a:xfrm>
            <a:off x="2027548" y="1422751"/>
            <a:ext cx="8136904" cy="4801314"/>
          </a:xfrm>
          <a:prstGeom prst="rect">
            <a:avLst/>
          </a:prstGeom>
          <a:noFill/>
          <a:ln w="25400" cmpd="dbl">
            <a:solidFill>
              <a:srgbClr val="0070C0"/>
            </a:solidFill>
          </a:ln>
        </p:spPr>
        <p:txBody>
          <a:bodyPr wrap="square" rtlCol="0">
            <a:spAutoFit/>
          </a:bodyPr>
          <a:lstStyle/>
          <a:p>
            <a:pPr algn="just" fontAlgn="base">
              <a:spcBef>
                <a:spcPct val="0"/>
              </a:spcBef>
              <a:spcAft>
                <a:spcPct val="0"/>
              </a:spcAft>
            </a:pPr>
            <a:r>
              <a:rPr lang="pt-BR" dirty="0">
                <a:solidFill>
                  <a:prstClr val="black"/>
                </a:solidFill>
                <a:latin typeface="Arial" charset="0"/>
                <a:cs typeface="Arial" charset="0"/>
              </a:rPr>
              <a:t>Artigo 19</a:t>
            </a:r>
          </a:p>
          <a:p>
            <a:pPr algn="just" fontAlgn="base">
              <a:spcBef>
                <a:spcPct val="0"/>
              </a:spcBef>
              <a:spcAft>
                <a:spcPct val="0"/>
              </a:spcAft>
            </a:pPr>
            <a:endParaRPr lang="pt-BR" dirty="0">
              <a:solidFill>
                <a:prstClr val="black"/>
              </a:solidFill>
              <a:latin typeface="Arial" charset="0"/>
              <a:cs typeface="Arial" charset="0"/>
            </a:endParaRPr>
          </a:p>
          <a:p>
            <a:pPr algn="just" fontAlgn="base">
              <a:spcBef>
                <a:spcPct val="0"/>
              </a:spcBef>
              <a:spcAft>
                <a:spcPct val="0"/>
              </a:spcAft>
            </a:pPr>
            <a:r>
              <a:rPr lang="pt-BR" dirty="0">
                <a:solidFill>
                  <a:prstClr val="black"/>
                </a:solidFill>
                <a:latin typeface="Arial" charset="0"/>
                <a:cs typeface="Arial" charset="0"/>
              </a:rPr>
              <a:t>1. Os Estados Partes adotarão todas as medidas legislativas, administrativas, sociais e educacionais apropriadas para proteger a criança contra </a:t>
            </a:r>
            <a:r>
              <a:rPr lang="pt-BR" b="1" dirty="0">
                <a:solidFill>
                  <a:prstClr val="black"/>
                </a:solidFill>
                <a:latin typeface="Arial" charset="0"/>
                <a:cs typeface="Arial" charset="0"/>
              </a:rPr>
              <a:t>todas as formas de violência física ou mental</a:t>
            </a:r>
            <a:r>
              <a:rPr lang="pt-BR" dirty="0">
                <a:solidFill>
                  <a:prstClr val="black"/>
                </a:solidFill>
                <a:latin typeface="Arial" charset="0"/>
                <a:cs typeface="Arial" charset="0"/>
              </a:rPr>
              <a:t>, </a:t>
            </a:r>
            <a:r>
              <a:rPr lang="pt-BR" b="1" dirty="0">
                <a:solidFill>
                  <a:prstClr val="black"/>
                </a:solidFill>
                <a:latin typeface="Arial" charset="0"/>
                <a:cs typeface="Arial" charset="0"/>
              </a:rPr>
              <a:t>abuso ou tratamento negligente, maus tratos ou exploração, inclusive abuso sexual</a:t>
            </a:r>
            <a:r>
              <a:rPr lang="pt-BR" dirty="0">
                <a:solidFill>
                  <a:prstClr val="black"/>
                </a:solidFill>
                <a:latin typeface="Arial" charset="0"/>
                <a:cs typeface="Arial" charset="0"/>
              </a:rPr>
              <a:t>, enquanto a criança estiver sob a custódia dos pais, do representante legal ou de qualquer outra pessoa responsável por ela.</a:t>
            </a:r>
          </a:p>
          <a:p>
            <a:pPr algn="just" fontAlgn="base">
              <a:spcBef>
                <a:spcPct val="0"/>
              </a:spcBef>
              <a:spcAft>
                <a:spcPct val="0"/>
              </a:spcAft>
            </a:pPr>
            <a:endParaRPr lang="pt-BR" dirty="0">
              <a:solidFill>
                <a:prstClr val="black"/>
              </a:solidFill>
              <a:latin typeface="Arial" charset="0"/>
              <a:cs typeface="Arial" charset="0"/>
            </a:endParaRPr>
          </a:p>
          <a:p>
            <a:pPr algn="just" fontAlgn="base">
              <a:spcBef>
                <a:spcPct val="0"/>
              </a:spcBef>
              <a:spcAft>
                <a:spcPct val="0"/>
              </a:spcAft>
            </a:pPr>
            <a:r>
              <a:rPr lang="pt-BR" dirty="0">
                <a:solidFill>
                  <a:prstClr val="black"/>
                </a:solidFill>
                <a:latin typeface="Arial" charset="0"/>
                <a:cs typeface="Arial" charset="0"/>
              </a:rPr>
              <a:t>2. Essas medidas de proteção deveriam incluir, conforme apropriado, procedimentos eficazes para a elaboração de </a:t>
            </a:r>
            <a:r>
              <a:rPr lang="pt-BR" b="1" dirty="0">
                <a:solidFill>
                  <a:prstClr val="black"/>
                </a:solidFill>
                <a:latin typeface="Arial" charset="0"/>
                <a:cs typeface="Arial" charset="0"/>
              </a:rPr>
              <a:t>programas sociais capazes de proporcionar uma assistência adequada à criança e às pessoas encarregadas de seu cuidado</a:t>
            </a:r>
            <a:r>
              <a:rPr lang="pt-BR" dirty="0">
                <a:solidFill>
                  <a:prstClr val="black"/>
                </a:solidFill>
                <a:latin typeface="Arial" charset="0"/>
                <a:cs typeface="Arial" charset="0"/>
              </a:rPr>
              <a:t>, bem como para outras formas de prevenção, para a identificação, notificação, transferência a uma instituição, investigação, tratamento e acompanhamento posterior dos casos acima mencionados de maus tratos à criança e, conforme o caso, para a intervenção judiciária.</a:t>
            </a:r>
          </a:p>
          <a:p>
            <a:pPr algn="just" fontAlgn="base">
              <a:spcBef>
                <a:spcPct val="0"/>
              </a:spcBef>
              <a:spcAft>
                <a:spcPct val="0"/>
              </a:spcAft>
            </a:pPr>
            <a:endParaRPr lang="pt-BR" dirty="0">
              <a:solidFill>
                <a:prstClr val="black"/>
              </a:solidFill>
              <a:latin typeface="Arial" charset="0"/>
              <a:cs typeface="Arial" charset="0"/>
            </a:endParaRPr>
          </a:p>
        </p:txBody>
      </p:sp>
      <p:sp>
        <p:nvSpPr>
          <p:cNvPr id="3" name="CaixaDeTexto 2">
            <a:extLst>
              <a:ext uri="{FF2B5EF4-FFF2-40B4-BE49-F238E27FC236}">
                <a16:creationId xmlns:a16="http://schemas.microsoft.com/office/drawing/2014/main" xmlns="" id="{180C6DB8-CFB7-46F1-BFD8-C2DF552FB93A}"/>
              </a:ext>
            </a:extLst>
          </p:cNvPr>
          <p:cNvSpPr txBox="1"/>
          <p:nvPr/>
        </p:nvSpPr>
        <p:spPr>
          <a:xfrm>
            <a:off x="1991544" y="634824"/>
            <a:ext cx="8568952" cy="400110"/>
          </a:xfrm>
          <a:prstGeom prst="rect">
            <a:avLst/>
          </a:prstGeom>
          <a:noFill/>
        </p:spPr>
        <p:txBody>
          <a:bodyPr wrap="square" rtlCol="0">
            <a:spAutoFit/>
          </a:bodyPr>
          <a:lstStyle/>
          <a:p>
            <a:pPr fontAlgn="base">
              <a:spcBef>
                <a:spcPct val="0"/>
              </a:spcBef>
              <a:spcAft>
                <a:spcPct val="0"/>
              </a:spcAft>
            </a:pPr>
            <a:r>
              <a:rPr lang="pt-BR" sz="2000" dirty="0">
                <a:solidFill>
                  <a:srgbClr val="0070C0"/>
                </a:solidFill>
                <a:latin typeface="Arial Black" panose="020B0A04020102020204" pitchFamily="34" charset="0"/>
                <a:cs typeface="Arial" charset="0"/>
              </a:rPr>
              <a:t>Convenção dos Direitos da Criança – Decreto nº 99.710/90</a:t>
            </a:r>
          </a:p>
        </p:txBody>
      </p:sp>
      <p:sp>
        <p:nvSpPr>
          <p:cNvPr id="4" name="CaixaDeTexto 3">
            <a:extLst>
              <a:ext uri="{FF2B5EF4-FFF2-40B4-BE49-F238E27FC236}">
                <a16:creationId xmlns:a16="http://schemas.microsoft.com/office/drawing/2014/main" xmlns="" id="{E28519ED-9AB2-4439-8C21-41F43676B709}"/>
              </a:ext>
            </a:extLst>
          </p:cNvPr>
          <p:cNvSpPr txBox="1"/>
          <p:nvPr/>
        </p:nvSpPr>
        <p:spPr>
          <a:xfrm>
            <a:off x="6600056" y="1034934"/>
            <a:ext cx="3708412" cy="230832"/>
          </a:xfrm>
          <a:prstGeom prst="rect">
            <a:avLst/>
          </a:prstGeom>
          <a:noFill/>
        </p:spPr>
        <p:txBody>
          <a:bodyPr wrap="square" rtlCol="0">
            <a:spAutoFit/>
          </a:bodyPr>
          <a:lstStyle/>
          <a:p>
            <a:pPr fontAlgn="base">
              <a:spcBef>
                <a:spcPct val="0"/>
              </a:spcBef>
              <a:spcAft>
                <a:spcPct val="0"/>
              </a:spcAft>
            </a:pPr>
            <a:r>
              <a:rPr lang="pt-BR" sz="900" dirty="0">
                <a:solidFill>
                  <a:prstClr val="black"/>
                </a:solidFill>
                <a:latin typeface="Arial" charset="0"/>
                <a:cs typeface="Arial" charset="0"/>
                <a:hlinkClick r:id="rId3"/>
              </a:rPr>
              <a:t>http://www.planalto.gov.br/ccivil_03/decreto/1990-1994/d99710.htm</a:t>
            </a:r>
            <a:r>
              <a:rPr lang="pt-BR" sz="900" dirty="0">
                <a:solidFill>
                  <a:prstClr val="black"/>
                </a:solidFill>
                <a:latin typeface="Arial" charset="0"/>
                <a:cs typeface="Arial" charset="0"/>
              </a:rPr>
              <a:t> </a:t>
            </a:r>
          </a:p>
        </p:txBody>
      </p:sp>
    </p:spTree>
    <p:extLst>
      <p:ext uri="{BB962C8B-B14F-4D97-AF65-F5344CB8AC3E}">
        <p14:creationId xmlns:p14="http://schemas.microsoft.com/office/powerpoint/2010/main" val="56380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EA00A2BD-7454-388B-63A8-7769A792FAAA}"/>
              </a:ext>
            </a:extLst>
          </p:cNvPr>
          <p:cNvSpPr>
            <a:spLocks noGrp="1"/>
          </p:cNvSpPr>
          <p:nvPr>
            <p:ph type="ftr" sz="quarter" idx="11"/>
          </p:nvPr>
        </p:nvSpPr>
        <p:spPr/>
        <p:txBody>
          <a:bodyPr/>
          <a:lstStyle/>
          <a:p>
            <a:r>
              <a:rPr lang="pt-BR"/>
              <a:t>MPSP </a:t>
            </a:r>
          </a:p>
        </p:txBody>
      </p:sp>
      <p:sp>
        <p:nvSpPr>
          <p:cNvPr id="3" name="CaixaDeTexto 2">
            <a:extLst>
              <a:ext uri="{FF2B5EF4-FFF2-40B4-BE49-F238E27FC236}">
                <a16:creationId xmlns:a16="http://schemas.microsoft.com/office/drawing/2014/main" xmlns="" id="{EF59822F-71B5-6BE3-6207-D61E37C819B0}"/>
              </a:ext>
            </a:extLst>
          </p:cNvPr>
          <p:cNvSpPr txBox="1"/>
          <p:nvPr/>
        </p:nvSpPr>
        <p:spPr>
          <a:xfrm>
            <a:off x="1543050" y="542925"/>
            <a:ext cx="9315450" cy="6740307"/>
          </a:xfrm>
          <a:prstGeom prst="rect">
            <a:avLst/>
          </a:prstGeom>
          <a:noFill/>
        </p:spPr>
        <p:txBody>
          <a:bodyPr wrap="square" rtlCol="0">
            <a:spAutoFit/>
          </a:bodyPr>
          <a:lstStyle/>
          <a:p>
            <a:r>
              <a:rPr lang="pt-BR" dirty="0"/>
              <a:t>CONSELHO TUTELAR</a:t>
            </a:r>
          </a:p>
          <a:p>
            <a:r>
              <a:rPr lang="pt-BR" dirty="0"/>
              <a:t>- Ausência de Rede articulada e políticas públicas (rede estadual de ensino)</a:t>
            </a:r>
          </a:p>
          <a:p>
            <a:pPr marL="285750" indent="-285750">
              <a:buFontTx/>
              <a:buChar char="-"/>
            </a:pPr>
            <a:r>
              <a:rPr lang="pt-BR" dirty="0"/>
              <a:t>Capacitação continuada</a:t>
            </a:r>
          </a:p>
          <a:p>
            <a:endParaRPr lang="pt-BR" dirty="0"/>
          </a:p>
          <a:p>
            <a:endParaRPr lang="pt-BR" dirty="0"/>
          </a:p>
          <a:p>
            <a:r>
              <a:rPr lang="pt-BR" dirty="0"/>
              <a:t>ASSISTÊNCIA SOCIAL</a:t>
            </a:r>
          </a:p>
          <a:p>
            <a:pPr marL="285750" indent="-285750">
              <a:buFontTx/>
              <a:buChar char="-"/>
            </a:pPr>
            <a:r>
              <a:rPr lang="pt-BR" dirty="0"/>
              <a:t>MP principal ator no direcionamento de crianças em situação de violência</a:t>
            </a:r>
          </a:p>
          <a:p>
            <a:pPr marL="285750" indent="-285750">
              <a:buFontTx/>
              <a:buChar char="-"/>
            </a:pPr>
            <a:r>
              <a:rPr lang="pt-BR" dirty="0"/>
              <a:t>VD contra a mulher e contra filhos</a:t>
            </a:r>
          </a:p>
          <a:p>
            <a:pPr marL="285750" indent="-285750">
              <a:buFontTx/>
              <a:buChar char="-"/>
            </a:pPr>
            <a:r>
              <a:rPr lang="pt-BR" dirty="0"/>
              <a:t>Sem treinamento específico, pessoal especializado</a:t>
            </a:r>
          </a:p>
          <a:p>
            <a:pPr marL="285750" indent="-285750">
              <a:buFontTx/>
              <a:buChar char="-"/>
            </a:pPr>
            <a:r>
              <a:rPr lang="pt-BR" dirty="0"/>
              <a:t>Ações de pessoas e não política pública</a:t>
            </a:r>
          </a:p>
          <a:p>
            <a:endParaRPr lang="pt-BR" dirty="0"/>
          </a:p>
          <a:p>
            <a:endParaRPr lang="pt-BR" dirty="0"/>
          </a:p>
          <a:p>
            <a:r>
              <a:rPr lang="pt-BR" dirty="0"/>
              <a:t>SAÚDE</a:t>
            </a:r>
          </a:p>
          <a:p>
            <a:pPr marL="285750" indent="-285750">
              <a:buFontTx/>
              <a:buChar char="-"/>
            </a:pPr>
            <a:r>
              <a:rPr lang="pt-BR" dirty="0"/>
              <a:t>Notificações – lapso entre registro e disponibilidade – ineficaz para fins de prevenção</a:t>
            </a:r>
          </a:p>
          <a:p>
            <a:pPr marL="285750" indent="-285750">
              <a:buFontTx/>
              <a:buChar char="-"/>
            </a:pPr>
            <a:r>
              <a:rPr lang="pt-BR" dirty="0"/>
              <a:t>Violência física  e sexual</a:t>
            </a:r>
          </a:p>
          <a:p>
            <a:pPr marL="285750" indent="-285750">
              <a:buFontTx/>
              <a:buChar char="-"/>
            </a:pPr>
            <a:r>
              <a:rPr lang="pt-BR" dirty="0"/>
              <a:t>VD contra a mulher e contra filhos</a:t>
            </a:r>
          </a:p>
          <a:p>
            <a:pPr marL="285750" indent="-285750">
              <a:buFontTx/>
              <a:buChar char="-"/>
            </a:pPr>
            <a:r>
              <a:rPr lang="pt-BR" dirty="0"/>
              <a:t>SIM – quanto maior o atendimento pelo PAEFI (CREAS) menor a taxa de óbito</a:t>
            </a:r>
          </a:p>
          <a:p>
            <a:pPr marL="285750" indent="-285750">
              <a:buFontTx/>
              <a:buChar char="-"/>
            </a:pPr>
            <a:r>
              <a:rPr lang="pt-BR" dirty="0"/>
              <a:t>Sem treinamento periódico e específico</a:t>
            </a:r>
          </a:p>
          <a:p>
            <a:pPr marL="285750" indent="-285750">
              <a:buFontTx/>
              <a:buChar char="-"/>
            </a:pPr>
            <a:r>
              <a:rPr lang="pt-BR" dirty="0"/>
              <a:t>Violência explícita</a:t>
            </a:r>
          </a:p>
          <a:p>
            <a:pPr marL="285750" indent="-285750">
              <a:buFontTx/>
              <a:buChar char="-"/>
            </a:pPr>
            <a:r>
              <a:rPr lang="pt-BR" dirty="0"/>
              <a:t>Falta de rede – CT não articulado</a:t>
            </a:r>
          </a:p>
          <a:p>
            <a:pPr marL="285750" indent="-285750">
              <a:buFontTx/>
              <a:buChar char="-"/>
            </a:pPr>
            <a:endParaRPr lang="pt-BR" dirty="0"/>
          </a:p>
          <a:p>
            <a:pPr marL="285750" indent="-285750">
              <a:buFontTx/>
              <a:buChar char="-"/>
            </a:pPr>
            <a:endParaRPr lang="pt-BR" dirty="0"/>
          </a:p>
          <a:p>
            <a:endParaRPr lang="pt-BR" dirty="0"/>
          </a:p>
          <a:p>
            <a:endParaRPr lang="pt-BR" dirty="0"/>
          </a:p>
        </p:txBody>
      </p:sp>
    </p:spTree>
    <p:extLst>
      <p:ext uri="{BB962C8B-B14F-4D97-AF65-F5344CB8AC3E}">
        <p14:creationId xmlns:p14="http://schemas.microsoft.com/office/powerpoint/2010/main" val="169669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48F2274A-FC9C-4F55-AB1B-76580934C411}"/>
              </a:ext>
            </a:extLst>
          </p:cNvPr>
          <p:cNvPicPr>
            <a:picLocks noChangeAspect="1"/>
          </p:cNvPicPr>
          <p:nvPr/>
        </p:nvPicPr>
        <p:blipFill rotWithShape="1">
          <a:blip r:embed="rId2"/>
          <a:srcRect l="68112" t="23644" r="9838" b="21248"/>
          <a:stretch/>
        </p:blipFill>
        <p:spPr>
          <a:xfrm>
            <a:off x="1921566" y="0"/>
            <a:ext cx="8348868" cy="6858000"/>
          </a:xfrm>
          <a:prstGeom prst="rect">
            <a:avLst/>
          </a:prstGeom>
        </p:spPr>
      </p:pic>
      <p:sp>
        <p:nvSpPr>
          <p:cNvPr id="3" name="Espaço Reservado para Rodapé 2">
            <a:extLst>
              <a:ext uri="{FF2B5EF4-FFF2-40B4-BE49-F238E27FC236}">
                <a16:creationId xmlns:a16="http://schemas.microsoft.com/office/drawing/2014/main" xmlns="" id="{0D6C127A-FEE8-41F7-8903-CA124FAD2C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MPSP </a:t>
            </a:r>
          </a:p>
        </p:txBody>
      </p:sp>
    </p:spTree>
    <p:extLst>
      <p:ext uri="{BB962C8B-B14F-4D97-AF65-F5344CB8AC3E}">
        <p14:creationId xmlns:p14="http://schemas.microsoft.com/office/powerpoint/2010/main" val="5032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1517D1EA-5EBA-54FA-F00D-F476EAAE6D10}"/>
              </a:ext>
            </a:extLst>
          </p:cNvPr>
          <p:cNvSpPr txBox="1"/>
          <p:nvPr/>
        </p:nvSpPr>
        <p:spPr>
          <a:xfrm>
            <a:off x="2690812" y="656094"/>
            <a:ext cx="6810375" cy="5909310"/>
          </a:xfrm>
          <a:prstGeom prst="rect">
            <a:avLst/>
          </a:prstGeom>
          <a:noFill/>
        </p:spPr>
        <p:txBody>
          <a:bodyPr wrap="square" rtlCol="0">
            <a:spAutoFit/>
          </a:bodyPr>
          <a:lstStyle/>
          <a:p>
            <a:pPr algn="just"/>
            <a:r>
              <a:rPr lang="pt-BR" sz="1800" b="0" i="0" u="none" strike="noStrike" baseline="0" dirty="0">
                <a:latin typeface="Montserrat-Regular"/>
              </a:rPr>
              <a:t>A estrutura de violência, portanto, posta questões complexas que geram um encadeamento de dificuldades para as crianças, tais como compreenderem que suas principais pessoas de referência, são aquelas que as maltratam. Isso implica na </a:t>
            </a:r>
            <a:r>
              <a:rPr lang="pt-BR" sz="1800" b="1" i="0" u="none" strike="noStrike" baseline="0" dirty="0">
                <a:latin typeface="Montserrat-Regular"/>
              </a:rPr>
              <a:t>associação da violência como um ato de amor, na dificuldade de reportar os fatos violentos que vivenciam em seus domicílios, em terem suas vozes e os seus problemas reconhecidos e credibilizados por outros, quando os conseguem relatar, além dos entraves para sobreviver na ausência de quem as maltrata</a:t>
            </a:r>
            <a:r>
              <a:rPr lang="pt-BR" sz="1800" b="0" i="0" u="none" strike="noStrike" baseline="0" dirty="0">
                <a:latin typeface="Montserrat-Regular"/>
              </a:rPr>
              <a:t>.</a:t>
            </a:r>
          </a:p>
          <a:p>
            <a:pPr algn="just"/>
            <a:endParaRPr lang="pt-BR" sz="1800" b="0" i="0" u="none" strike="noStrike" baseline="0" dirty="0">
              <a:latin typeface="Montserrat-Regular"/>
            </a:endParaRPr>
          </a:p>
          <a:p>
            <a:pPr algn="just"/>
            <a:r>
              <a:rPr lang="pt-BR" sz="1800" b="0" i="0" u="none" strike="noStrike" baseline="0" dirty="0">
                <a:latin typeface="Montserrat-Regular"/>
              </a:rPr>
              <a:t>Isso significa que a violência contra as crianças faz com que elas estejam </a:t>
            </a:r>
            <a:r>
              <a:rPr lang="pt-BR" sz="1800" b="1" i="0" u="none" strike="noStrike" baseline="0" dirty="0">
                <a:latin typeface="Montserrat-Regular"/>
              </a:rPr>
              <a:t>submetidas financeiramente, psicologicamente e socialmente em relações desiguais e sofrendo violações sistemáticas de direitos </a:t>
            </a:r>
            <a:r>
              <a:rPr lang="pt-BR" sz="1800" b="0" i="0" u="none" strike="noStrike" baseline="0" dirty="0">
                <a:latin typeface="Montserrat-Regular"/>
              </a:rPr>
              <a:t>(saúde, física, emocional, psíquica, entre outras), o que pode vir a dificultar ainda mais o rompimento de tais relações violentas.</a:t>
            </a:r>
          </a:p>
          <a:p>
            <a:pPr algn="just"/>
            <a:r>
              <a:rPr lang="pt-BR" dirty="0">
                <a:latin typeface="Montserrat-Regular"/>
              </a:rPr>
              <a:t>													pág. 36</a:t>
            </a:r>
            <a:endParaRPr lang="pt-BR" dirty="0"/>
          </a:p>
        </p:txBody>
      </p:sp>
      <p:sp>
        <p:nvSpPr>
          <p:cNvPr id="5" name="CaixaDeTexto 4">
            <a:extLst>
              <a:ext uri="{FF2B5EF4-FFF2-40B4-BE49-F238E27FC236}">
                <a16:creationId xmlns:a16="http://schemas.microsoft.com/office/drawing/2014/main" xmlns="" id="{87FB863C-895A-EA83-88D4-6980E445F18B}"/>
              </a:ext>
            </a:extLst>
          </p:cNvPr>
          <p:cNvSpPr txBox="1"/>
          <p:nvPr/>
        </p:nvSpPr>
        <p:spPr>
          <a:xfrm>
            <a:off x="723900" y="2752725"/>
            <a:ext cx="1390650" cy="369332"/>
          </a:xfrm>
          <a:prstGeom prst="rect">
            <a:avLst/>
          </a:prstGeom>
          <a:noFill/>
        </p:spPr>
        <p:txBody>
          <a:bodyPr wrap="square" rtlCol="0">
            <a:spAutoFit/>
          </a:bodyPr>
          <a:lstStyle/>
          <a:p>
            <a:r>
              <a:rPr lang="pt-BR" dirty="0"/>
              <a:t>V.D.</a:t>
            </a:r>
          </a:p>
        </p:txBody>
      </p:sp>
    </p:spTree>
    <p:extLst>
      <p:ext uri="{BB962C8B-B14F-4D97-AF65-F5344CB8AC3E}">
        <p14:creationId xmlns:p14="http://schemas.microsoft.com/office/powerpoint/2010/main" val="1528035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0BF184E1-237A-F645-C0E9-3EFE050BE07B}"/>
              </a:ext>
            </a:extLst>
          </p:cNvPr>
          <p:cNvSpPr>
            <a:spLocks noGrp="1"/>
          </p:cNvSpPr>
          <p:nvPr>
            <p:ph type="ftr" sz="quarter" idx="11"/>
          </p:nvPr>
        </p:nvSpPr>
        <p:spPr/>
        <p:txBody>
          <a:bodyPr/>
          <a:lstStyle/>
          <a:p>
            <a:r>
              <a:rPr lang="pt-BR"/>
              <a:t>MPSP </a:t>
            </a:r>
          </a:p>
        </p:txBody>
      </p:sp>
      <p:sp>
        <p:nvSpPr>
          <p:cNvPr id="4" name="CaixaDeTexto 3">
            <a:extLst>
              <a:ext uri="{FF2B5EF4-FFF2-40B4-BE49-F238E27FC236}">
                <a16:creationId xmlns:a16="http://schemas.microsoft.com/office/drawing/2014/main" xmlns="" id="{0090D55E-422A-4A99-2DAE-431DE03E1B16}"/>
              </a:ext>
            </a:extLst>
          </p:cNvPr>
          <p:cNvSpPr txBox="1"/>
          <p:nvPr/>
        </p:nvSpPr>
        <p:spPr>
          <a:xfrm>
            <a:off x="381000" y="2190661"/>
            <a:ext cx="5467350" cy="3139321"/>
          </a:xfrm>
          <a:prstGeom prst="rect">
            <a:avLst/>
          </a:prstGeom>
          <a:noFill/>
        </p:spPr>
        <p:txBody>
          <a:bodyPr wrap="square">
            <a:spAutoFit/>
          </a:bodyPr>
          <a:lstStyle/>
          <a:p>
            <a:pPr marL="285750" indent="-285750">
              <a:buFontTx/>
              <a:buChar char="-"/>
            </a:pPr>
            <a:r>
              <a:rPr lang="pt-BR" dirty="0"/>
              <a:t>Educação</a:t>
            </a:r>
          </a:p>
          <a:p>
            <a:pPr marL="285750" indent="-285750">
              <a:buFontTx/>
              <a:buChar char="-"/>
            </a:pPr>
            <a:r>
              <a:rPr lang="pt-BR" dirty="0"/>
              <a:t>VD / relação “não tranquila”</a:t>
            </a:r>
          </a:p>
          <a:p>
            <a:pPr marL="285750" indent="-285750">
              <a:buFontTx/>
              <a:buChar char="-"/>
            </a:pPr>
            <a:r>
              <a:rPr lang="pt-BR" dirty="0"/>
              <a:t>Planejamento familiar</a:t>
            </a:r>
          </a:p>
          <a:p>
            <a:pPr marL="285750" indent="-285750">
              <a:buFontTx/>
              <a:buChar char="-"/>
            </a:pPr>
            <a:r>
              <a:rPr lang="pt-BR" dirty="0"/>
              <a:t>Prevenção aos primeiros sinais</a:t>
            </a:r>
          </a:p>
          <a:p>
            <a:pPr marL="285750" indent="-285750">
              <a:buFontTx/>
              <a:buChar char="-"/>
            </a:pPr>
            <a:r>
              <a:rPr lang="pt-BR" dirty="0"/>
              <a:t>88,8% Conversam com os pais</a:t>
            </a:r>
          </a:p>
          <a:p>
            <a:pPr marL="285750" indent="-285750">
              <a:buFontTx/>
              <a:buChar char="-"/>
            </a:pPr>
            <a:r>
              <a:rPr lang="pt-BR" dirty="0"/>
              <a:t>Destaque ao CT e ao MP</a:t>
            </a:r>
          </a:p>
          <a:p>
            <a:pPr marL="285750" indent="-285750">
              <a:buFontTx/>
              <a:buChar char="-"/>
            </a:pPr>
            <a:r>
              <a:rPr lang="pt-BR" dirty="0"/>
              <a:t>Falta de capacitação / especialização / investimento</a:t>
            </a:r>
          </a:p>
          <a:p>
            <a:pPr marL="285750" indent="-285750">
              <a:buFontTx/>
              <a:buChar char="-"/>
            </a:pPr>
            <a:r>
              <a:rPr lang="pt-BR" dirty="0"/>
              <a:t>“Descolamento grande da área da educação com relação as outras instituições”</a:t>
            </a:r>
          </a:p>
          <a:p>
            <a:pPr marL="285750" indent="-285750">
              <a:buFontTx/>
              <a:buChar char="-"/>
            </a:pPr>
            <a:endParaRPr lang="pt-BR" dirty="0"/>
          </a:p>
          <a:p>
            <a:pPr marL="285750" indent="-285750">
              <a:buFontTx/>
              <a:buChar char="-"/>
            </a:pPr>
            <a:endParaRPr lang="pt-BR" dirty="0"/>
          </a:p>
        </p:txBody>
      </p:sp>
      <p:pic>
        <p:nvPicPr>
          <p:cNvPr id="6" name="Imagem 5">
            <a:extLst>
              <a:ext uri="{FF2B5EF4-FFF2-40B4-BE49-F238E27FC236}">
                <a16:creationId xmlns:a16="http://schemas.microsoft.com/office/drawing/2014/main" xmlns="" id="{20E32394-2327-7C59-5DBE-1B65686DF977}"/>
              </a:ext>
            </a:extLst>
          </p:cNvPr>
          <p:cNvPicPr>
            <a:picLocks noChangeAspect="1"/>
          </p:cNvPicPr>
          <p:nvPr/>
        </p:nvPicPr>
        <p:blipFill rotWithShape="1">
          <a:blip r:embed="rId2"/>
          <a:srcRect l="34166" t="38815" r="37750" b="21037"/>
          <a:stretch/>
        </p:blipFill>
        <p:spPr>
          <a:xfrm>
            <a:off x="6096000" y="1096405"/>
            <a:ext cx="5801360" cy="4665189"/>
          </a:xfrm>
          <a:prstGeom prst="rect">
            <a:avLst/>
          </a:prstGeom>
        </p:spPr>
      </p:pic>
    </p:spTree>
    <p:extLst>
      <p:ext uri="{BB962C8B-B14F-4D97-AF65-F5344CB8AC3E}">
        <p14:creationId xmlns:p14="http://schemas.microsoft.com/office/powerpoint/2010/main" val="583116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A6E2EC3E-F433-DC45-EC65-46C03D29E477}"/>
              </a:ext>
            </a:extLst>
          </p:cNvPr>
          <p:cNvSpPr txBox="1"/>
          <p:nvPr/>
        </p:nvSpPr>
        <p:spPr>
          <a:xfrm>
            <a:off x="1990725" y="0"/>
            <a:ext cx="8486775" cy="7294305"/>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Banalização / mitigação da violência</a:t>
            </a:r>
          </a:p>
          <a:p>
            <a:endParaRPr lang="pt-BR" dirty="0">
              <a:latin typeface="Arial" panose="020B0604020202020204" pitchFamily="34" charset="0"/>
              <a:cs typeface="Arial" panose="020B0604020202020204" pitchFamily="34" charset="0"/>
            </a:endParaRPr>
          </a:p>
          <a:p>
            <a:pPr marL="285750" indent="-285750">
              <a:buFontTx/>
              <a:buChar char="-"/>
            </a:pPr>
            <a:r>
              <a:rPr lang="pt-BR" dirty="0">
                <a:latin typeface="Arial" panose="020B0604020202020204" pitchFamily="34" charset="0"/>
                <a:cs typeface="Arial" panose="020B0604020202020204" pitchFamily="34" charset="0"/>
              </a:rPr>
              <a:t>Saúde – violência explícita</a:t>
            </a:r>
          </a:p>
          <a:p>
            <a:pPr marL="285750" indent="-285750">
              <a:buFontTx/>
              <a:buChar char="-"/>
            </a:pPr>
            <a:r>
              <a:rPr lang="pt-BR" dirty="0">
                <a:latin typeface="Arial" panose="020B0604020202020204" pitchFamily="34" charset="0"/>
                <a:cs typeface="Arial" panose="020B0604020202020204" pitchFamily="34" charset="0"/>
              </a:rPr>
              <a:t>Falta de apoio da comunidade</a:t>
            </a:r>
          </a:p>
          <a:p>
            <a:endParaRPr lang="pt-BR"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Educação</a:t>
            </a:r>
          </a:p>
          <a:p>
            <a:r>
              <a:rPr lang="pt-BR" dirty="0">
                <a:latin typeface="Arial" panose="020B0604020202020204" pitchFamily="34" charset="0"/>
                <a:cs typeface="Arial" panose="020B0604020202020204" pitchFamily="34" charset="0"/>
              </a:rPr>
              <a:t>- Certo grau de tolerância com a violência sofrida pelas crianças em casa no dia a dia (“não sou contra por de castigo, dar uns tapinhas no bumbum”). Ações violentas como ações corretivas  e não atos violentos.</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“A violência é uma questão cultural. O desrespeito das crianças e da infância é construído socialmente e historicamente, como um período da vida sem direitos humanos plenos, sem direito a uma vida sem violência, independentemente do tipo da violência” (p. 103)</a:t>
            </a:r>
          </a:p>
          <a:p>
            <a:pPr algn="just"/>
            <a:endParaRPr lang="pt-BR" b="0" i="0" u="none" strike="noStrike" baseline="0" dirty="0">
              <a:latin typeface="Arial" panose="020B0604020202020204" pitchFamily="34" charset="0"/>
              <a:cs typeface="Arial" panose="020B0604020202020204" pitchFamily="34" charset="0"/>
            </a:endParaRPr>
          </a:p>
          <a:p>
            <a:pPr algn="just"/>
            <a:r>
              <a:rPr lang="pt-BR" b="0" i="0" u="none" strike="noStrike" baseline="0" dirty="0">
                <a:latin typeface="Arial" panose="020B0604020202020204" pitchFamily="34" charset="0"/>
                <a:cs typeface="Arial" panose="020B0604020202020204" pitchFamily="34" charset="0"/>
              </a:rPr>
              <a:t>“Como se na esfera pública as crianças fossem detentoras de direitos humanos e sociais básicos, como alimentação, lazer e escola, mas, em casa, na esfera privada, tais direitos- fossem reduzidos, inclusive com a possibilidade de agressões físicas a seus corpos, caso das palmadas” (p. 107).</a:t>
            </a:r>
          </a:p>
          <a:p>
            <a:pPr algn="just"/>
            <a:endParaRPr lang="pt-BR"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Famílias</a:t>
            </a:r>
            <a:r>
              <a:rPr lang="pt-BR" dirty="0">
                <a:latin typeface="Arial" panose="020B0604020202020204" pitchFamily="34" charset="0"/>
                <a:cs typeface="Arial" panose="020B0604020202020204" pitchFamily="34" charset="0"/>
              </a:rPr>
              <a:t> – “O público vê essas formas de violência como ações corretivas e não necessariamente atos violentos”</a:t>
            </a:r>
          </a:p>
          <a:p>
            <a:endParaRPr lang="pt-BR"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Participação </a:t>
            </a:r>
            <a:r>
              <a:rPr lang="pt-BR" dirty="0">
                <a:latin typeface="Arial" panose="020B0604020202020204" pitchFamily="34" charset="0"/>
                <a:cs typeface="Arial" panose="020B0604020202020204" pitchFamily="34" charset="0"/>
              </a:rPr>
              <a:t>– educação e família – escuta mas sem influência na decisão</a:t>
            </a:r>
          </a:p>
          <a:p>
            <a:endParaRPr lang="pt-BR" dirty="0"/>
          </a:p>
        </p:txBody>
      </p:sp>
    </p:spTree>
    <p:extLst>
      <p:ext uri="{BB962C8B-B14F-4D97-AF65-F5344CB8AC3E}">
        <p14:creationId xmlns:p14="http://schemas.microsoft.com/office/powerpoint/2010/main" val="1940900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35F9DEC4-D155-4D9F-CCE9-506B9138A40D}"/>
              </a:ext>
            </a:extLst>
          </p:cNvPr>
          <p:cNvSpPr txBox="1"/>
          <p:nvPr/>
        </p:nvSpPr>
        <p:spPr>
          <a:xfrm>
            <a:off x="1028700" y="197346"/>
            <a:ext cx="9525000" cy="6186309"/>
          </a:xfrm>
          <a:prstGeom prst="rect">
            <a:avLst/>
          </a:prstGeom>
          <a:noFill/>
        </p:spPr>
        <p:txBody>
          <a:bodyPr wrap="square" rtlCol="0">
            <a:spAutoFit/>
          </a:bodyPr>
          <a:lstStyle/>
          <a:p>
            <a:r>
              <a:rPr lang="pt-BR" b="1" dirty="0">
                <a:highlight>
                  <a:srgbClr val="FFFF00"/>
                </a:highlight>
                <a:latin typeface="Arial" panose="020B0604020202020204" pitchFamily="34" charset="0"/>
                <a:cs typeface="Arial" panose="020B0604020202020204" pitchFamily="34" charset="0"/>
              </a:rPr>
              <a:t>Sistema de Justiça</a:t>
            </a:r>
          </a:p>
          <a:p>
            <a:endParaRPr lang="pt-BR" dirty="0">
              <a:latin typeface="Arial" panose="020B0604020202020204" pitchFamily="34" charset="0"/>
              <a:cs typeface="Arial" panose="020B0604020202020204" pitchFamily="34" charset="0"/>
            </a:endParaRPr>
          </a:p>
          <a:p>
            <a:pPr algn="just"/>
            <a:r>
              <a:rPr lang="pt-BR" b="0" i="0" u="none" strike="noStrike" baseline="0" dirty="0">
                <a:latin typeface="Arial" panose="020B0604020202020204" pitchFamily="34" charset="0"/>
                <a:cs typeface="Arial" panose="020B0604020202020204" pitchFamily="34" charset="0"/>
              </a:rPr>
              <a:t>“Foi observado pelos atores do Sistema de Justiça que </a:t>
            </a:r>
            <a:r>
              <a:rPr lang="pt-BR" b="1" i="0" u="none" strike="noStrike" baseline="0" dirty="0">
                <a:latin typeface="Arial" panose="020B0604020202020204" pitchFamily="34" charset="0"/>
                <a:cs typeface="Arial" panose="020B0604020202020204" pitchFamily="34" charset="0"/>
              </a:rPr>
              <a:t>as redes locais que funcionam são aquelas que possuem pessoas à frente das ações, de forma que estejam mais vinculadas a elas do que às políticas públicas em si</a:t>
            </a:r>
            <a:r>
              <a:rPr lang="pt-BR" b="0" i="0" u="none" strike="noStrike" baseline="0" dirty="0">
                <a:latin typeface="Arial" panose="020B0604020202020204" pitchFamily="34" charset="0"/>
                <a:cs typeface="Arial" panose="020B0604020202020204" pitchFamily="34" charset="0"/>
              </a:rPr>
              <a:t>. Pessoas que sejam, por exemplo, militantes das causas de direitos humanos e/ou envolvidas com o enfrentamento da violência contra as crianças. </a:t>
            </a:r>
            <a:r>
              <a:rPr lang="pt-BR" b="1" i="0" u="none" strike="noStrike" baseline="0" dirty="0">
                <a:latin typeface="Arial" panose="020B0604020202020204" pitchFamily="34" charset="0"/>
                <a:cs typeface="Arial" panose="020B0604020202020204" pitchFamily="34" charset="0"/>
              </a:rPr>
              <a:t>Novamente, uma personificação da iniciativa em defesa das crianças e adolescentes</a:t>
            </a:r>
            <a:r>
              <a:rPr lang="pt-BR" b="0" i="0" u="none" strike="noStrike" baseline="0" dirty="0">
                <a:latin typeface="Arial" panose="020B0604020202020204" pitchFamily="34" charset="0"/>
                <a:cs typeface="Arial" panose="020B0604020202020204" pitchFamily="34" charset="0"/>
              </a:rPr>
              <a:t>. Isso foi observado no caso do Sistema de Justiça, internamente nesta rede, como mencionaram algumas coordenadorias e núcleos, mas sabe-se que também dependem muito da presidência do Tribunal de Justiça dos estados, por exemplo, ou de órgãos superiores, para que tais ações sejam implementadas, não sendo, por exemplo, uma ação com foco nacional.</a:t>
            </a:r>
          </a:p>
          <a:p>
            <a:pPr algn="just"/>
            <a:endParaRPr lang="pt-BR" b="0" i="0" u="none" strike="noStrike" baseline="0" dirty="0">
              <a:latin typeface="Arial" panose="020B0604020202020204" pitchFamily="34" charset="0"/>
              <a:cs typeface="Arial" panose="020B0604020202020204" pitchFamily="34" charset="0"/>
            </a:endParaRPr>
          </a:p>
          <a:p>
            <a:pPr algn="just"/>
            <a:r>
              <a:rPr lang="pt-BR" b="1" i="0" u="none" strike="noStrike" baseline="0" dirty="0">
                <a:latin typeface="Arial" panose="020B0604020202020204" pitchFamily="34" charset="0"/>
                <a:cs typeface="Arial" panose="020B0604020202020204" pitchFamily="34" charset="0"/>
              </a:rPr>
              <a:t>Quando não há a ação de indivíduos envolvidos com a causa, que sejam proativos e que de alguma forma organizem as ações, a rede é tida como desorganizada e ineficiente</a:t>
            </a:r>
            <a:r>
              <a:rPr lang="pt-BR" b="0" i="0" u="none" strike="noStrike" baseline="0" dirty="0">
                <a:latin typeface="Arial" panose="020B0604020202020204" pitchFamily="34" charset="0"/>
                <a:cs typeface="Arial" panose="020B0604020202020204" pitchFamily="34" charset="0"/>
              </a:rPr>
              <a:t>. A ênfase é sobre a baixa institucionalidade da rede de proteção, já que o efetivo funcionamento das instituições que a compõem depende de gestores e profissionais comprometidos com a causa, quando sua atuação deveria estar alicerçada em ações coordenadas, orientadas pela intersetorialidade, com fluxos e protocolos definidos e implementados e com serviços de atendimento qualificados. Isso leva, inclusive, a violências institucionais cometidas contra as crianças por não terem, por exemplo, uma escuta qualificada e sigilosa.”</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825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35F9DEC4-D155-4D9F-CCE9-506B9138A40D}"/>
              </a:ext>
            </a:extLst>
          </p:cNvPr>
          <p:cNvSpPr txBox="1"/>
          <p:nvPr/>
        </p:nvSpPr>
        <p:spPr>
          <a:xfrm>
            <a:off x="1247775" y="335845"/>
            <a:ext cx="9525000" cy="6186309"/>
          </a:xfrm>
          <a:prstGeom prst="rect">
            <a:avLst/>
          </a:prstGeom>
          <a:noFill/>
        </p:spPr>
        <p:txBody>
          <a:bodyPr wrap="square" rtlCol="0">
            <a:spAutoFit/>
          </a:bodyPr>
          <a:lstStyle/>
          <a:p>
            <a:r>
              <a:rPr lang="pt-BR" b="1" dirty="0">
                <a:highlight>
                  <a:srgbClr val="FFFF00"/>
                </a:highlight>
                <a:latin typeface="Arial" panose="020B0604020202020204" pitchFamily="34" charset="0"/>
                <a:cs typeface="Arial" panose="020B0604020202020204" pitchFamily="34" charset="0"/>
              </a:rPr>
              <a:t>Sistema de Justiça</a:t>
            </a:r>
          </a:p>
          <a:p>
            <a:endParaRPr lang="pt-BR" dirty="0">
              <a:latin typeface="Arial" panose="020B0604020202020204" pitchFamily="34" charset="0"/>
              <a:cs typeface="Arial" panose="020B0604020202020204" pitchFamily="34" charset="0"/>
            </a:endParaRPr>
          </a:p>
          <a:p>
            <a:pPr algn="just"/>
            <a:r>
              <a:rPr lang="pt-BR" sz="1800" b="1" i="0" u="none" strike="noStrike" baseline="0" dirty="0">
                <a:solidFill>
                  <a:srgbClr val="3E7A88"/>
                </a:solidFill>
                <a:latin typeface="Arial" panose="020B0604020202020204" pitchFamily="34" charset="0"/>
                <a:cs typeface="Arial" panose="020B0604020202020204" pitchFamily="34" charset="0"/>
              </a:rPr>
              <a:t>Relação do Sistema de Justiça com</a:t>
            </a:r>
          </a:p>
          <a:p>
            <a:pPr algn="just"/>
            <a:r>
              <a:rPr lang="pt-BR" sz="1800" b="1" i="0" u="none" strike="noStrike" baseline="0" dirty="0">
                <a:solidFill>
                  <a:srgbClr val="3E7A88"/>
                </a:solidFill>
                <a:latin typeface="Arial" panose="020B0604020202020204" pitchFamily="34" charset="0"/>
                <a:cs typeface="Arial" panose="020B0604020202020204" pitchFamily="34" charset="0"/>
              </a:rPr>
              <a:t>as famílias envolvidas em situação de</a:t>
            </a:r>
          </a:p>
          <a:p>
            <a:pPr algn="just"/>
            <a:r>
              <a:rPr lang="pt-BR" sz="1800" b="1" i="0" u="none" strike="noStrike" baseline="0" dirty="0">
                <a:solidFill>
                  <a:srgbClr val="3E7A88"/>
                </a:solidFill>
                <a:latin typeface="Arial" panose="020B0604020202020204" pitchFamily="34" charset="0"/>
                <a:cs typeface="Arial" panose="020B0604020202020204" pitchFamily="34" charset="0"/>
              </a:rPr>
              <a:t>Violência</a:t>
            </a:r>
          </a:p>
          <a:p>
            <a:pPr algn="just"/>
            <a:endParaRPr lang="pt-BR" b="1" dirty="0">
              <a:solidFill>
                <a:srgbClr val="3E7A88"/>
              </a:solidFill>
              <a:latin typeface="Arial" panose="020B0604020202020204" pitchFamily="34" charset="0"/>
              <a:cs typeface="Arial" panose="020B0604020202020204" pitchFamily="34" charset="0"/>
            </a:endParaRPr>
          </a:p>
          <a:p>
            <a:pPr algn="just"/>
            <a:endParaRPr lang="pt-BR" sz="1800" b="1" i="0" u="none" strike="noStrike" baseline="0" dirty="0">
              <a:solidFill>
                <a:srgbClr val="3E7A88"/>
              </a:solidFill>
              <a:latin typeface="Arial" panose="020B0604020202020204" pitchFamily="34" charset="0"/>
              <a:cs typeface="Arial" panose="020B0604020202020204" pitchFamily="34" charset="0"/>
            </a:endParaRPr>
          </a:p>
          <a:p>
            <a:pPr algn="just"/>
            <a:r>
              <a:rPr lang="pt-BR" sz="1800" b="0" i="0" u="none" strike="noStrike" baseline="0" dirty="0">
                <a:solidFill>
                  <a:srgbClr val="000000"/>
                </a:solidFill>
                <a:latin typeface="Arial" panose="020B0604020202020204" pitchFamily="34" charset="0"/>
                <a:cs typeface="Arial" panose="020B0604020202020204" pitchFamily="34" charset="0"/>
              </a:rPr>
              <a:t>A relação de algumas instituições do Sistema de Justiça com as famílias não é pacífica e, frequentemente, é caracterizada como conflituosa. Segundo uma das entrevistadas, são </a:t>
            </a:r>
            <a:r>
              <a:rPr lang="pt-BR" sz="1800" b="1" i="0" u="none" strike="noStrike" baseline="0" dirty="0">
                <a:solidFill>
                  <a:srgbClr val="000000"/>
                </a:solidFill>
                <a:latin typeface="Arial" panose="020B0604020202020204" pitchFamily="34" charset="0"/>
                <a:cs typeface="Arial" panose="020B0604020202020204" pitchFamily="34" charset="0"/>
              </a:rPr>
              <a:t>frequentes as situações em que o Ministério Público se vê compelido a entrar com uma ação contra as famílias em função do acobertamento da família ao agressor. O processo de investigação das promotoras fica dificultado, as crianças são culpabilizadas e há ruptura familiar pela interferência do Sistema de Justiça nessas relações</a:t>
            </a:r>
            <a:r>
              <a:rPr lang="pt-BR" sz="1800" b="0" i="0" u="none" strike="noStrike" baseline="0" dirty="0">
                <a:solidFill>
                  <a:srgbClr val="000000"/>
                </a:solidFill>
                <a:latin typeface="Arial" panose="020B0604020202020204" pitchFamily="34" charset="0"/>
                <a:cs typeface="Arial" panose="020B0604020202020204" pitchFamily="34" charset="0"/>
              </a:rPr>
              <a:t>.</a:t>
            </a:r>
          </a:p>
          <a:p>
            <a:pPr algn="just"/>
            <a:endParaRPr lang="pt-BR" sz="1800" b="0" i="0" u="none" strike="noStrike" baseline="0" dirty="0">
              <a:solidFill>
                <a:srgbClr val="000000"/>
              </a:solidFill>
              <a:latin typeface="Arial" panose="020B0604020202020204" pitchFamily="34" charset="0"/>
              <a:cs typeface="Arial" panose="020B0604020202020204" pitchFamily="34" charset="0"/>
            </a:endParaRPr>
          </a:p>
          <a:p>
            <a:pPr algn="just"/>
            <a:r>
              <a:rPr lang="pt-BR" sz="1800" b="0" i="0" u="none" strike="noStrike" baseline="0" dirty="0">
                <a:solidFill>
                  <a:srgbClr val="000000"/>
                </a:solidFill>
                <a:latin typeface="Arial" panose="020B0604020202020204" pitchFamily="34" charset="0"/>
                <a:cs typeface="Arial" panose="020B0604020202020204" pitchFamily="34" charset="0"/>
              </a:rPr>
              <a:t>Segundo os juízes entrevistados, a </a:t>
            </a:r>
            <a:r>
              <a:rPr lang="pt-BR" sz="1800" b="1" i="0" u="none" strike="noStrike" baseline="0" dirty="0">
                <a:solidFill>
                  <a:srgbClr val="000000"/>
                </a:solidFill>
                <a:latin typeface="Arial" panose="020B0604020202020204" pitchFamily="34" charset="0"/>
                <a:cs typeface="Arial" panose="020B0604020202020204" pitchFamily="34" charset="0"/>
              </a:rPr>
              <a:t>relação entre famílias e juízes é distante</a:t>
            </a:r>
            <a:r>
              <a:rPr lang="pt-BR" sz="1800" b="0" i="0" u="none" strike="noStrike" baseline="0" dirty="0">
                <a:solidFill>
                  <a:srgbClr val="000000"/>
                </a:solidFill>
                <a:latin typeface="Arial" panose="020B0604020202020204" pitchFamily="34" charset="0"/>
                <a:cs typeface="Arial" panose="020B0604020202020204" pitchFamily="34" charset="0"/>
              </a:rPr>
              <a:t>, já que a lida com as famílias fica a cargo da equipe multidisciplinar das varas. Porém, nem todas as varas possuem essas equipes. Exceção foi observada em um Tribunal que mencionou realizar cursos para os homens agressores de violência doméstica contra as mulheres e contra as crianças. A </a:t>
            </a:r>
            <a:r>
              <a:rPr lang="pt-BR" sz="1800" b="1" i="0" u="none" strike="noStrike" baseline="0" dirty="0">
                <a:solidFill>
                  <a:srgbClr val="000000"/>
                </a:solidFill>
                <a:latin typeface="Arial" panose="020B0604020202020204" pitchFamily="34" charset="0"/>
                <a:cs typeface="Arial" panose="020B0604020202020204" pitchFamily="34" charset="0"/>
              </a:rPr>
              <a:t>Defensoria Pública também apresenta uma relação mais próxima e mais de cuidado com a família</a:t>
            </a:r>
            <a:r>
              <a:rPr lang="pt-BR" sz="1800" b="0" i="0" u="none" strike="noStrike" baseline="0" dirty="0">
                <a:solidFill>
                  <a:srgbClr val="000000"/>
                </a:solidFill>
                <a:latin typeface="Arial" panose="020B0604020202020204" pitchFamily="34" charset="0"/>
                <a:cs typeface="Arial" panose="020B0604020202020204" pitchFamily="34" charset="0"/>
              </a:rPr>
              <a:t>, se disponibilizando para o atendimento, para observar possíveis demandas não só da criança, mas de toda a família.</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839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B7B510FD-F1AA-7EAE-66B4-53F3AC123C38}"/>
              </a:ext>
            </a:extLst>
          </p:cNvPr>
          <p:cNvSpPr>
            <a:spLocks noGrp="1"/>
          </p:cNvSpPr>
          <p:nvPr>
            <p:ph type="ftr" sz="quarter" idx="11"/>
          </p:nvPr>
        </p:nvSpPr>
        <p:spPr/>
        <p:txBody>
          <a:bodyPr/>
          <a:lstStyle/>
          <a:p>
            <a:r>
              <a:rPr lang="pt-BR"/>
              <a:t>MPSP </a:t>
            </a:r>
          </a:p>
        </p:txBody>
      </p:sp>
      <p:sp>
        <p:nvSpPr>
          <p:cNvPr id="3" name="CaixaDeTexto 2">
            <a:extLst>
              <a:ext uri="{FF2B5EF4-FFF2-40B4-BE49-F238E27FC236}">
                <a16:creationId xmlns:a16="http://schemas.microsoft.com/office/drawing/2014/main" xmlns="" id="{6FBF3E3F-9D7C-7DF0-F484-6D7AED6CF4E1}"/>
              </a:ext>
            </a:extLst>
          </p:cNvPr>
          <p:cNvSpPr txBox="1"/>
          <p:nvPr/>
        </p:nvSpPr>
        <p:spPr>
          <a:xfrm>
            <a:off x="269430" y="695662"/>
            <a:ext cx="8372475" cy="1015663"/>
          </a:xfrm>
          <a:prstGeom prst="rect">
            <a:avLst/>
          </a:prstGeom>
          <a:noFill/>
        </p:spPr>
        <p:txBody>
          <a:bodyPr wrap="square" rtlCol="0">
            <a:spAutoFit/>
          </a:bodyPr>
          <a:lstStyle/>
          <a:p>
            <a:r>
              <a:rPr lang="pt-BR" sz="2000" b="1" dirty="0"/>
              <a:t>Organizações da sociedade civil</a:t>
            </a:r>
          </a:p>
          <a:p>
            <a:endParaRPr lang="pt-BR" sz="2000" b="1" dirty="0"/>
          </a:p>
          <a:p>
            <a:endParaRPr lang="pt-BR" sz="2000" b="1" dirty="0"/>
          </a:p>
        </p:txBody>
      </p:sp>
      <p:pic>
        <p:nvPicPr>
          <p:cNvPr id="5" name="Imagem 4">
            <a:extLst>
              <a:ext uri="{FF2B5EF4-FFF2-40B4-BE49-F238E27FC236}">
                <a16:creationId xmlns:a16="http://schemas.microsoft.com/office/drawing/2014/main" xmlns="" id="{78CED12F-F170-4DC8-26FA-DABA37AB2DA9}"/>
              </a:ext>
            </a:extLst>
          </p:cNvPr>
          <p:cNvPicPr>
            <a:picLocks noChangeAspect="1"/>
          </p:cNvPicPr>
          <p:nvPr/>
        </p:nvPicPr>
        <p:blipFill rotWithShape="1">
          <a:blip r:embed="rId2"/>
          <a:srcRect l="25313" t="56250" r="30703" b="18055"/>
          <a:stretch/>
        </p:blipFill>
        <p:spPr>
          <a:xfrm>
            <a:off x="269430" y="2152650"/>
            <a:ext cx="11449815" cy="3762375"/>
          </a:xfrm>
          <a:prstGeom prst="rect">
            <a:avLst/>
          </a:prstGeom>
        </p:spPr>
      </p:pic>
      <p:sp>
        <p:nvSpPr>
          <p:cNvPr id="6" name="CaixaDeTexto 5">
            <a:extLst>
              <a:ext uri="{FF2B5EF4-FFF2-40B4-BE49-F238E27FC236}">
                <a16:creationId xmlns:a16="http://schemas.microsoft.com/office/drawing/2014/main" xmlns="" id="{935A85F7-9E31-29FB-3D78-7B4273AB55D4}"/>
              </a:ext>
            </a:extLst>
          </p:cNvPr>
          <p:cNvSpPr txBox="1"/>
          <p:nvPr/>
        </p:nvSpPr>
        <p:spPr>
          <a:xfrm>
            <a:off x="590550" y="6181725"/>
            <a:ext cx="4343400" cy="369332"/>
          </a:xfrm>
          <a:prstGeom prst="rect">
            <a:avLst/>
          </a:prstGeom>
          <a:noFill/>
        </p:spPr>
        <p:txBody>
          <a:bodyPr wrap="square" rtlCol="0">
            <a:spAutoFit/>
          </a:bodyPr>
          <a:lstStyle/>
          <a:p>
            <a:r>
              <a:rPr lang="pt-BR" i="1" dirty="0"/>
              <a:t>CT como polícia punitiva das crianças.</a:t>
            </a:r>
          </a:p>
        </p:txBody>
      </p:sp>
    </p:spTree>
    <p:extLst>
      <p:ext uri="{BB962C8B-B14F-4D97-AF65-F5344CB8AC3E}">
        <p14:creationId xmlns:p14="http://schemas.microsoft.com/office/powerpoint/2010/main" val="2687764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6BFE2949-FF74-C062-95DD-F7EB06997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MPSP </a:t>
            </a:r>
          </a:p>
        </p:txBody>
      </p:sp>
      <p:pic>
        <p:nvPicPr>
          <p:cNvPr id="4" name="Imagem 3">
            <a:extLst>
              <a:ext uri="{FF2B5EF4-FFF2-40B4-BE49-F238E27FC236}">
                <a16:creationId xmlns:a16="http://schemas.microsoft.com/office/drawing/2014/main" xmlns="" id="{F712174F-6A30-38E1-3CF0-0BC5BD40464A}"/>
              </a:ext>
            </a:extLst>
          </p:cNvPr>
          <p:cNvPicPr>
            <a:picLocks noChangeAspect="1"/>
          </p:cNvPicPr>
          <p:nvPr/>
        </p:nvPicPr>
        <p:blipFill rotWithShape="1">
          <a:blip r:embed="rId2"/>
          <a:srcRect l="31167" t="41481" r="36500" b="20148"/>
          <a:stretch/>
        </p:blipFill>
        <p:spPr>
          <a:xfrm>
            <a:off x="1979592" y="863917"/>
            <a:ext cx="8501536" cy="5674995"/>
          </a:xfrm>
          <a:prstGeom prst="rect">
            <a:avLst/>
          </a:prstGeom>
        </p:spPr>
      </p:pic>
    </p:spTree>
    <p:extLst>
      <p:ext uri="{BB962C8B-B14F-4D97-AF65-F5344CB8AC3E}">
        <p14:creationId xmlns:p14="http://schemas.microsoft.com/office/powerpoint/2010/main" val="3794195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04C029B0-1EDE-93A4-F70A-4FA7CD239D81}"/>
              </a:ext>
            </a:extLst>
          </p:cNvPr>
          <p:cNvSpPr txBox="1"/>
          <p:nvPr/>
        </p:nvSpPr>
        <p:spPr>
          <a:xfrm>
            <a:off x="634194" y="3476267"/>
            <a:ext cx="280098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rPr>
              <a:t>Número de Guias de Acolhimento expedidas em 2020/2021 para que crianças fossem retiradas do convívio familiar, 27% do total alguma forma de abuso ou violência foi o motivo.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rPr>
              <a:t>		Pág. 245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m 4">
            <a:extLst>
              <a:ext uri="{FF2B5EF4-FFF2-40B4-BE49-F238E27FC236}">
                <a16:creationId xmlns:a16="http://schemas.microsoft.com/office/drawing/2014/main" xmlns="" id="{5995B5B8-BB7A-0555-CF23-787709463D81}"/>
              </a:ext>
            </a:extLst>
          </p:cNvPr>
          <p:cNvPicPr>
            <a:picLocks noChangeAspect="1"/>
          </p:cNvPicPr>
          <p:nvPr/>
        </p:nvPicPr>
        <p:blipFill rotWithShape="1">
          <a:blip r:embed="rId2"/>
          <a:srcRect l="56500" t="19407" r="22417" b="21185"/>
          <a:stretch/>
        </p:blipFill>
        <p:spPr>
          <a:xfrm>
            <a:off x="4035426" y="1036057"/>
            <a:ext cx="2929450" cy="4643120"/>
          </a:xfrm>
          <a:prstGeom prst="rect">
            <a:avLst/>
          </a:prstGeom>
          <a:ln w="6350">
            <a:solidFill>
              <a:schemeClr val="tx1"/>
            </a:solidFill>
          </a:ln>
        </p:spPr>
      </p:pic>
      <p:sp>
        <p:nvSpPr>
          <p:cNvPr id="6" name="CaixaDeTexto 5">
            <a:extLst>
              <a:ext uri="{FF2B5EF4-FFF2-40B4-BE49-F238E27FC236}">
                <a16:creationId xmlns:a16="http://schemas.microsoft.com/office/drawing/2014/main" xmlns="" id="{127DF407-52DB-3B6C-C3B6-AE58868A9B44}"/>
              </a:ext>
            </a:extLst>
          </p:cNvPr>
          <p:cNvSpPr txBox="1"/>
          <p:nvPr/>
        </p:nvSpPr>
        <p:spPr>
          <a:xfrm>
            <a:off x="6096000" y="5876924"/>
            <a:ext cx="1066800" cy="3693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rPr>
              <a:t>Pág. 244</a:t>
            </a:r>
          </a:p>
        </p:txBody>
      </p:sp>
      <p:pic>
        <p:nvPicPr>
          <p:cNvPr id="8" name="Imagem 7">
            <a:extLst>
              <a:ext uri="{FF2B5EF4-FFF2-40B4-BE49-F238E27FC236}">
                <a16:creationId xmlns:a16="http://schemas.microsoft.com/office/drawing/2014/main" xmlns="" id="{0FA61C1C-4333-103E-5C1D-52A5E22A4D75}"/>
              </a:ext>
            </a:extLst>
          </p:cNvPr>
          <p:cNvPicPr>
            <a:picLocks noChangeAspect="1"/>
          </p:cNvPicPr>
          <p:nvPr/>
        </p:nvPicPr>
        <p:blipFill rotWithShape="1">
          <a:blip r:embed="rId3"/>
          <a:srcRect l="55781" t="23333" r="22656" b="20972"/>
          <a:stretch/>
        </p:blipFill>
        <p:spPr>
          <a:xfrm>
            <a:off x="7771543" y="986241"/>
            <a:ext cx="3230051" cy="4692936"/>
          </a:xfrm>
          <a:prstGeom prst="rect">
            <a:avLst/>
          </a:prstGeom>
          <a:ln w="6350">
            <a:solidFill>
              <a:srgbClr val="002060"/>
            </a:solidFill>
          </a:ln>
        </p:spPr>
      </p:pic>
      <p:sp>
        <p:nvSpPr>
          <p:cNvPr id="11" name="CaixaDeTexto 10">
            <a:extLst>
              <a:ext uri="{FF2B5EF4-FFF2-40B4-BE49-F238E27FC236}">
                <a16:creationId xmlns:a16="http://schemas.microsoft.com/office/drawing/2014/main" xmlns="" id="{10C1D803-8539-D6DE-B1BA-5E269FE0E6A2}"/>
              </a:ext>
            </a:extLst>
          </p:cNvPr>
          <p:cNvSpPr txBox="1"/>
          <p:nvPr/>
        </p:nvSpPr>
        <p:spPr>
          <a:xfrm>
            <a:off x="10141586" y="5906683"/>
            <a:ext cx="1066800" cy="3693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rPr>
              <a:t>Pág. 246</a:t>
            </a:r>
          </a:p>
        </p:txBody>
      </p:sp>
      <p:sp>
        <p:nvSpPr>
          <p:cNvPr id="12" name="CaixaDeTexto 11">
            <a:extLst>
              <a:ext uri="{FF2B5EF4-FFF2-40B4-BE49-F238E27FC236}">
                <a16:creationId xmlns:a16="http://schemas.microsoft.com/office/drawing/2014/main" xmlns="" id="{0BE172F6-7ED2-4CE2-D396-437B917F3C64}"/>
              </a:ext>
            </a:extLst>
          </p:cNvPr>
          <p:cNvSpPr txBox="1"/>
          <p:nvPr/>
        </p:nvSpPr>
        <p:spPr>
          <a:xfrm>
            <a:off x="2136504" y="986241"/>
            <a:ext cx="14096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panose="020F0502020204030204"/>
                <a:ea typeface="+mn-ea"/>
                <a:cs typeface="+mn-cs"/>
              </a:rPr>
              <a:t>ANUÁRIO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panose="020F0502020204030204"/>
                <a:ea typeface="+mn-ea"/>
                <a:cs typeface="+mn-cs"/>
              </a:rPr>
              <a:t>FBSP 2022</a:t>
            </a:r>
          </a:p>
        </p:txBody>
      </p:sp>
      <p:pic>
        <p:nvPicPr>
          <p:cNvPr id="13" name="Imagem 12">
            <a:extLst>
              <a:ext uri="{FF2B5EF4-FFF2-40B4-BE49-F238E27FC236}">
                <a16:creationId xmlns:a16="http://schemas.microsoft.com/office/drawing/2014/main" xmlns="" id="{6A803764-DD47-9038-A147-1E20F546A352}"/>
              </a:ext>
            </a:extLst>
          </p:cNvPr>
          <p:cNvPicPr>
            <a:picLocks noChangeAspect="1"/>
          </p:cNvPicPr>
          <p:nvPr/>
        </p:nvPicPr>
        <p:blipFill rotWithShape="1">
          <a:blip r:embed="rId4"/>
          <a:srcRect l="32084" t="17481" r="36917" b="6667"/>
          <a:stretch/>
        </p:blipFill>
        <p:spPr>
          <a:xfrm>
            <a:off x="580919" y="986241"/>
            <a:ext cx="1453768" cy="2000885"/>
          </a:xfrm>
          <a:prstGeom prst="rect">
            <a:avLst/>
          </a:prstGeom>
          <a:ln>
            <a:solidFill>
              <a:schemeClr val="tx1"/>
            </a:solidFill>
          </a:ln>
        </p:spPr>
      </p:pic>
    </p:spTree>
    <p:extLst>
      <p:ext uri="{BB962C8B-B14F-4D97-AF65-F5344CB8AC3E}">
        <p14:creationId xmlns:p14="http://schemas.microsoft.com/office/powerpoint/2010/main" val="323104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CAAC4363-16E6-4937-9E92-A40177ABD2F6}"/>
              </a:ext>
            </a:extLst>
          </p:cNvPr>
          <p:cNvSpPr txBox="1"/>
          <p:nvPr/>
        </p:nvSpPr>
        <p:spPr>
          <a:xfrm>
            <a:off x="2063553" y="1280650"/>
            <a:ext cx="4902383" cy="1477328"/>
          </a:xfrm>
          <a:prstGeom prst="rect">
            <a:avLst/>
          </a:prstGeom>
          <a:noFill/>
        </p:spPr>
        <p:txBody>
          <a:bodyPr wrap="square" rtlCol="0">
            <a:spAutoFit/>
          </a:bodyPr>
          <a:lstStyle/>
          <a:p>
            <a:pPr algn="ctr" fontAlgn="base">
              <a:spcBef>
                <a:spcPct val="0"/>
              </a:spcBef>
              <a:spcAft>
                <a:spcPct val="0"/>
              </a:spcAft>
            </a:pPr>
            <a:r>
              <a:rPr lang="pt-BR" sz="3000" dirty="0">
                <a:solidFill>
                  <a:srgbClr val="0070C0"/>
                </a:solidFill>
                <a:latin typeface="Arial Black" panose="020B0A04020102020204" pitchFamily="34" charset="0"/>
                <a:cs typeface="Arial" charset="0"/>
              </a:rPr>
              <a:t>Objetivos de </a:t>
            </a:r>
          </a:p>
          <a:p>
            <a:pPr algn="ctr" fontAlgn="base">
              <a:spcBef>
                <a:spcPct val="0"/>
              </a:spcBef>
              <a:spcAft>
                <a:spcPct val="0"/>
              </a:spcAft>
            </a:pPr>
            <a:r>
              <a:rPr lang="pt-BR" sz="3000" dirty="0">
                <a:solidFill>
                  <a:srgbClr val="0070C0"/>
                </a:solidFill>
                <a:latin typeface="Arial Black" panose="020B0A04020102020204" pitchFamily="34" charset="0"/>
                <a:cs typeface="Arial" charset="0"/>
              </a:rPr>
              <a:t>Desenvolvimento </a:t>
            </a:r>
          </a:p>
          <a:p>
            <a:pPr algn="ctr" fontAlgn="base">
              <a:spcBef>
                <a:spcPct val="0"/>
              </a:spcBef>
              <a:spcAft>
                <a:spcPct val="0"/>
              </a:spcAft>
            </a:pPr>
            <a:r>
              <a:rPr lang="pt-BR" sz="3000" dirty="0">
                <a:solidFill>
                  <a:srgbClr val="0070C0"/>
                </a:solidFill>
                <a:latin typeface="Arial Black" panose="020B0A04020102020204" pitchFamily="34" charset="0"/>
                <a:cs typeface="Arial" charset="0"/>
              </a:rPr>
              <a:t>Sustentável</a:t>
            </a:r>
          </a:p>
        </p:txBody>
      </p:sp>
      <p:sp>
        <p:nvSpPr>
          <p:cNvPr id="4" name="CaixaDeTexto 3">
            <a:extLst>
              <a:ext uri="{FF2B5EF4-FFF2-40B4-BE49-F238E27FC236}">
                <a16:creationId xmlns:a16="http://schemas.microsoft.com/office/drawing/2014/main" xmlns="" id="{005DCFA8-1490-41C7-9836-36D3D8F52DAB}"/>
              </a:ext>
            </a:extLst>
          </p:cNvPr>
          <p:cNvSpPr txBox="1"/>
          <p:nvPr/>
        </p:nvSpPr>
        <p:spPr>
          <a:xfrm>
            <a:off x="2927648" y="3717033"/>
            <a:ext cx="6120680" cy="2585323"/>
          </a:xfrm>
          <a:prstGeom prst="rect">
            <a:avLst/>
          </a:prstGeom>
          <a:noFill/>
        </p:spPr>
        <p:txBody>
          <a:bodyPr wrap="square" rtlCol="0">
            <a:spAutoFit/>
          </a:bodyPr>
          <a:lstStyle/>
          <a:p>
            <a:pPr marL="285750" indent="-285750" algn="just" fontAlgn="base">
              <a:spcBef>
                <a:spcPct val="0"/>
              </a:spcBef>
              <a:spcAft>
                <a:spcPct val="0"/>
              </a:spcAft>
              <a:buFont typeface="Arial" panose="020B0604020202020204" pitchFamily="34" charset="0"/>
              <a:buChar char="•"/>
              <a:defRPr/>
            </a:pPr>
            <a:r>
              <a:rPr lang="pt-BR" b="1" u="sng" dirty="0" err="1">
                <a:solidFill>
                  <a:prstClr val="black"/>
                </a:solidFill>
                <a:latin typeface="Arial" charset="0"/>
                <a:cs typeface="Arial" charset="0"/>
              </a:rPr>
              <a:t>ODS</a:t>
            </a:r>
            <a:r>
              <a:rPr lang="pt-BR" b="1" u="sng" dirty="0">
                <a:solidFill>
                  <a:prstClr val="black"/>
                </a:solidFill>
                <a:latin typeface="Arial" charset="0"/>
                <a:cs typeface="Arial" charset="0"/>
              </a:rPr>
              <a:t> 5.2 </a:t>
            </a:r>
            <a:r>
              <a:rPr lang="pt-BR" dirty="0">
                <a:solidFill>
                  <a:prstClr val="black"/>
                </a:solidFill>
                <a:latin typeface="Arial" charset="0"/>
                <a:cs typeface="Arial" charset="0"/>
              </a:rPr>
              <a:t>eliminar todas as formas de violência contra todas as mulheres e meninas nas esferas públicas e privadas, incluindo </a:t>
            </a:r>
            <a:r>
              <a:rPr lang="pt-BR" b="1" dirty="0">
                <a:solidFill>
                  <a:prstClr val="black"/>
                </a:solidFill>
                <a:latin typeface="Arial" charset="0"/>
                <a:cs typeface="Arial" charset="0"/>
              </a:rPr>
              <a:t>o tráfico e exploração sexual</a:t>
            </a:r>
            <a:r>
              <a:rPr lang="pt-BR" dirty="0">
                <a:solidFill>
                  <a:prstClr val="black"/>
                </a:solidFill>
                <a:latin typeface="Arial" charset="0"/>
                <a:cs typeface="Arial" charset="0"/>
              </a:rPr>
              <a:t> e de outros tipos; e </a:t>
            </a:r>
          </a:p>
          <a:p>
            <a:pPr marL="285750" indent="-285750" algn="just" fontAlgn="base">
              <a:spcBef>
                <a:spcPct val="0"/>
              </a:spcBef>
              <a:spcAft>
                <a:spcPct val="0"/>
              </a:spcAft>
              <a:buFont typeface="Arial" panose="020B0604020202020204" pitchFamily="34" charset="0"/>
              <a:buChar char="•"/>
              <a:defRPr/>
            </a:pPr>
            <a:endParaRPr lang="pt-BR" dirty="0">
              <a:solidFill>
                <a:prstClr val="black"/>
              </a:solidFill>
              <a:latin typeface="Arial" charset="0"/>
              <a:cs typeface="Arial" charset="0"/>
            </a:endParaRPr>
          </a:p>
          <a:p>
            <a:pPr marL="285750" indent="-285750" algn="just" fontAlgn="base">
              <a:spcBef>
                <a:spcPct val="0"/>
              </a:spcBef>
              <a:spcAft>
                <a:spcPct val="0"/>
              </a:spcAft>
              <a:buFont typeface="Arial" panose="020B0604020202020204" pitchFamily="34" charset="0"/>
              <a:buChar char="•"/>
              <a:defRPr/>
            </a:pPr>
            <a:r>
              <a:rPr lang="pt-BR" b="1" u="sng" dirty="0" err="1">
                <a:solidFill>
                  <a:prstClr val="black"/>
                </a:solidFill>
                <a:latin typeface="Arial" charset="0"/>
                <a:cs typeface="Arial" charset="0"/>
              </a:rPr>
              <a:t>ODS</a:t>
            </a:r>
            <a:r>
              <a:rPr lang="pt-BR" b="1" u="sng" dirty="0">
                <a:solidFill>
                  <a:prstClr val="black"/>
                </a:solidFill>
                <a:latin typeface="Arial" charset="0"/>
                <a:cs typeface="Arial" charset="0"/>
              </a:rPr>
              <a:t> 16.2 </a:t>
            </a:r>
            <a:r>
              <a:rPr lang="pt-BR" dirty="0">
                <a:solidFill>
                  <a:prstClr val="black"/>
                </a:solidFill>
                <a:latin typeface="Arial" charset="0"/>
                <a:cs typeface="Arial" charset="0"/>
              </a:rPr>
              <a:t>acabar com </a:t>
            </a:r>
            <a:r>
              <a:rPr lang="pt-BR" b="1" dirty="0">
                <a:solidFill>
                  <a:prstClr val="black"/>
                </a:solidFill>
                <a:latin typeface="Arial" charset="0"/>
                <a:cs typeface="Arial" charset="0"/>
              </a:rPr>
              <a:t>abuso, exploração, tráfico e todas as formas de violência</a:t>
            </a:r>
            <a:r>
              <a:rPr lang="pt-BR" dirty="0">
                <a:solidFill>
                  <a:prstClr val="black"/>
                </a:solidFill>
                <a:latin typeface="Arial" charset="0"/>
                <a:cs typeface="Arial" charset="0"/>
              </a:rPr>
              <a:t> e tortura contra crianças.</a:t>
            </a:r>
          </a:p>
          <a:p>
            <a:pPr algn="just" fontAlgn="base">
              <a:spcBef>
                <a:spcPct val="0"/>
              </a:spcBef>
              <a:spcAft>
                <a:spcPct val="0"/>
              </a:spcAft>
            </a:pPr>
            <a:endParaRPr lang="pt-BR" dirty="0">
              <a:solidFill>
                <a:prstClr val="black"/>
              </a:solidFill>
              <a:latin typeface="Arial" charset="0"/>
              <a:cs typeface="Arial" charset="0"/>
            </a:endParaRPr>
          </a:p>
        </p:txBody>
      </p:sp>
      <p:pic>
        <p:nvPicPr>
          <p:cNvPr id="15362" name="Picture 2" descr="CNM - Confederação Nacional de Municípios | Comunicação">
            <a:extLst>
              <a:ext uri="{FF2B5EF4-FFF2-40B4-BE49-F238E27FC236}">
                <a16:creationId xmlns:a16="http://schemas.microsoft.com/office/drawing/2014/main" xmlns="" id="{8D25A83C-BF32-44E8-892D-834E02BF1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5" y="476673"/>
            <a:ext cx="2940197" cy="279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305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6BC5E681-9AC7-F581-2F46-748348ADFBCB}"/>
              </a:ext>
            </a:extLst>
          </p:cNvPr>
          <p:cNvSpPr>
            <a:spLocks noGrp="1"/>
          </p:cNvSpPr>
          <p:nvPr>
            <p:ph type="ftr" sz="quarter" idx="11"/>
          </p:nvPr>
        </p:nvSpPr>
        <p:spPr/>
        <p:txBody>
          <a:bodyPr/>
          <a:lstStyle/>
          <a:p>
            <a:r>
              <a:rPr lang="pt-BR"/>
              <a:t>MPSP </a:t>
            </a:r>
          </a:p>
        </p:txBody>
      </p:sp>
      <p:pic>
        <p:nvPicPr>
          <p:cNvPr id="4" name="Imagem 3">
            <a:extLst>
              <a:ext uri="{FF2B5EF4-FFF2-40B4-BE49-F238E27FC236}">
                <a16:creationId xmlns:a16="http://schemas.microsoft.com/office/drawing/2014/main" xmlns="" id="{0F2DC402-2BE3-0385-D150-C65C3657D05B}"/>
              </a:ext>
            </a:extLst>
          </p:cNvPr>
          <p:cNvPicPr>
            <a:picLocks noChangeAspect="1"/>
          </p:cNvPicPr>
          <p:nvPr/>
        </p:nvPicPr>
        <p:blipFill rotWithShape="1">
          <a:blip r:embed="rId2"/>
          <a:srcRect l="25934" t="24098" r="31066" b="6642"/>
          <a:stretch/>
        </p:blipFill>
        <p:spPr>
          <a:xfrm>
            <a:off x="2677632" y="0"/>
            <a:ext cx="7569363" cy="6858000"/>
          </a:xfrm>
          <a:prstGeom prst="rect">
            <a:avLst/>
          </a:prstGeom>
        </p:spPr>
      </p:pic>
      <p:sp>
        <p:nvSpPr>
          <p:cNvPr id="5" name="CaixaDeTexto 4">
            <a:extLst>
              <a:ext uri="{FF2B5EF4-FFF2-40B4-BE49-F238E27FC236}">
                <a16:creationId xmlns:a16="http://schemas.microsoft.com/office/drawing/2014/main" xmlns="" id="{FA3A4521-241E-0D60-3AF9-DB3529AA61DE}"/>
              </a:ext>
            </a:extLst>
          </p:cNvPr>
          <p:cNvSpPr txBox="1"/>
          <p:nvPr/>
        </p:nvSpPr>
        <p:spPr>
          <a:xfrm>
            <a:off x="619125" y="674400"/>
            <a:ext cx="1219200" cy="5509200"/>
          </a:xfrm>
          <a:prstGeom prst="rect">
            <a:avLst/>
          </a:prstGeom>
          <a:noFill/>
        </p:spPr>
        <p:txBody>
          <a:bodyPr wrap="square" rtlCol="0">
            <a:spAutoFit/>
          </a:bodyPr>
          <a:lstStyle/>
          <a:p>
            <a:pPr algn="ctr"/>
            <a:r>
              <a:rPr lang="pt-BR" sz="3200" b="1" dirty="0"/>
              <a:t>A</a:t>
            </a:r>
          </a:p>
          <a:p>
            <a:pPr algn="ctr"/>
            <a:r>
              <a:rPr lang="pt-BR" sz="3200" b="1" dirty="0"/>
              <a:t>S</a:t>
            </a:r>
          </a:p>
          <a:p>
            <a:pPr algn="ctr"/>
            <a:endParaRPr lang="pt-BR" sz="3200" b="1" dirty="0"/>
          </a:p>
          <a:p>
            <a:pPr algn="ctr"/>
            <a:r>
              <a:rPr lang="pt-BR" sz="3200" b="1" dirty="0"/>
              <a:t>C</a:t>
            </a:r>
          </a:p>
          <a:p>
            <a:pPr algn="ctr"/>
            <a:r>
              <a:rPr lang="pt-BR" sz="3200" b="1" dirty="0"/>
              <a:t>R</a:t>
            </a:r>
          </a:p>
          <a:p>
            <a:pPr algn="ctr"/>
            <a:r>
              <a:rPr lang="pt-BR" sz="3200" b="1" dirty="0"/>
              <a:t>I</a:t>
            </a:r>
          </a:p>
          <a:p>
            <a:pPr algn="ctr"/>
            <a:r>
              <a:rPr lang="pt-BR" sz="3200" b="1" dirty="0"/>
              <a:t>A</a:t>
            </a:r>
          </a:p>
          <a:p>
            <a:pPr algn="ctr"/>
            <a:r>
              <a:rPr lang="pt-BR" sz="3200" b="1" dirty="0"/>
              <a:t>N</a:t>
            </a:r>
          </a:p>
          <a:p>
            <a:pPr algn="ctr"/>
            <a:r>
              <a:rPr lang="pt-BR" sz="3200" b="1" dirty="0"/>
              <a:t>Ç</a:t>
            </a:r>
          </a:p>
          <a:p>
            <a:pPr algn="ctr"/>
            <a:r>
              <a:rPr lang="pt-BR" sz="3200" b="1" dirty="0"/>
              <a:t>A</a:t>
            </a:r>
          </a:p>
          <a:p>
            <a:pPr algn="ctr"/>
            <a:r>
              <a:rPr lang="pt-BR" sz="3200" b="1" dirty="0"/>
              <a:t>S</a:t>
            </a:r>
          </a:p>
        </p:txBody>
      </p:sp>
    </p:spTree>
    <p:extLst>
      <p:ext uri="{BB962C8B-B14F-4D97-AF65-F5344CB8AC3E}">
        <p14:creationId xmlns:p14="http://schemas.microsoft.com/office/powerpoint/2010/main" val="1254508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9FA9E7F5-660F-D961-4C2F-8A0168789DAD}"/>
              </a:ext>
            </a:extLst>
          </p:cNvPr>
          <p:cNvSpPr txBox="1"/>
          <p:nvPr/>
        </p:nvSpPr>
        <p:spPr>
          <a:xfrm>
            <a:off x="857250" y="4352925"/>
            <a:ext cx="11096625" cy="2308324"/>
          </a:xfrm>
          <a:prstGeom prst="rect">
            <a:avLst/>
          </a:prstGeom>
          <a:noFill/>
        </p:spPr>
        <p:txBody>
          <a:bodyPr wrap="square" rtlCol="0">
            <a:spAutoFit/>
          </a:bodyPr>
          <a:lstStyle/>
          <a:p>
            <a:r>
              <a:rPr lang="pt-BR" b="1" dirty="0"/>
              <a:t>AS CRIANÇAS</a:t>
            </a:r>
          </a:p>
          <a:p>
            <a:endParaRPr lang="pt-BR" b="1" dirty="0"/>
          </a:p>
          <a:p>
            <a:r>
              <a:rPr lang="pt-BR" dirty="0"/>
              <a:t>Pior castigo: Violências, ficar sem celular, ir ao CT</a:t>
            </a:r>
          </a:p>
          <a:p>
            <a:endParaRPr lang="pt-BR" dirty="0"/>
          </a:p>
          <a:p>
            <a:r>
              <a:rPr lang="pt-BR" dirty="0"/>
              <a:t>O que é proteção: “é quando uma pessoa protege a outra”</a:t>
            </a:r>
          </a:p>
          <a:p>
            <a:endParaRPr lang="pt-BR" dirty="0"/>
          </a:p>
          <a:p>
            <a:r>
              <a:rPr lang="pt-BR" dirty="0"/>
              <a:t>Local onde se sentem mais protegidas: em casa / na escola / no quarto trancado e na casa de terceiros onde há segurança</a:t>
            </a:r>
          </a:p>
        </p:txBody>
      </p:sp>
      <p:pic>
        <p:nvPicPr>
          <p:cNvPr id="5" name="Imagem 4">
            <a:extLst>
              <a:ext uri="{FF2B5EF4-FFF2-40B4-BE49-F238E27FC236}">
                <a16:creationId xmlns:a16="http://schemas.microsoft.com/office/drawing/2014/main" xmlns="" id="{15C03A7B-0557-C23B-90BC-4C6BA7CCC641}"/>
              </a:ext>
            </a:extLst>
          </p:cNvPr>
          <p:cNvPicPr>
            <a:picLocks noChangeAspect="1"/>
          </p:cNvPicPr>
          <p:nvPr/>
        </p:nvPicPr>
        <p:blipFill rotWithShape="1">
          <a:blip r:embed="rId2"/>
          <a:srcRect l="23000" t="55556" r="28417" b="15259"/>
          <a:stretch/>
        </p:blipFill>
        <p:spPr>
          <a:xfrm>
            <a:off x="690443" y="371475"/>
            <a:ext cx="10811113" cy="3653155"/>
          </a:xfrm>
          <a:prstGeom prst="rect">
            <a:avLst/>
          </a:prstGeom>
        </p:spPr>
      </p:pic>
    </p:spTree>
    <p:extLst>
      <p:ext uri="{BB962C8B-B14F-4D97-AF65-F5344CB8AC3E}">
        <p14:creationId xmlns:p14="http://schemas.microsoft.com/office/powerpoint/2010/main" val="2877676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926993E0-508E-D473-CFE1-5A7AEEEAEBFB}"/>
              </a:ext>
            </a:extLst>
          </p:cNvPr>
          <p:cNvSpPr>
            <a:spLocks noGrp="1"/>
          </p:cNvSpPr>
          <p:nvPr>
            <p:ph type="ftr" sz="quarter" idx="11"/>
          </p:nvPr>
        </p:nvSpPr>
        <p:spPr/>
        <p:txBody>
          <a:bodyPr/>
          <a:lstStyle/>
          <a:p>
            <a:r>
              <a:rPr lang="pt-BR"/>
              <a:t>MPSP </a:t>
            </a:r>
          </a:p>
        </p:txBody>
      </p:sp>
      <p:pic>
        <p:nvPicPr>
          <p:cNvPr id="4" name="Imagem 3">
            <a:extLst>
              <a:ext uri="{FF2B5EF4-FFF2-40B4-BE49-F238E27FC236}">
                <a16:creationId xmlns:a16="http://schemas.microsoft.com/office/drawing/2014/main" xmlns="" id="{6B337AF2-D264-F539-9123-15BF1186C1F1}"/>
              </a:ext>
            </a:extLst>
          </p:cNvPr>
          <p:cNvPicPr>
            <a:picLocks noChangeAspect="1"/>
          </p:cNvPicPr>
          <p:nvPr/>
        </p:nvPicPr>
        <p:blipFill rotWithShape="1">
          <a:blip r:embed="rId2"/>
          <a:srcRect l="31667" t="45333" r="36500" b="7315"/>
          <a:stretch/>
        </p:blipFill>
        <p:spPr>
          <a:xfrm>
            <a:off x="1997829" y="0"/>
            <a:ext cx="8196342" cy="6858000"/>
          </a:xfrm>
          <a:prstGeom prst="rect">
            <a:avLst/>
          </a:prstGeom>
        </p:spPr>
      </p:pic>
    </p:spTree>
    <p:extLst>
      <p:ext uri="{BB962C8B-B14F-4D97-AF65-F5344CB8AC3E}">
        <p14:creationId xmlns:p14="http://schemas.microsoft.com/office/powerpoint/2010/main" val="3104242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8C99D03F-F556-AE0F-8BB1-2491A7EAC436}"/>
              </a:ext>
            </a:extLst>
          </p:cNvPr>
          <p:cNvSpPr>
            <a:spLocks noGrp="1"/>
          </p:cNvSpPr>
          <p:nvPr>
            <p:ph type="ftr" sz="quarter" idx="11"/>
          </p:nvPr>
        </p:nvSpPr>
        <p:spPr/>
        <p:txBody>
          <a:bodyPr/>
          <a:lstStyle/>
          <a:p>
            <a:r>
              <a:rPr lang="pt-BR"/>
              <a:t>MPSP </a:t>
            </a:r>
          </a:p>
        </p:txBody>
      </p:sp>
      <p:sp>
        <p:nvSpPr>
          <p:cNvPr id="3" name="CaixaDeTexto 2">
            <a:extLst>
              <a:ext uri="{FF2B5EF4-FFF2-40B4-BE49-F238E27FC236}">
                <a16:creationId xmlns:a16="http://schemas.microsoft.com/office/drawing/2014/main" xmlns="" id="{7E6B9498-5268-A476-0116-99A7F4C09508}"/>
              </a:ext>
            </a:extLst>
          </p:cNvPr>
          <p:cNvSpPr txBox="1"/>
          <p:nvPr/>
        </p:nvSpPr>
        <p:spPr>
          <a:xfrm>
            <a:off x="1190625" y="1166842"/>
            <a:ext cx="10782300" cy="4524315"/>
          </a:xfrm>
          <a:prstGeom prst="rect">
            <a:avLst/>
          </a:prstGeom>
          <a:noFill/>
        </p:spPr>
        <p:txBody>
          <a:bodyPr wrap="square" rtlCol="0">
            <a:spAutoFit/>
          </a:bodyPr>
          <a:lstStyle/>
          <a:p>
            <a:r>
              <a:rPr lang="pt-BR" dirty="0"/>
              <a:t>Proposições </a:t>
            </a:r>
          </a:p>
          <a:p>
            <a:endParaRPr lang="pt-BR" dirty="0"/>
          </a:p>
          <a:p>
            <a:pPr marL="285750" indent="-285750">
              <a:buFontTx/>
              <a:buChar char="-"/>
            </a:pPr>
            <a:r>
              <a:rPr lang="pt-BR" dirty="0"/>
              <a:t>Implementação de políticas públicas</a:t>
            </a:r>
          </a:p>
          <a:p>
            <a:pPr marL="285750" indent="-285750">
              <a:buFontTx/>
              <a:buChar char="-"/>
            </a:pPr>
            <a:r>
              <a:rPr lang="pt-BR" dirty="0"/>
              <a:t>Formação profissional contínua e especialização</a:t>
            </a:r>
          </a:p>
          <a:p>
            <a:pPr marL="285750" indent="-285750">
              <a:buFontTx/>
              <a:buChar char="-"/>
            </a:pPr>
            <a:r>
              <a:rPr lang="pt-BR" dirty="0"/>
              <a:t>Articulação da Rede</a:t>
            </a:r>
          </a:p>
          <a:p>
            <a:pPr marL="285750" indent="-285750">
              <a:buFontTx/>
              <a:buChar char="-"/>
            </a:pPr>
            <a:r>
              <a:rPr lang="pt-BR" dirty="0"/>
              <a:t>Programas de prevenção, orientação e formação parental</a:t>
            </a:r>
          </a:p>
          <a:p>
            <a:pPr marL="285750" indent="-285750">
              <a:buFontTx/>
              <a:buChar char="-"/>
            </a:pPr>
            <a:r>
              <a:rPr lang="pt-BR" dirty="0"/>
              <a:t>Atendimento por uma abordagem orientada para o trauma</a:t>
            </a:r>
          </a:p>
          <a:p>
            <a:pPr marL="285750" indent="-285750">
              <a:buFontTx/>
              <a:buChar char="-"/>
            </a:pPr>
            <a:r>
              <a:rPr lang="pt-BR" dirty="0"/>
              <a:t>Políticas sociais complementares com foco no fortalecimento da convivência familiar e comunitária</a:t>
            </a:r>
          </a:p>
          <a:p>
            <a:pPr marL="285750" indent="-285750">
              <a:buFontTx/>
              <a:buChar char="-"/>
            </a:pPr>
            <a:r>
              <a:rPr lang="pt-BR" dirty="0"/>
              <a:t>Coleta de dados nos sistemas de saúde privados, escolas particulares, etc.</a:t>
            </a:r>
          </a:p>
          <a:p>
            <a:pPr marL="285750" indent="-285750">
              <a:buFontTx/>
              <a:buChar char="-"/>
            </a:pPr>
            <a:r>
              <a:rPr lang="pt-BR" dirty="0"/>
              <a:t>Programas de prevenção com informação e educação das crianças</a:t>
            </a:r>
          </a:p>
          <a:p>
            <a:pPr marL="285750" indent="-285750">
              <a:buFontTx/>
              <a:buChar char="-"/>
            </a:pPr>
            <a:r>
              <a:rPr lang="pt-BR" dirty="0"/>
              <a:t>Os agressores e autores de violência</a:t>
            </a:r>
          </a:p>
          <a:p>
            <a:pPr marL="285750" indent="-285750">
              <a:buFontTx/>
              <a:buChar char="-"/>
            </a:pPr>
            <a:r>
              <a:rPr lang="pt-BR" dirty="0"/>
              <a:t>Ação nacional de colaboração transversal entre os poderes e setores</a:t>
            </a:r>
          </a:p>
          <a:p>
            <a:pPr marL="285750" indent="-285750">
              <a:buFontTx/>
              <a:buChar char="-"/>
            </a:pPr>
            <a:r>
              <a:rPr lang="pt-BR" dirty="0"/>
              <a:t>Políticas públicas para o enfrentamento da violência no ambiente digital</a:t>
            </a:r>
          </a:p>
          <a:p>
            <a:pPr marL="285750" indent="-285750">
              <a:buFontTx/>
              <a:buChar char="-"/>
            </a:pPr>
            <a:r>
              <a:rPr lang="pt-BR" dirty="0"/>
              <a:t>Especificidades consideradas</a:t>
            </a:r>
          </a:p>
          <a:p>
            <a:pPr marL="285750" indent="-285750">
              <a:buFontTx/>
              <a:buChar char="-"/>
            </a:pPr>
            <a:r>
              <a:rPr lang="pt-BR" dirty="0"/>
              <a:t>Sistema de compartilhamento de informações</a:t>
            </a:r>
          </a:p>
          <a:p>
            <a:pPr marL="285750" indent="-285750">
              <a:buFontTx/>
              <a:buChar char="-"/>
            </a:pPr>
            <a:r>
              <a:rPr lang="pt-BR" dirty="0"/>
              <a:t>Sensibilização social</a:t>
            </a:r>
          </a:p>
        </p:txBody>
      </p:sp>
    </p:spTree>
    <p:extLst>
      <p:ext uri="{BB962C8B-B14F-4D97-AF65-F5344CB8AC3E}">
        <p14:creationId xmlns:p14="http://schemas.microsoft.com/office/powerpoint/2010/main" val="2852912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A2E7C1E-2B5A-4BBA-AE51-1CD8C19309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6">
            <a:extLst>
              <a:ext uri="{FF2B5EF4-FFF2-40B4-BE49-F238E27FC236}">
                <a16:creationId xmlns:a16="http://schemas.microsoft.com/office/drawing/2014/main" xmlns="" id="{43DF76B1-5174-4FAF-9D19-FFEE984268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m 2">
            <a:extLst>
              <a:ext uri="{FF2B5EF4-FFF2-40B4-BE49-F238E27FC236}">
                <a16:creationId xmlns:a16="http://schemas.microsoft.com/office/drawing/2014/main" xmlns="" id="{5F41E83A-E583-43CB-A7D4-8667AFAAC8C7}"/>
              </a:ext>
            </a:extLst>
          </p:cNvPr>
          <p:cNvPicPr>
            <a:picLocks noChangeAspect="1"/>
          </p:cNvPicPr>
          <p:nvPr/>
        </p:nvPicPr>
        <p:blipFill>
          <a:blip r:embed="rId3"/>
          <a:stretch>
            <a:fillRect/>
          </a:stretch>
        </p:blipFill>
        <p:spPr>
          <a:xfrm>
            <a:off x="3824333" y="914400"/>
            <a:ext cx="4467133" cy="4968819"/>
          </a:xfrm>
          <a:prstGeom prst="rect">
            <a:avLst/>
          </a:prstGeom>
        </p:spPr>
      </p:pic>
      <p:sp>
        <p:nvSpPr>
          <p:cNvPr id="2" name="Espaço Reservado para Rodapé 1">
            <a:extLst>
              <a:ext uri="{FF2B5EF4-FFF2-40B4-BE49-F238E27FC236}">
                <a16:creationId xmlns:a16="http://schemas.microsoft.com/office/drawing/2014/main" xmlns="" id="{BAC88948-5FB2-499F-9229-F2B0C6C13D1A}"/>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MPSP </a:t>
            </a:r>
          </a:p>
        </p:txBody>
      </p:sp>
    </p:spTree>
    <p:extLst>
      <p:ext uri="{BB962C8B-B14F-4D97-AF65-F5344CB8AC3E}">
        <p14:creationId xmlns:p14="http://schemas.microsoft.com/office/powerpoint/2010/main" val="3158347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xmlns="" id="{ACEF73DD-0C56-4EEB-8C21-0FCABD5BFD4D}"/>
              </a:ext>
            </a:extLst>
          </p:cNvPr>
          <p:cNvSpPr txBox="1"/>
          <p:nvPr/>
        </p:nvSpPr>
        <p:spPr>
          <a:xfrm>
            <a:off x="250371" y="548640"/>
            <a:ext cx="4441372"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Calibri Light" panose="020F0302020204030204"/>
                <a:ea typeface="+mn-ea"/>
                <a:cs typeface="+mn-cs"/>
              </a:rPr>
              <a:t>DEVER DE COMUNICAÇÃO</a:t>
            </a:r>
          </a:p>
        </p:txBody>
      </p:sp>
      <p:sp>
        <p:nvSpPr>
          <p:cNvPr id="12"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ixaDeTexto 3">
            <a:extLst>
              <a:ext uri="{FF2B5EF4-FFF2-40B4-BE49-F238E27FC236}">
                <a16:creationId xmlns:a16="http://schemas.microsoft.com/office/drawing/2014/main" xmlns="" id="{4A0652E8-145B-4788-B45A-F2AA3D940E49}"/>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Espaço Reservado para Rodapé 1">
            <a:extLst>
              <a:ext uri="{FF2B5EF4-FFF2-40B4-BE49-F238E27FC236}">
                <a16:creationId xmlns:a16="http://schemas.microsoft.com/office/drawing/2014/main" xmlns="" id="{BCB3C2BD-43B7-419F-AE99-40260CDCAAAE}"/>
              </a:ext>
            </a:extLst>
          </p:cNvPr>
          <p:cNvSpPr>
            <a:spLocks noGrp="1"/>
          </p:cNvSpPr>
          <p:nvPr>
            <p:ph type="ftr" sz="quarter" idx="11"/>
          </p:nvPr>
        </p:nvSpPr>
        <p:spPr/>
        <p:txBody>
          <a:bodyPr/>
          <a:lstStyle/>
          <a:p>
            <a:r>
              <a:rPr lang="pt-BR"/>
              <a:t>MPSP </a:t>
            </a:r>
          </a:p>
        </p:txBody>
      </p:sp>
      <p:sp>
        <p:nvSpPr>
          <p:cNvPr id="3" name="CaixaDeTexto 2">
            <a:extLst>
              <a:ext uri="{FF2B5EF4-FFF2-40B4-BE49-F238E27FC236}">
                <a16:creationId xmlns:a16="http://schemas.microsoft.com/office/drawing/2014/main" xmlns="" id="{F8A15DD6-7A81-4885-9422-760E048163CC}"/>
              </a:ext>
            </a:extLst>
          </p:cNvPr>
          <p:cNvSpPr txBox="1"/>
          <p:nvPr/>
        </p:nvSpPr>
        <p:spPr>
          <a:xfrm>
            <a:off x="5145178" y="397401"/>
            <a:ext cx="6640250" cy="6035498"/>
          </a:xfrm>
          <a:prstGeom prst="rect">
            <a:avLst/>
          </a:prstGeom>
          <a:noFill/>
        </p:spPr>
        <p:txBody>
          <a:bodyPr wrap="square" rtlCol="0">
            <a:sp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Art. 13 (L. 13431/17)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Qualquer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pessoa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que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tenha</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conhecimento</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presencie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ação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omissão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praticada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local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público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privado, que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constitua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violência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contra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criança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adolescente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tem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dever</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comunicar</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fato</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imediatamente</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ao</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serviço</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recebimento</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e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monitoramento</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denúncias</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ao</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conselho</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tutelar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à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autoridade</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policial</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quais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por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sua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vez</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cientificarão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imediatamente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Ministério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Público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Art. 13 (ECA)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casos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suspeita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confirmação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castigo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físico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tratamento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cruel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degradante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e de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maus-tratos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contra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criança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adolescente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serão</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obrigatoriamente</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comunicados</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ao</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sng" strike="noStrike" kern="1200" cap="none" spc="0" normalizeH="0" baseline="0" noProof="0" dirty="0" err="1">
                <a:ln>
                  <a:noFill/>
                </a:ln>
                <a:solidFill>
                  <a:prstClr val="black"/>
                </a:solidFill>
                <a:effectLst/>
                <a:uLnTx/>
                <a:uFillTx/>
                <a:latin typeface="Calibri" panose="020F0502020204030204"/>
                <a:ea typeface="+mn-ea"/>
                <a:cs typeface="+mn-cs"/>
              </a:rPr>
              <a:t>Conselho</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 Tutelar</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da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respectiva</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localidade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sem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prejuízo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outras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providências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legais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Art. 245 (ECA) –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infração</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administrativa</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Deixar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médico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professor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responsável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por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estabelecimento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atenção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à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saúde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e de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ensino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fundamental,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pré-escola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creche, de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comunicar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à </a:t>
            </a:r>
            <a:r>
              <a:rPr kumimoji="0" lang="en-US" sz="1600" b="1" i="0" u="sng" strike="noStrike" kern="1200" cap="none" spc="0" normalizeH="0" baseline="0" noProof="0" dirty="0" err="1">
                <a:ln>
                  <a:noFill/>
                </a:ln>
                <a:solidFill>
                  <a:prstClr val="black"/>
                </a:solidFill>
                <a:effectLst/>
                <a:uLnTx/>
                <a:uFillTx/>
                <a:latin typeface="Calibri" panose="020F0502020204030204"/>
                <a:ea typeface="+mn-ea"/>
                <a:cs typeface="+mn-cs"/>
              </a:rPr>
              <a:t>autoridade</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sng" strike="noStrike" kern="1200" cap="none" spc="0" normalizeH="0" baseline="0" noProof="0" dirty="0" err="1">
                <a:ln>
                  <a:noFill/>
                </a:ln>
                <a:solidFill>
                  <a:prstClr val="black"/>
                </a:solidFill>
                <a:effectLst/>
                <a:uLnTx/>
                <a:uFillTx/>
                <a:latin typeface="Calibri" panose="020F0502020204030204"/>
                <a:ea typeface="+mn-ea"/>
                <a:cs typeface="+mn-cs"/>
              </a:rPr>
              <a:t>competente</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casos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de que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tenha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conhecimento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envolvendo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suspeita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confirmação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maus-tratos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contra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criança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adolescente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Pena -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multa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três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vinte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salários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referência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aplicando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 o dobro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caso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reincidência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Código de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Ética</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Médica</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É </a:t>
            </a:r>
            <a:r>
              <a:rPr kumimoji="0" lang="en-US" sz="1600" b="0" i="0" u="sng" strike="noStrike" kern="1200" cap="none" spc="0" normalizeH="0" baseline="0" noProof="0" dirty="0" err="1">
                <a:ln>
                  <a:noFill/>
                </a:ln>
                <a:solidFill>
                  <a:prstClr val="black"/>
                </a:solidFill>
                <a:effectLst/>
                <a:uLnTx/>
                <a:uFillTx/>
                <a:latin typeface="Calibri" panose="020F0502020204030204"/>
                <a:ea typeface="+mn-ea"/>
                <a:cs typeface="+mn-cs"/>
              </a:rPr>
              <a:t>vedado</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sng" strike="noStrike" kern="1200" cap="none" spc="0" normalizeH="0" baseline="0" noProof="0" dirty="0" err="1">
                <a:ln>
                  <a:noFill/>
                </a:ln>
                <a:solidFill>
                  <a:prstClr val="black"/>
                </a:solidFill>
                <a:effectLst/>
                <a:uLnTx/>
                <a:uFillTx/>
                <a:latin typeface="Calibri" panose="020F0502020204030204"/>
                <a:ea typeface="+mn-ea"/>
                <a:cs typeface="+mn-cs"/>
              </a:rPr>
              <a:t>ao</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sng" strike="noStrike" kern="1200" cap="none" spc="0" normalizeH="0" baseline="0" noProof="0" dirty="0" err="1">
                <a:ln>
                  <a:noFill/>
                </a:ln>
                <a:solidFill>
                  <a:prstClr val="black"/>
                </a:solidFill>
                <a:effectLst/>
                <a:uLnTx/>
                <a:uFillTx/>
                <a:latin typeface="Calibri" panose="020F0502020204030204"/>
                <a:ea typeface="+mn-ea"/>
                <a:cs typeface="+mn-cs"/>
              </a:rPr>
              <a:t>médico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Art. 73.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Revelar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fato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de que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tenha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conhecimento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virtude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exercício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sua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profissão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salvo </a:t>
            </a:r>
            <a:r>
              <a:rPr kumimoji="0" lang="en-US" sz="1600" b="1" i="0" u="sng" strike="noStrike" kern="1200" cap="none" spc="0" normalizeH="0" baseline="0" noProof="0" dirty="0" err="1">
                <a:ln>
                  <a:noFill/>
                </a:ln>
                <a:solidFill>
                  <a:prstClr val="black"/>
                </a:solidFill>
                <a:effectLst/>
                <a:uLnTx/>
                <a:uFillTx/>
                <a:latin typeface="Calibri" panose="020F0502020204030204"/>
                <a:ea typeface="+mn-ea"/>
                <a:cs typeface="+mn-cs"/>
              </a:rPr>
              <a:t>por</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sng" strike="noStrike" kern="1200" cap="none" spc="0" normalizeH="0" baseline="0" noProof="0" dirty="0" err="1">
                <a:ln>
                  <a:noFill/>
                </a:ln>
                <a:solidFill>
                  <a:prstClr val="black"/>
                </a:solidFill>
                <a:effectLst/>
                <a:uLnTx/>
                <a:uFillTx/>
                <a:latin typeface="Calibri" panose="020F0502020204030204"/>
                <a:ea typeface="+mn-ea"/>
                <a:cs typeface="+mn-cs"/>
              </a:rPr>
              <a:t>motivo</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sng" strike="noStrike" kern="1200" cap="none" spc="0" normalizeH="0" baseline="0" noProof="0" dirty="0" err="1">
                <a:ln>
                  <a:noFill/>
                </a:ln>
                <a:solidFill>
                  <a:prstClr val="black"/>
                </a:solidFill>
                <a:effectLst/>
                <a:uLnTx/>
                <a:uFillTx/>
                <a:latin typeface="Calibri" panose="020F0502020204030204"/>
                <a:ea typeface="+mn-ea"/>
                <a:cs typeface="+mn-cs"/>
              </a:rPr>
              <a:t>justo</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sng" strike="noStrike" kern="1200" cap="none" spc="0" normalizeH="0" baseline="0" noProof="0" dirty="0" err="1">
                <a:ln>
                  <a:noFill/>
                </a:ln>
                <a:solidFill>
                  <a:prstClr val="black"/>
                </a:solidFill>
                <a:effectLst/>
                <a:uLnTx/>
                <a:uFillTx/>
                <a:latin typeface="Calibri" panose="020F0502020204030204"/>
                <a:ea typeface="+mn-ea"/>
                <a:cs typeface="+mn-cs"/>
              </a:rPr>
              <a:t>dever</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 legal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consentimento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por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escrito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paciente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pt-BR" sz="1500" dirty="0"/>
          </a:p>
        </p:txBody>
      </p:sp>
    </p:spTree>
    <p:extLst>
      <p:ext uri="{BB962C8B-B14F-4D97-AF65-F5344CB8AC3E}">
        <p14:creationId xmlns:p14="http://schemas.microsoft.com/office/powerpoint/2010/main" val="1341579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xmlns="" id="{ACEF73DD-0C56-4EEB-8C21-0FCABD5BFD4D}"/>
              </a:ext>
            </a:extLst>
          </p:cNvPr>
          <p:cNvSpPr txBox="1"/>
          <p:nvPr/>
        </p:nvSpPr>
        <p:spPr>
          <a:xfrm>
            <a:off x="250371" y="548640"/>
            <a:ext cx="4441372"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Calibri Light" panose="020F0302020204030204"/>
                <a:ea typeface="+mn-ea"/>
                <a:cs typeface="+mn-cs"/>
              </a:rPr>
              <a:t>DEVER DE COMUNICAÇÃO</a:t>
            </a:r>
          </a:p>
        </p:txBody>
      </p:sp>
      <p:sp>
        <p:nvSpPr>
          <p:cNvPr id="12"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ixaDeTexto 3">
            <a:extLst>
              <a:ext uri="{FF2B5EF4-FFF2-40B4-BE49-F238E27FC236}">
                <a16:creationId xmlns:a16="http://schemas.microsoft.com/office/drawing/2014/main" xmlns="" id="{4A0652E8-145B-4788-B45A-F2AA3D940E49}"/>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Espaço Reservado para Rodapé 1">
            <a:extLst>
              <a:ext uri="{FF2B5EF4-FFF2-40B4-BE49-F238E27FC236}">
                <a16:creationId xmlns:a16="http://schemas.microsoft.com/office/drawing/2014/main" xmlns="" id="{BCB3C2BD-43B7-419F-AE99-40260CDCAAAE}"/>
              </a:ext>
            </a:extLst>
          </p:cNvPr>
          <p:cNvSpPr>
            <a:spLocks noGrp="1"/>
          </p:cNvSpPr>
          <p:nvPr>
            <p:ph type="ftr" sz="quarter" idx="11"/>
          </p:nvPr>
        </p:nvSpPr>
        <p:spPr/>
        <p:txBody>
          <a:bodyPr/>
          <a:lstStyle/>
          <a:p>
            <a:r>
              <a:rPr lang="pt-BR"/>
              <a:t>MPSP </a:t>
            </a:r>
          </a:p>
        </p:txBody>
      </p:sp>
      <p:sp>
        <p:nvSpPr>
          <p:cNvPr id="3" name="CaixaDeTexto 2">
            <a:extLst>
              <a:ext uri="{FF2B5EF4-FFF2-40B4-BE49-F238E27FC236}">
                <a16:creationId xmlns:a16="http://schemas.microsoft.com/office/drawing/2014/main" xmlns="" id="{F8A15DD6-7A81-4885-9422-760E048163CC}"/>
              </a:ext>
            </a:extLst>
          </p:cNvPr>
          <p:cNvSpPr txBox="1"/>
          <p:nvPr/>
        </p:nvSpPr>
        <p:spPr>
          <a:xfrm>
            <a:off x="5145178" y="397401"/>
            <a:ext cx="6640250" cy="5816977"/>
          </a:xfrm>
          <a:prstGeom prst="rect">
            <a:avLst/>
          </a:prstGeom>
          <a:noFill/>
        </p:spPr>
        <p:txBody>
          <a:bodyPr wrap="square" rtlCol="0">
            <a:spAutoFit/>
          </a:bodyPr>
          <a:lstStyle/>
          <a:p>
            <a:pPr algn="just"/>
            <a:r>
              <a:rPr lang="pt-B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Art. 23. Qualquer pessoa que tenha conhecimento ou presencie ação ou omissão, praticada em local público ou privado, que constitua violência doméstica e familiar contra a criança e o adolescente tem o </a:t>
            </a:r>
            <a:r>
              <a:rPr lang="pt-B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dever de comunicar o fato</a:t>
            </a:r>
            <a:r>
              <a:rPr lang="pt-B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imediatamente ao serviço de recebimento e monitoramento de denúncias, </a:t>
            </a:r>
            <a:r>
              <a:rPr lang="pt-B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ao Disque 100 </a:t>
            </a:r>
            <a:r>
              <a:rPr lang="pt-B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 Ouvidoria Nacional de Direitos Humanos do Ministério da Mulher, da Família e dos Direitos Humanos, </a:t>
            </a:r>
            <a:r>
              <a:rPr lang="pt-B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ao Conselho Tutelar </a:t>
            </a:r>
            <a:r>
              <a:rPr lang="pt-B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 à </a:t>
            </a:r>
            <a:r>
              <a:rPr lang="pt-B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autoridade policial</a:t>
            </a:r>
            <a:r>
              <a:rPr lang="pt-B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os quais, por sua vez, tomarão as providências cabíveis.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1600" dirty="0"/>
              <a:t>				           (*Proteção ao denunciante)</a:t>
            </a:r>
          </a:p>
          <a:p>
            <a:pPr algn="just">
              <a:spcBef>
                <a:spcPts val="600"/>
              </a:spcBef>
            </a:pPr>
            <a:endParaRPr lang="pt-BR" sz="1600" dirty="0"/>
          </a:p>
          <a:p>
            <a:pPr algn="just"/>
            <a:r>
              <a:rPr lang="pt-BR" sz="1600" b="1" dirty="0"/>
              <a:t>Crime</a:t>
            </a:r>
          </a:p>
          <a:p>
            <a:pPr algn="just"/>
            <a:r>
              <a:rPr lang="pt-B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Art. 26. </a:t>
            </a:r>
            <a:r>
              <a:rPr lang="pt-B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Deixar de comunicar à autoridade pública a prática de violência, de tratamento cruel ou degradante ou de formas violentas de educação, correção ou disciplina contra criança ou adolescente ou o abandono de incapaz:</a:t>
            </a: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pt-B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Pena - detenção, de 6 (seis) meses a 3 (três) anos.</a:t>
            </a:r>
          </a:p>
          <a:p>
            <a:pPr algn="just"/>
            <a:endParaRPr lang="pt-B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t-B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1º A pena é aumentada de metade, se da omissão resulta lesão corporal de natureza grave, e triplicada, se resulta morte.</a:t>
            </a:r>
          </a:p>
          <a:p>
            <a:pPr algn="just"/>
            <a:r>
              <a:rPr lang="pt-BR" sz="1600" dirty="0">
                <a:solidFill>
                  <a:srgbClr val="000000"/>
                </a:solidFill>
                <a:effectLst/>
                <a:latin typeface="Calibri" panose="020F0502020204030204" pitchFamily="34" charset="0"/>
                <a:ea typeface="Times New Roman" panose="02020603050405020304" pitchFamily="18" charset="0"/>
              </a:rPr>
              <a:t>§ 2º Aplica-se a pena em dobro se o crime é praticado por ascendente, parente consanguíneo até terceiro grau, responsável legal, tutor, guardião, padrasto ou madrasta da vítima. </a:t>
            </a:r>
            <a:endParaRPr lang="pt-BR" sz="1600" dirty="0"/>
          </a:p>
          <a:p>
            <a:endParaRPr lang="pt-BR" sz="1500" dirty="0"/>
          </a:p>
        </p:txBody>
      </p:sp>
    </p:spTree>
    <p:extLst>
      <p:ext uri="{BB962C8B-B14F-4D97-AF65-F5344CB8AC3E}">
        <p14:creationId xmlns:p14="http://schemas.microsoft.com/office/powerpoint/2010/main" val="4051321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E358DB43-B54C-5FA6-7C10-245336CE570D}"/>
              </a:ext>
            </a:extLst>
          </p:cNvPr>
          <p:cNvSpPr>
            <a:spLocks noGrp="1"/>
          </p:cNvSpPr>
          <p:nvPr>
            <p:ph type="ftr" sz="quarter" idx="11"/>
          </p:nvPr>
        </p:nvSpPr>
        <p:spPr/>
        <p:txBody>
          <a:bodyPr/>
          <a:lstStyle/>
          <a:p>
            <a:r>
              <a:rPr lang="pt-BR"/>
              <a:t>MPSP </a:t>
            </a:r>
          </a:p>
        </p:txBody>
      </p:sp>
      <p:sp>
        <p:nvSpPr>
          <p:cNvPr id="3" name="CaixaDeTexto 2">
            <a:extLst>
              <a:ext uri="{FF2B5EF4-FFF2-40B4-BE49-F238E27FC236}">
                <a16:creationId xmlns:a16="http://schemas.microsoft.com/office/drawing/2014/main" xmlns="" id="{8C43FEA3-936F-7B9C-B052-EE0B3CCDC489}"/>
              </a:ext>
            </a:extLst>
          </p:cNvPr>
          <p:cNvSpPr txBox="1"/>
          <p:nvPr/>
        </p:nvSpPr>
        <p:spPr>
          <a:xfrm>
            <a:off x="2124075" y="1594882"/>
            <a:ext cx="8201025" cy="4031873"/>
          </a:xfrm>
          <a:prstGeom prst="rect">
            <a:avLst/>
          </a:prstGeom>
          <a:noFill/>
        </p:spPr>
        <p:txBody>
          <a:bodyPr wrap="square" rtlCol="0">
            <a:spAutoFit/>
          </a:bodyPr>
          <a:lstStyle/>
          <a:p>
            <a:r>
              <a:rPr lang="pt-BR" sz="3200" b="1" dirty="0"/>
              <a:t>UNIDADE DO MINISTÉRIO PÚBLICO BRASILEIRO</a:t>
            </a:r>
          </a:p>
          <a:p>
            <a:endParaRPr lang="pt-BR" sz="3200" b="1" dirty="0"/>
          </a:p>
          <a:p>
            <a:r>
              <a:rPr lang="pt-BR" sz="3200" b="1" dirty="0"/>
              <a:t>GT NO ÂMBITO DA COPEIJ / GNDH / CNPG</a:t>
            </a:r>
          </a:p>
          <a:p>
            <a:r>
              <a:rPr lang="pt-BR" sz="3200" b="1" dirty="0"/>
              <a:t>GT NO ÂMBITO DO CNMP</a:t>
            </a:r>
          </a:p>
          <a:p>
            <a:endParaRPr lang="pt-BR" sz="3200" b="1" dirty="0"/>
          </a:p>
          <a:p>
            <a:pPr marL="285750" indent="-285750">
              <a:buFont typeface="Arial" panose="020B0604020202020204" pitchFamily="34" charset="0"/>
              <a:buChar char="•"/>
            </a:pPr>
            <a:r>
              <a:rPr lang="pt-BR" sz="3200" b="1" dirty="0"/>
              <a:t>PROPOSTA DE RESOLUÇÃO</a:t>
            </a:r>
          </a:p>
          <a:p>
            <a:pPr marL="285750" indent="-285750">
              <a:buFont typeface="Arial" panose="020B0604020202020204" pitchFamily="34" charset="0"/>
              <a:buChar char="•"/>
            </a:pPr>
            <a:r>
              <a:rPr lang="pt-BR" sz="3200" b="1" dirty="0"/>
              <a:t>EVENTOS DE SENSIBILIZAÇÃO</a:t>
            </a:r>
          </a:p>
          <a:p>
            <a:pPr marL="285750" indent="-285750">
              <a:buFont typeface="Arial" panose="020B0604020202020204" pitchFamily="34" charset="0"/>
              <a:buChar char="•"/>
            </a:pPr>
            <a:r>
              <a:rPr lang="pt-BR" sz="3200" b="1" dirty="0"/>
              <a:t>CAMPANHA UNIFICADA</a:t>
            </a:r>
          </a:p>
        </p:txBody>
      </p:sp>
    </p:spTree>
    <p:extLst>
      <p:ext uri="{BB962C8B-B14F-4D97-AF65-F5344CB8AC3E}">
        <p14:creationId xmlns:p14="http://schemas.microsoft.com/office/powerpoint/2010/main" val="1219594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3CE2913F-7582-454D-851A-25DAB2E75A29}"/>
              </a:ext>
            </a:extLst>
          </p:cNvPr>
          <p:cNvSpPr txBox="1"/>
          <p:nvPr/>
        </p:nvSpPr>
        <p:spPr>
          <a:xfrm>
            <a:off x="8239304" y="2456947"/>
            <a:ext cx="3119576" cy="1261884"/>
          </a:xfrm>
          <a:prstGeom prst="rect">
            <a:avLst/>
          </a:prstGeom>
          <a:noFill/>
        </p:spPr>
        <p:txBody>
          <a:bodyPr wrap="square" rtlCol="0">
            <a:spAutoFit/>
          </a:bodyPr>
          <a:lstStyle/>
          <a:p>
            <a:pPr algn="ctr"/>
            <a:r>
              <a:rPr lang="pt-BR" sz="3200" b="1" dirty="0">
                <a:solidFill>
                  <a:srgbClr val="DE40D3"/>
                </a:solidFill>
                <a:latin typeface="Amasis MT Pro Black" panose="02040A04050005020304" pitchFamily="18" charset="0"/>
              </a:rPr>
              <a:t>Obrigada!</a:t>
            </a:r>
          </a:p>
          <a:p>
            <a:pPr algn="ctr"/>
            <a:r>
              <a:rPr lang="pt-BR" sz="2400" dirty="0">
                <a:latin typeface="Amasis MT Pro Black" panose="02040A04050005020304" pitchFamily="18" charset="0"/>
              </a:rPr>
              <a:t>Renata Rivitti</a:t>
            </a:r>
          </a:p>
          <a:p>
            <a:pPr algn="ctr"/>
            <a:r>
              <a:rPr lang="pt-BR" sz="2000" dirty="0">
                <a:latin typeface="Amasis MT Pro Black" panose="02040A04050005020304" pitchFamily="18" charset="0"/>
              </a:rPr>
              <a:t>@rerivittimpsp</a:t>
            </a:r>
          </a:p>
        </p:txBody>
      </p:sp>
      <p:pic>
        <p:nvPicPr>
          <p:cNvPr id="2" name="Imagem 1" descr="Uma imagem contendo Texto&#10;&#10;Descrição gerada automaticamente">
            <a:extLst>
              <a:ext uri="{FF2B5EF4-FFF2-40B4-BE49-F238E27FC236}">
                <a16:creationId xmlns:a16="http://schemas.microsoft.com/office/drawing/2014/main" xmlns="" id="{FC6D147C-8FCE-24D2-D9CC-907E5D884738}"/>
              </a:ext>
            </a:extLst>
          </p:cNvPr>
          <p:cNvPicPr>
            <a:picLocks noChangeAspect="1"/>
          </p:cNvPicPr>
          <p:nvPr/>
        </p:nvPicPr>
        <p:blipFill rotWithShape="1">
          <a:blip r:embed="rId3">
            <a:extLst>
              <a:ext uri="{28A0092B-C50C-407E-A947-70E740481C1C}">
                <a14:useLocalDpi xmlns:a14="http://schemas.microsoft.com/office/drawing/2010/main" val="0"/>
              </a:ext>
            </a:extLst>
          </a:blip>
          <a:srcRect l="8026" t="43080" r="62218" b="31279"/>
          <a:stretch/>
        </p:blipFill>
        <p:spPr>
          <a:xfrm>
            <a:off x="3002737" y="209663"/>
            <a:ext cx="4886960" cy="5198894"/>
          </a:xfrm>
          <a:prstGeom prst="rect">
            <a:avLst/>
          </a:prstGeom>
        </p:spPr>
      </p:pic>
      <p:pic>
        <p:nvPicPr>
          <p:cNvPr id="6" name="Imagem 5" descr="Uma imagem contendo Texto&#10;&#10;Descrição gerada automaticamente">
            <a:extLst>
              <a:ext uri="{FF2B5EF4-FFF2-40B4-BE49-F238E27FC236}">
                <a16:creationId xmlns:a16="http://schemas.microsoft.com/office/drawing/2014/main" xmlns="" id="{ADBCDD08-3F5B-12EA-7F66-AEE46015A058}"/>
              </a:ext>
            </a:extLst>
          </p:cNvPr>
          <p:cNvPicPr>
            <a:picLocks noChangeAspect="1"/>
          </p:cNvPicPr>
          <p:nvPr/>
        </p:nvPicPr>
        <p:blipFill rotWithShape="1">
          <a:blip r:embed="rId3">
            <a:extLst>
              <a:ext uri="{28A0092B-C50C-407E-A947-70E740481C1C}">
                <a14:useLocalDpi xmlns:a14="http://schemas.microsoft.com/office/drawing/2010/main" val="0"/>
              </a:ext>
            </a:extLst>
          </a:blip>
          <a:srcRect t="91115"/>
          <a:stretch/>
        </p:blipFill>
        <p:spPr>
          <a:xfrm>
            <a:off x="-104890" y="5510631"/>
            <a:ext cx="12223957" cy="1340906"/>
          </a:xfrm>
          <a:prstGeom prst="rect">
            <a:avLst/>
          </a:prstGeom>
        </p:spPr>
      </p:pic>
    </p:spTree>
    <p:extLst>
      <p:ext uri="{BB962C8B-B14F-4D97-AF65-F5344CB8AC3E}">
        <p14:creationId xmlns:p14="http://schemas.microsoft.com/office/powerpoint/2010/main" val="2701459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7E3B8850-8BD2-4BD2-B63F-8947722FDE9B}"/>
              </a:ext>
            </a:extLst>
          </p:cNvPr>
          <p:cNvSpPr txBox="1"/>
          <p:nvPr/>
        </p:nvSpPr>
        <p:spPr>
          <a:xfrm>
            <a:off x="2243572" y="2419623"/>
            <a:ext cx="7704856" cy="3139321"/>
          </a:xfrm>
          <a:prstGeom prst="rect">
            <a:avLst/>
          </a:prstGeom>
          <a:noFill/>
          <a:ln w="6350">
            <a:solidFill>
              <a:srgbClr val="002060"/>
            </a:solidFill>
          </a:ln>
        </p:spPr>
        <p:txBody>
          <a:bodyPr wrap="square" rtlCol="0">
            <a:spAutoFit/>
          </a:bodyPr>
          <a:lstStyle/>
          <a:p>
            <a:pPr algn="just" fontAlgn="base">
              <a:spcBef>
                <a:spcPct val="0"/>
              </a:spcBef>
              <a:spcAft>
                <a:spcPct val="0"/>
              </a:spcAft>
              <a:defRPr/>
            </a:pPr>
            <a:endParaRPr lang="pt-BR" dirty="0">
              <a:latin typeface="Arial" panose="020B0604020202020204" pitchFamily="34" charset="0"/>
              <a:cs typeface="Arial" panose="020B0604020202020204" pitchFamily="34" charset="0"/>
            </a:endParaRPr>
          </a:p>
          <a:p>
            <a:pPr algn="just" fontAlgn="base">
              <a:spcBef>
                <a:spcPct val="0"/>
              </a:spcBef>
              <a:spcAft>
                <a:spcPct val="0"/>
              </a:spcAft>
              <a:defRPr/>
            </a:pPr>
            <a:r>
              <a:rPr lang="pt-BR" dirty="0">
                <a:latin typeface="Arial" panose="020B0604020202020204" pitchFamily="34" charset="0"/>
                <a:cs typeface="Arial" panose="020B0604020202020204" pitchFamily="34" charset="0"/>
              </a:rPr>
              <a:t>Art. 227. É dever da família, da sociedade e do Estado assegurar à criança, ao adolescente e ao jovem, com absoluta prioridade, o </a:t>
            </a:r>
            <a:r>
              <a:rPr lang="pt-BR" b="1" dirty="0">
                <a:latin typeface="Arial" panose="020B0604020202020204" pitchFamily="34" charset="0"/>
                <a:cs typeface="Arial" panose="020B0604020202020204" pitchFamily="34" charset="0"/>
              </a:rPr>
              <a:t>direito</a:t>
            </a:r>
            <a:r>
              <a:rPr lang="pt-BR" dirty="0">
                <a:latin typeface="Arial" panose="020B0604020202020204" pitchFamily="34" charset="0"/>
                <a:cs typeface="Arial" panose="020B0604020202020204" pitchFamily="34" charset="0"/>
              </a:rPr>
              <a:t> à vida, à saúde, à alimentação, à educação, ao lazer, à profissionalização, à cultura, à dignidade, ao respeito, à liberdade e à convivência familiar e comunitária, além de colocá-los </a:t>
            </a:r>
            <a:r>
              <a:rPr lang="pt-BR" b="1" dirty="0">
                <a:latin typeface="Arial" panose="020B0604020202020204" pitchFamily="34" charset="0"/>
                <a:cs typeface="Arial" panose="020B0604020202020204" pitchFamily="34" charset="0"/>
              </a:rPr>
              <a:t>a salvo de toda forma de negligência, discriminação, exploração, violência, crueldade e opressão.</a:t>
            </a:r>
          </a:p>
          <a:p>
            <a:pPr algn="just" fontAlgn="base">
              <a:spcBef>
                <a:spcPct val="0"/>
              </a:spcBef>
              <a:spcAft>
                <a:spcPct val="0"/>
              </a:spcAft>
              <a:defRPr/>
            </a:pPr>
            <a:endParaRPr lang="pt-BR" dirty="0">
              <a:solidFill>
                <a:srgbClr val="0070C0"/>
              </a:solidFill>
              <a:latin typeface="Arial" panose="020B0604020202020204" pitchFamily="34" charset="0"/>
              <a:cs typeface="Arial" panose="020B0604020202020204" pitchFamily="34" charset="0"/>
            </a:endParaRPr>
          </a:p>
          <a:p>
            <a:pPr algn="just" fontAlgn="base">
              <a:spcBef>
                <a:spcPct val="0"/>
              </a:spcBef>
              <a:spcAft>
                <a:spcPct val="0"/>
              </a:spcAft>
              <a:defRPr/>
            </a:pPr>
            <a:r>
              <a:rPr lang="pt-BR" dirty="0">
                <a:latin typeface="Arial" panose="020B0604020202020204" pitchFamily="34" charset="0"/>
                <a:cs typeface="Arial" panose="020B0604020202020204" pitchFamily="34" charset="0"/>
              </a:rPr>
              <a:t>§ 4º A lei punirá severamente o abuso, a violência e a exploração sexual da criança e do adolescente.</a:t>
            </a:r>
          </a:p>
          <a:p>
            <a:pPr algn="just" fontAlgn="base">
              <a:spcBef>
                <a:spcPct val="0"/>
              </a:spcBef>
              <a:spcAft>
                <a:spcPct val="0"/>
              </a:spcAft>
            </a:pPr>
            <a:endParaRPr lang="pt-BR" dirty="0">
              <a:solidFill>
                <a:prstClr val="black"/>
              </a:solidFill>
              <a:latin typeface="Arial" charset="0"/>
              <a:cs typeface="Arial" charset="0"/>
            </a:endParaRPr>
          </a:p>
        </p:txBody>
      </p:sp>
      <p:sp>
        <p:nvSpPr>
          <p:cNvPr id="3" name="CaixaDeTexto 2">
            <a:extLst>
              <a:ext uri="{FF2B5EF4-FFF2-40B4-BE49-F238E27FC236}">
                <a16:creationId xmlns:a16="http://schemas.microsoft.com/office/drawing/2014/main" xmlns="" id="{8C684A82-6D47-42BA-B95A-E393C17CC239}"/>
              </a:ext>
            </a:extLst>
          </p:cNvPr>
          <p:cNvSpPr txBox="1"/>
          <p:nvPr/>
        </p:nvSpPr>
        <p:spPr>
          <a:xfrm>
            <a:off x="2746937" y="1760721"/>
            <a:ext cx="3528392" cy="230832"/>
          </a:xfrm>
          <a:prstGeom prst="rect">
            <a:avLst/>
          </a:prstGeom>
          <a:noFill/>
        </p:spPr>
        <p:txBody>
          <a:bodyPr wrap="square" rtlCol="0">
            <a:spAutoFit/>
          </a:bodyPr>
          <a:lstStyle/>
          <a:p>
            <a:pPr fontAlgn="base">
              <a:spcBef>
                <a:spcPct val="0"/>
              </a:spcBef>
              <a:spcAft>
                <a:spcPct val="0"/>
              </a:spcAft>
            </a:pPr>
            <a:r>
              <a:rPr lang="pt-BR" sz="900" dirty="0">
                <a:solidFill>
                  <a:prstClr val="black"/>
                </a:solidFill>
                <a:latin typeface="Arial" charset="0"/>
                <a:cs typeface="Arial" charset="0"/>
                <a:hlinkClick r:id="rId3"/>
              </a:rPr>
              <a:t>http://www.planalto.gov.br/ccivil_03/constituicao/constituicao.htm</a:t>
            </a:r>
            <a:r>
              <a:rPr lang="pt-BR" sz="900" dirty="0">
                <a:solidFill>
                  <a:prstClr val="black"/>
                </a:solidFill>
                <a:latin typeface="Arial" charset="0"/>
                <a:cs typeface="Arial" charset="0"/>
              </a:rPr>
              <a:t> </a:t>
            </a:r>
          </a:p>
        </p:txBody>
      </p:sp>
      <p:sp>
        <p:nvSpPr>
          <p:cNvPr id="5" name="CaixaDeTexto 4">
            <a:extLst>
              <a:ext uri="{FF2B5EF4-FFF2-40B4-BE49-F238E27FC236}">
                <a16:creationId xmlns:a16="http://schemas.microsoft.com/office/drawing/2014/main" xmlns="" id="{56EBFAD7-9972-3B9E-D867-AB1415368812}"/>
              </a:ext>
            </a:extLst>
          </p:cNvPr>
          <p:cNvSpPr txBox="1"/>
          <p:nvPr/>
        </p:nvSpPr>
        <p:spPr>
          <a:xfrm>
            <a:off x="2243572" y="1391389"/>
            <a:ext cx="7315200" cy="369332"/>
          </a:xfrm>
          <a:prstGeom prst="rect">
            <a:avLst/>
          </a:prstGeom>
          <a:noFill/>
        </p:spPr>
        <p:txBody>
          <a:bodyPr wrap="square" rtlCol="0">
            <a:spAutoFit/>
          </a:bodyPr>
          <a:lstStyle/>
          <a:p>
            <a:r>
              <a:rPr lang="pt-BR" b="1" dirty="0">
                <a:solidFill>
                  <a:srgbClr val="0070C0"/>
                </a:solidFill>
                <a:latin typeface="Arial Black" panose="020B0A04020102020204" pitchFamily="34" charset="0"/>
                <a:cs typeface="Arial" panose="020B0604020202020204" pitchFamily="34" charset="0"/>
              </a:rPr>
              <a:t>Constituição Federal do Brasil</a:t>
            </a:r>
          </a:p>
        </p:txBody>
      </p:sp>
    </p:spTree>
    <p:extLst>
      <p:ext uri="{BB962C8B-B14F-4D97-AF65-F5344CB8AC3E}">
        <p14:creationId xmlns:p14="http://schemas.microsoft.com/office/powerpoint/2010/main" val="105151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xmlns="" id="{4FFBEE45-F140-49D5-85EA-C78C24340B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F9BFDA30-3486-41DB-83D4-45196227C4AE}"/>
              </a:ext>
            </a:extLst>
          </p:cNvPr>
          <p:cNvSpPr>
            <a:spLocks noGrp="1"/>
          </p:cNvSpPr>
          <p:nvPr>
            <p:ph type="title"/>
          </p:nvPr>
        </p:nvSpPr>
        <p:spPr>
          <a:xfrm>
            <a:off x="1926761" y="892655"/>
            <a:ext cx="5489028" cy="523856"/>
          </a:xfrm>
        </p:spPr>
        <p:txBody>
          <a:bodyPr vert="horz" lIns="91440" tIns="45720" rIns="91440" bIns="45720" rtlCol="0" anchor="ctr">
            <a:normAutofit/>
          </a:bodyPr>
          <a:lstStyle/>
          <a:p>
            <a:pPr defTabSz="914400"/>
            <a:r>
              <a:rPr lang="en-US" sz="1800" kern="1200" dirty="0" err="1">
                <a:solidFill>
                  <a:srgbClr val="0070C0"/>
                </a:solidFill>
                <a:latin typeface="Arial Black" panose="020B0A04020102020204" pitchFamily="34" charset="0"/>
              </a:rPr>
              <a:t>Estatuto</a:t>
            </a:r>
            <a:r>
              <a:rPr lang="en-US" sz="1800" kern="1200" dirty="0">
                <a:solidFill>
                  <a:srgbClr val="0070C0"/>
                </a:solidFill>
                <a:latin typeface="Arial Black" panose="020B0A04020102020204" pitchFamily="34" charset="0"/>
              </a:rPr>
              <a:t> da </a:t>
            </a:r>
            <a:r>
              <a:rPr lang="en-US" sz="1800" kern="1200" dirty="0" err="1">
                <a:solidFill>
                  <a:srgbClr val="0070C0"/>
                </a:solidFill>
                <a:latin typeface="Arial Black" panose="020B0A04020102020204" pitchFamily="34" charset="0"/>
              </a:rPr>
              <a:t>Criança</a:t>
            </a:r>
            <a:r>
              <a:rPr lang="en-US" sz="1800" kern="1200" dirty="0">
                <a:solidFill>
                  <a:srgbClr val="0070C0"/>
                </a:solidFill>
                <a:latin typeface="Arial Black" panose="020B0A04020102020204" pitchFamily="34" charset="0"/>
              </a:rPr>
              <a:t> e do </a:t>
            </a:r>
            <a:r>
              <a:rPr lang="en-US" sz="1800" kern="1200" dirty="0" err="1">
                <a:solidFill>
                  <a:srgbClr val="0070C0"/>
                </a:solidFill>
                <a:latin typeface="Arial Black" panose="020B0A04020102020204" pitchFamily="34" charset="0"/>
              </a:rPr>
              <a:t>Adolescente</a:t>
            </a:r>
            <a:endParaRPr lang="en-US" sz="1800" kern="1200" dirty="0">
              <a:solidFill>
                <a:srgbClr val="0070C0"/>
              </a:solidFill>
              <a:latin typeface="Arial Black" panose="020B0A04020102020204" pitchFamily="34" charset="0"/>
            </a:endParaRPr>
          </a:p>
        </p:txBody>
      </p:sp>
      <p:sp>
        <p:nvSpPr>
          <p:cNvPr id="3" name="Espaço Reservado para Conteúdo 2">
            <a:extLst>
              <a:ext uri="{FF2B5EF4-FFF2-40B4-BE49-F238E27FC236}">
                <a16:creationId xmlns:a16="http://schemas.microsoft.com/office/drawing/2014/main" xmlns="" id="{14122DA3-FD8C-477D-AECB-01F3A8682B14}"/>
              </a:ext>
            </a:extLst>
          </p:cNvPr>
          <p:cNvSpPr>
            <a:spLocks noGrp="1"/>
          </p:cNvSpPr>
          <p:nvPr>
            <p:ph idx="1"/>
          </p:nvPr>
        </p:nvSpPr>
        <p:spPr>
          <a:xfrm>
            <a:off x="1926761" y="2234885"/>
            <a:ext cx="8068577" cy="3730460"/>
          </a:xfrm>
          <a:ln w="6350">
            <a:solidFill>
              <a:srgbClr val="002060"/>
            </a:solidFill>
          </a:ln>
        </p:spPr>
        <p:txBody>
          <a:bodyPr vert="horz" lIns="91440" tIns="45720" rIns="91440" bIns="45720" rtlCol="0">
            <a:normAutofit/>
          </a:bodyPr>
          <a:lstStyle/>
          <a:p>
            <a:pPr marL="0" indent="0" defTabSz="914400" fontAlgn="base">
              <a:spcBef>
                <a:spcPct val="0"/>
              </a:spcBef>
              <a:spcAft>
                <a:spcPts val="600"/>
              </a:spcAft>
              <a:buNone/>
              <a:defRPr/>
            </a:pPr>
            <a:r>
              <a:rPr lang="en-US" sz="1800" dirty="0">
                <a:latin typeface="Arial" panose="020B0604020202020204" pitchFamily="34" charset="0"/>
                <a:cs typeface="Arial" panose="020B0604020202020204" pitchFamily="34" charset="0"/>
              </a:rPr>
              <a:t>Art. 5º </a:t>
            </a:r>
            <a:r>
              <a:rPr lang="en-US" sz="1800" dirty="0" err="1">
                <a:latin typeface="Arial" panose="020B0604020202020204" pitchFamily="34" charset="0"/>
                <a:cs typeface="Arial" panose="020B0604020202020204" pitchFamily="34" charset="0"/>
              </a:rPr>
              <a:t>Nenhuma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criança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adolescente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será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objeto</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qualquer</a:t>
            </a:r>
            <a:r>
              <a:rPr lang="en-US" sz="1800" dirty="0">
                <a:latin typeface="Arial" panose="020B0604020202020204" pitchFamily="34" charset="0"/>
                <a:cs typeface="Arial" panose="020B0604020202020204" pitchFamily="34" charset="0"/>
              </a:rPr>
              <a:t> forma de </a:t>
            </a:r>
            <a:r>
              <a:rPr lang="en-US" sz="1800" dirty="0" err="1">
                <a:latin typeface="Arial" panose="020B0604020202020204" pitchFamily="34" charset="0"/>
                <a:cs typeface="Arial" panose="020B0604020202020204" pitchFamily="34" charset="0"/>
              </a:rPr>
              <a:t>negligência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discriminação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exploração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violência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crueldade</a:t>
            </a:r>
            <a:r>
              <a:rPr lang="en-US" sz="1800" dirty="0">
                <a:latin typeface="Arial" panose="020B0604020202020204" pitchFamily="34" charset="0"/>
                <a:cs typeface="Arial" panose="020B0604020202020204" pitchFamily="34" charset="0"/>
              </a:rPr>
              <a:t> e </a:t>
            </a:r>
            <a:r>
              <a:rPr lang="en-US" sz="1800" dirty="0" err="1">
                <a:latin typeface="Arial" panose="020B0604020202020204" pitchFamily="34" charset="0"/>
                <a:cs typeface="Arial" panose="020B0604020202020204" pitchFamily="34" charset="0"/>
              </a:rPr>
              <a:t>opressão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punido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na</a:t>
            </a:r>
            <a:r>
              <a:rPr lang="en-US" sz="1800" dirty="0">
                <a:latin typeface="Arial" panose="020B0604020202020204" pitchFamily="34" charset="0"/>
                <a:cs typeface="Arial" panose="020B0604020202020204" pitchFamily="34" charset="0"/>
              </a:rPr>
              <a:t> forma da lei </a:t>
            </a:r>
            <a:r>
              <a:rPr lang="en-US" sz="1800" dirty="0" err="1">
                <a:latin typeface="Arial" panose="020B0604020202020204" pitchFamily="34" charset="0"/>
                <a:cs typeface="Arial" panose="020B0604020202020204" pitchFamily="34" charset="0"/>
              </a:rPr>
              <a:t>qualquer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atentado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ação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omissão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aos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seus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direitos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fundamentais</a:t>
            </a:r>
            <a:r>
              <a:rPr lang="en-US" sz="1800" dirty="0">
                <a:latin typeface="Arial" panose="020B0604020202020204" pitchFamily="34" charset="0"/>
                <a:cs typeface="Arial" panose="020B0604020202020204" pitchFamily="34" charset="0"/>
              </a:rPr>
              <a:t>.</a:t>
            </a:r>
          </a:p>
          <a:p>
            <a:pPr marL="0" indent="-228600" defTabSz="914400" fontAlgn="base">
              <a:spcBef>
                <a:spcPct val="0"/>
              </a:spcBef>
              <a:spcAft>
                <a:spcPts val="600"/>
              </a:spcAft>
              <a:defRPr/>
            </a:pPr>
            <a:endParaRPr lang="en-US" sz="1800" dirty="0">
              <a:latin typeface="Arial" panose="020B0604020202020204" pitchFamily="34" charset="0"/>
              <a:cs typeface="Arial" panose="020B0604020202020204" pitchFamily="34" charset="0"/>
            </a:endParaRPr>
          </a:p>
          <a:p>
            <a:pPr marL="0" indent="0" defTabSz="914400" fontAlgn="base">
              <a:spcBef>
                <a:spcPct val="0"/>
              </a:spcBef>
              <a:spcAft>
                <a:spcPts val="600"/>
              </a:spcAft>
              <a:buNone/>
              <a:defRPr/>
            </a:pPr>
            <a:r>
              <a:rPr lang="en-US" sz="1800" dirty="0">
                <a:latin typeface="Arial" panose="020B0604020202020204" pitchFamily="34" charset="0"/>
                <a:cs typeface="Arial" panose="020B0604020202020204" pitchFamily="34" charset="0"/>
              </a:rPr>
              <a:t>Art. 70. É </a:t>
            </a:r>
            <a:r>
              <a:rPr lang="en-US" sz="1800" dirty="0" err="1">
                <a:latin typeface="Arial" panose="020B0604020202020204" pitchFamily="34" charset="0"/>
                <a:cs typeface="Arial" panose="020B0604020202020204" pitchFamily="34" charset="0"/>
              </a:rPr>
              <a:t>dever</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todos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prevenir</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ocorrência</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ameaça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violação</a:t>
            </a:r>
            <a:r>
              <a:rPr lang="en-US" sz="1800" dirty="0">
                <a:latin typeface="Arial" panose="020B0604020202020204" pitchFamily="34" charset="0"/>
                <a:cs typeface="Arial" panose="020B0604020202020204" pitchFamily="34" charset="0"/>
              </a:rPr>
              <a:t> dos </a:t>
            </a:r>
            <a:r>
              <a:rPr lang="en-US" sz="1800" dirty="0" err="1">
                <a:latin typeface="Arial" panose="020B0604020202020204" pitchFamily="34" charset="0"/>
                <a:cs typeface="Arial" panose="020B0604020202020204" pitchFamily="34" charset="0"/>
              </a:rPr>
              <a:t>direitos</a:t>
            </a:r>
            <a:r>
              <a:rPr lang="en-US" sz="1800" dirty="0">
                <a:latin typeface="Arial" panose="020B0604020202020204" pitchFamily="34" charset="0"/>
                <a:cs typeface="Arial" panose="020B0604020202020204" pitchFamily="34" charset="0"/>
              </a:rPr>
              <a:t> da </a:t>
            </a:r>
            <a:r>
              <a:rPr lang="en-US" sz="1800" dirty="0" err="1">
                <a:latin typeface="Arial" panose="020B0604020202020204" pitchFamily="34" charset="0"/>
                <a:cs typeface="Arial" panose="020B0604020202020204" pitchFamily="34" charset="0"/>
              </a:rPr>
              <a:t>criança</a:t>
            </a:r>
            <a:r>
              <a:rPr lang="en-US" sz="1800" dirty="0">
                <a:latin typeface="Arial" panose="020B0604020202020204" pitchFamily="34" charset="0"/>
                <a:cs typeface="Arial" panose="020B0604020202020204" pitchFamily="34" charset="0"/>
              </a:rPr>
              <a:t> e do </a:t>
            </a:r>
            <a:r>
              <a:rPr lang="en-US" sz="1800" dirty="0" err="1">
                <a:latin typeface="Arial" panose="020B0604020202020204" pitchFamily="34" charset="0"/>
                <a:cs typeface="Arial" panose="020B0604020202020204" pitchFamily="34" charset="0"/>
              </a:rPr>
              <a:t>adolescente</a:t>
            </a:r>
            <a:r>
              <a:rPr lang="en-US" sz="1800" dirty="0">
                <a:latin typeface="Arial" panose="020B0604020202020204" pitchFamily="34" charset="0"/>
                <a:cs typeface="Arial" panose="020B0604020202020204" pitchFamily="34" charset="0"/>
              </a:rPr>
              <a:t>.</a:t>
            </a:r>
          </a:p>
          <a:p>
            <a:pPr marL="0" indent="-228600" defTabSz="914400" fontAlgn="base">
              <a:spcBef>
                <a:spcPct val="0"/>
              </a:spcBef>
              <a:spcAft>
                <a:spcPts val="600"/>
              </a:spcAft>
              <a:defRPr/>
            </a:pPr>
            <a:endParaRPr lang="en-US" sz="1800" dirty="0">
              <a:latin typeface="Arial" panose="020B0604020202020204" pitchFamily="34" charset="0"/>
              <a:cs typeface="Arial" panose="020B0604020202020204" pitchFamily="34" charset="0"/>
            </a:endParaRPr>
          </a:p>
          <a:p>
            <a:pPr marL="0" indent="0" defTabSz="914400" fontAlgn="base">
              <a:spcBef>
                <a:spcPct val="0"/>
              </a:spcBef>
              <a:spcAft>
                <a:spcPts val="600"/>
              </a:spcAft>
              <a:buNone/>
              <a:defRPr/>
            </a:pPr>
            <a:r>
              <a:rPr lang="en-US" sz="1800" dirty="0">
                <a:latin typeface="Arial" panose="020B0604020202020204" pitchFamily="34" charset="0"/>
                <a:cs typeface="Arial" panose="020B0604020202020204" pitchFamily="34" charset="0"/>
              </a:rPr>
              <a:t>Art. 88. São </a:t>
            </a:r>
            <a:r>
              <a:rPr lang="en-US" sz="1800" dirty="0" err="1">
                <a:latin typeface="Arial" panose="020B0604020202020204" pitchFamily="34" charset="0"/>
                <a:cs typeface="Arial" panose="020B0604020202020204" pitchFamily="34" charset="0"/>
              </a:rPr>
              <a:t>diretrizes</a:t>
            </a:r>
            <a:r>
              <a:rPr lang="en-US" sz="1800" dirty="0">
                <a:latin typeface="Arial" panose="020B0604020202020204" pitchFamily="34" charset="0"/>
                <a:cs typeface="Arial" panose="020B0604020202020204" pitchFamily="34" charset="0"/>
              </a:rPr>
              <a:t> da </a:t>
            </a:r>
            <a:r>
              <a:rPr lang="en-US" sz="1800" dirty="0" err="1">
                <a:latin typeface="Arial" panose="020B0604020202020204" pitchFamily="34" charset="0"/>
                <a:cs typeface="Arial" panose="020B0604020202020204" pitchFamily="34" charset="0"/>
              </a:rPr>
              <a:t>política</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atendimento</a:t>
            </a:r>
            <a:r>
              <a:rPr lang="en-US" sz="1800" dirty="0">
                <a:latin typeface="Arial" panose="020B0604020202020204" pitchFamily="34" charset="0"/>
                <a:cs typeface="Arial" panose="020B0604020202020204" pitchFamily="34" charset="0"/>
              </a:rPr>
              <a:t>: </a:t>
            </a:r>
          </a:p>
          <a:p>
            <a:pPr marL="0" indent="0" defTabSz="914400" fontAlgn="base">
              <a:spcBef>
                <a:spcPct val="0"/>
              </a:spcBef>
              <a:spcAft>
                <a:spcPts val="600"/>
              </a:spcAft>
              <a:buNone/>
              <a:defRPr/>
            </a:pPr>
            <a:r>
              <a:rPr lang="en-US" sz="1800" dirty="0">
                <a:latin typeface="Arial" panose="020B0604020202020204" pitchFamily="34" charset="0"/>
                <a:cs typeface="Arial" panose="020B0604020202020204" pitchFamily="34" charset="0"/>
              </a:rPr>
              <a:t>X - </a:t>
            </a:r>
            <a:r>
              <a:rPr lang="en-US" sz="1800" dirty="0" err="1">
                <a:latin typeface="Arial" panose="020B0604020202020204" pitchFamily="34" charset="0"/>
                <a:cs typeface="Arial" panose="020B0604020202020204" pitchFamily="34" charset="0"/>
              </a:rPr>
              <a:t>realização</a:t>
            </a:r>
            <a:r>
              <a:rPr lang="en-US" sz="1800" dirty="0">
                <a:latin typeface="Arial" panose="020B0604020202020204" pitchFamily="34" charset="0"/>
                <a:cs typeface="Arial" panose="020B0604020202020204" pitchFamily="34" charset="0"/>
              </a:rPr>
              <a:t> e </a:t>
            </a:r>
            <a:r>
              <a:rPr lang="en-US" sz="1800" dirty="0" err="1">
                <a:latin typeface="Arial" panose="020B0604020202020204" pitchFamily="34" charset="0"/>
                <a:cs typeface="Arial" panose="020B0604020202020204" pitchFamily="34" charset="0"/>
              </a:rPr>
              <a:t>divulgação</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pesquisas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sobre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desenvolvimento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infantil</a:t>
            </a:r>
            <a:r>
              <a:rPr lang="en-US" sz="1800" dirty="0">
                <a:latin typeface="Arial" panose="020B0604020202020204" pitchFamily="34" charset="0"/>
                <a:cs typeface="Arial" panose="020B0604020202020204" pitchFamily="34" charset="0"/>
              </a:rPr>
              <a:t> e </a:t>
            </a:r>
            <a:r>
              <a:rPr lang="en-US" sz="1800" dirty="0" err="1">
                <a:latin typeface="Arial" panose="020B0604020202020204" pitchFamily="34" charset="0"/>
                <a:cs typeface="Arial" panose="020B0604020202020204" pitchFamily="34" charset="0"/>
              </a:rPr>
              <a:t>sobre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prevenção</a:t>
            </a:r>
            <a:r>
              <a:rPr lang="en-US" sz="1800" dirty="0">
                <a:latin typeface="Arial" panose="020B0604020202020204" pitchFamily="34" charset="0"/>
                <a:cs typeface="Arial" panose="020B0604020202020204" pitchFamily="34" charset="0"/>
              </a:rPr>
              <a:t> da </a:t>
            </a:r>
            <a:r>
              <a:rPr lang="en-US" sz="1800" dirty="0" err="1">
                <a:latin typeface="Arial" panose="020B0604020202020204" pitchFamily="34" charset="0"/>
                <a:cs typeface="Arial" panose="020B0604020202020204" pitchFamily="34" charset="0"/>
              </a:rPr>
              <a:t>violência</a:t>
            </a:r>
            <a:r>
              <a:rPr lang="en-US" sz="1800" dirty="0">
                <a:latin typeface="Arial" panose="020B0604020202020204" pitchFamily="34" charset="0"/>
                <a:cs typeface="Arial" panose="020B0604020202020204" pitchFamily="34" charset="0"/>
              </a:rPr>
              <a:t>.</a:t>
            </a:r>
          </a:p>
        </p:txBody>
      </p:sp>
      <p:sp>
        <p:nvSpPr>
          <p:cNvPr id="4" name="CaixaDeTexto 3">
            <a:extLst>
              <a:ext uri="{FF2B5EF4-FFF2-40B4-BE49-F238E27FC236}">
                <a16:creationId xmlns:a16="http://schemas.microsoft.com/office/drawing/2014/main" xmlns="" id="{F09D22A2-E1CA-4B63-8205-A0359A502D49}"/>
              </a:ext>
            </a:extLst>
          </p:cNvPr>
          <p:cNvSpPr txBox="1"/>
          <p:nvPr/>
        </p:nvSpPr>
        <p:spPr>
          <a:xfrm>
            <a:off x="1926761" y="1416511"/>
            <a:ext cx="4562929" cy="357352"/>
          </a:xfrm>
          <a:prstGeom prst="rect">
            <a:avLst/>
          </a:prstGeom>
        </p:spPr>
        <p:txBody>
          <a:bodyPr vert="horz" lIns="91440" tIns="45720" rIns="91440" bIns="45720" rtlCol="0">
            <a:normAutofit/>
          </a:bodyPr>
          <a:lstStyle/>
          <a:p>
            <a:pPr fontAlgn="base">
              <a:lnSpc>
                <a:spcPct val="90000"/>
              </a:lnSpc>
              <a:spcBef>
                <a:spcPct val="0"/>
              </a:spcBef>
              <a:spcAft>
                <a:spcPts val="600"/>
              </a:spcAft>
            </a:pPr>
            <a:r>
              <a:rPr lang="en-US" sz="1500" dirty="0">
                <a:solidFill>
                  <a:srgbClr val="0070C0"/>
                </a:solidFill>
                <a:hlinkClick r:id="rId2">
                  <a:extLst>
                    <a:ext uri="{A12FA001-AC4F-418D-AE19-62706E023703}">
                      <ahyp:hlinkClr xmlns:ahyp="http://schemas.microsoft.com/office/drawing/2018/hyperlinkcolor" xmlns="" val="tx"/>
                    </a:ext>
                  </a:extLst>
                </a:hlinkClick>
              </a:rPr>
              <a:t>http://www.planalto.gov.br/ccivil_03/leis/l8069.htm</a:t>
            </a:r>
            <a:r>
              <a:rPr lang="en-US" sz="1500" dirty="0">
                <a:solidFill>
                  <a:srgbClr val="0070C0"/>
                </a:solidFill>
              </a:rPr>
              <a:t> </a:t>
            </a:r>
          </a:p>
        </p:txBody>
      </p:sp>
    </p:spTree>
    <p:extLst>
      <p:ext uri="{BB962C8B-B14F-4D97-AF65-F5344CB8AC3E}">
        <p14:creationId xmlns:p14="http://schemas.microsoft.com/office/powerpoint/2010/main" val="156790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A2EB5B94-0BD5-45DF-96C2-A453E908C8F9}"/>
              </a:ext>
            </a:extLst>
          </p:cNvPr>
          <p:cNvSpPr txBox="1"/>
          <p:nvPr/>
        </p:nvSpPr>
        <p:spPr>
          <a:xfrm>
            <a:off x="1955540" y="354373"/>
            <a:ext cx="5148572" cy="477054"/>
          </a:xfrm>
          <a:prstGeom prst="rect">
            <a:avLst/>
          </a:prstGeom>
          <a:noFill/>
        </p:spPr>
        <p:txBody>
          <a:bodyPr wrap="square" rtlCol="0">
            <a:spAutoFit/>
          </a:bodyPr>
          <a:lstStyle/>
          <a:p>
            <a:pPr fontAlgn="base">
              <a:spcBef>
                <a:spcPct val="0"/>
              </a:spcBef>
              <a:spcAft>
                <a:spcPct val="0"/>
              </a:spcAft>
            </a:pPr>
            <a:r>
              <a:rPr lang="pt-BR" sz="2500" b="1" dirty="0">
                <a:solidFill>
                  <a:srgbClr val="0070C0"/>
                </a:solidFill>
                <a:latin typeface="Arial Black" panose="020B0A04020102020204" pitchFamily="34" charset="0"/>
                <a:cs typeface="Arial" charset="0"/>
              </a:rPr>
              <a:t>ECA &amp; LEI Nº 13.010/2014</a:t>
            </a:r>
          </a:p>
        </p:txBody>
      </p:sp>
      <p:sp>
        <p:nvSpPr>
          <p:cNvPr id="3" name="CaixaDeTexto 2">
            <a:extLst>
              <a:ext uri="{FF2B5EF4-FFF2-40B4-BE49-F238E27FC236}">
                <a16:creationId xmlns:a16="http://schemas.microsoft.com/office/drawing/2014/main" xmlns="" id="{446133A6-0C28-4C43-8C17-0EF2D51C19C9}"/>
              </a:ext>
            </a:extLst>
          </p:cNvPr>
          <p:cNvSpPr txBox="1"/>
          <p:nvPr/>
        </p:nvSpPr>
        <p:spPr>
          <a:xfrm>
            <a:off x="1955540" y="955398"/>
            <a:ext cx="8280920" cy="5632311"/>
          </a:xfrm>
          <a:prstGeom prst="rect">
            <a:avLst/>
          </a:prstGeom>
          <a:noFill/>
          <a:ln w="25400" cmpd="dbl">
            <a:solidFill>
              <a:srgbClr val="0070C0"/>
            </a:solidFill>
          </a:ln>
        </p:spPr>
        <p:txBody>
          <a:bodyPr wrap="square" rtlCol="0">
            <a:spAutoFit/>
          </a:bodyPr>
          <a:lstStyle/>
          <a:p>
            <a:pPr fontAlgn="base">
              <a:spcBef>
                <a:spcPct val="0"/>
              </a:spcBef>
              <a:spcAft>
                <a:spcPct val="0"/>
              </a:spcAft>
              <a:defRPr/>
            </a:pPr>
            <a:r>
              <a:rPr lang="pt-BR" sz="1200" dirty="0">
                <a:solidFill>
                  <a:prstClr val="black"/>
                </a:solidFill>
                <a:latin typeface="Arial" charset="0"/>
                <a:cs typeface="Arial" charset="0"/>
              </a:rPr>
              <a:t>Art. 18-A. A criança e o adolescente têm o </a:t>
            </a:r>
            <a:r>
              <a:rPr lang="pt-BR" sz="1200" b="1" u="sng" dirty="0">
                <a:solidFill>
                  <a:prstClr val="black"/>
                </a:solidFill>
                <a:latin typeface="Arial" charset="0"/>
                <a:cs typeface="Arial" charset="0"/>
              </a:rPr>
              <a:t>direito de ser educados e cuidados sem o uso de castigo físico ou de tratamento cruel ou degradante</a:t>
            </a:r>
            <a:r>
              <a:rPr lang="pt-BR" sz="1200" dirty="0">
                <a:solidFill>
                  <a:prstClr val="black"/>
                </a:solidFill>
                <a:latin typeface="Arial" charset="0"/>
                <a:cs typeface="Arial" charset="0"/>
              </a:rPr>
              <a:t>, como formas de correção, disciplina, educação ou qualquer outro pretexto, pelos pais, pelos integrantes da família ampliada, pelos responsáveis, pelos agentes públicos executores de medidas socioeducativas ou por qualquer pessoa encarregada de cuidar deles, tratá-los, educá-los ou protegê-los.</a:t>
            </a:r>
            <a:br>
              <a:rPr lang="pt-BR" sz="1200" dirty="0">
                <a:solidFill>
                  <a:prstClr val="black"/>
                </a:solidFill>
                <a:latin typeface="Arial" charset="0"/>
                <a:cs typeface="Arial" charset="0"/>
              </a:rPr>
            </a:br>
            <a:r>
              <a:rPr lang="pt-BR" sz="1200" dirty="0">
                <a:solidFill>
                  <a:prstClr val="black"/>
                </a:solidFill>
                <a:latin typeface="Arial" charset="0"/>
                <a:cs typeface="Arial" charset="0"/>
              </a:rPr>
              <a:t>Parágrafo único. Para os fins desta Lei, considera-se:</a:t>
            </a:r>
          </a:p>
          <a:p>
            <a:pPr fontAlgn="base">
              <a:spcBef>
                <a:spcPct val="0"/>
              </a:spcBef>
              <a:spcAft>
                <a:spcPct val="0"/>
              </a:spcAft>
              <a:defRPr/>
            </a:pPr>
            <a:r>
              <a:rPr lang="pt-BR" sz="1200" dirty="0">
                <a:solidFill>
                  <a:prstClr val="black"/>
                </a:solidFill>
                <a:latin typeface="Arial" charset="0"/>
                <a:cs typeface="Arial" charset="0"/>
              </a:rPr>
              <a:t/>
            </a:r>
            <a:br>
              <a:rPr lang="pt-BR" sz="1200" dirty="0">
                <a:solidFill>
                  <a:prstClr val="black"/>
                </a:solidFill>
                <a:latin typeface="Arial" charset="0"/>
                <a:cs typeface="Arial" charset="0"/>
              </a:rPr>
            </a:br>
            <a:r>
              <a:rPr lang="pt-BR" sz="1200" dirty="0">
                <a:solidFill>
                  <a:prstClr val="black"/>
                </a:solidFill>
                <a:latin typeface="Arial" charset="0"/>
                <a:cs typeface="Arial" charset="0"/>
              </a:rPr>
              <a:t>I - castigo físico: ação de natureza disciplinar ou punitiva aplicada com o uso da força física sobre a criança ou o adolescente que resulte em:</a:t>
            </a:r>
            <a:br>
              <a:rPr lang="pt-BR" sz="1200" dirty="0">
                <a:solidFill>
                  <a:prstClr val="black"/>
                </a:solidFill>
                <a:latin typeface="Arial" charset="0"/>
                <a:cs typeface="Arial" charset="0"/>
              </a:rPr>
            </a:br>
            <a:r>
              <a:rPr lang="pt-BR" sz="1200" dirty="0">
                <a:solidFill>
                  <a:prstClr val="black"/>
                </a:solidFill>
                <a:latin typeface="Arial" charset="0"/>
                <a:cs typeface="Arial" charset="0"/>
              </a:rPr>
              <a:t>a) sofrimento físico; ou</a:t>
            </a:r>
            <a:br>
              <a:rPr lang="pt-BR" sz="1200" dirty="0">
                <a:solidFill>
                  <a:prstClr val="black"/>
                </a:solidFill>
                <a:latin typeface="Arial" charset="0"/>
                <a:cs typeface="Arial" charset="0"/>
              </a:rPr>
            </a:br>
            <a:r>
              <a:rPr lang="pt-BR" sz="1200" dirty="0">
                <a:solidFill>
                  <a:prstClr val="black"/>
                </a:solidFill>
                <a:latin typeface="Arial" charset="0"/>
                <a:cs typeface="Arial" charset="0"/>
              </a:rPr>
              <a:t>b) lesão;</a:t>
            </a:r>
            <a:br>
              <a:rPr lang="pt-BR" sz="1200" dirty="0">
                <a:solidFill>
                  <a:prstClr val="black"/>
                </a:solidFill>
                <a:latin typeface="Arial" charset="0"/>
                <a:cs typeface="Arial" charset="0"/>
              </a:rPr>
            </a:br>
            <a:r>
              <a:rPr lang="pt-BR" sz="1200" dirty="0">
                <a:solidFill>
                  <a:prstClr val="black"/>
                </a:solidFill>
                <a:latin typeface="Arial" charset="0"/>
                <a:cs typeface="Arial" charset="0"/>
              </a:rPr>
              <a:t>II - tratamento cruel ou degradante: conduta ou forma cruel de tratamento em relação à criança ou ao adolescente que:</a:t>
            </a:r>
            <a:br>
              <a:rPr lang="pt-BR" sz="1200" dirty="0">
                <a:solidFill>
                  <a:prstClr val="black"/>
                </a:solidFill>
                <a:latin typeface="Arial" charset="0"/>
                <a:cs typeface="Arial" charset="0"/>
              </a:rPr>
            </a:br>
            <a:r>
              <a:rPr lang="pt-BR" sz="1200" dirty="0">
                <a:solidFill>
                  <a:prstClr val="black"/>
                </a:solidFill>
                <a:latin typeface="Arial" charset="0"/>
                <a:cs typeface="Arial" charset="0"/>
              </a:rPr>
              <a:t>a) humilhe; ou</a:t>
            </a:r>
            <a:br>
              <a:rPr lang="pt-BR" sz="1200" dirty="0">
                <a:solidFill>
                  <a:prstClr val="black"/>
                </a:solidFill>
                <a:latin typeface="Arial" charset="0"/>
                <a:cs typeface="Arial" charset="0"/>
              </a:rPr>
            </a:br>
            <a:r>
              <a:rPr lang="pt-BR" sz="1200" dirty="0">
                <a:solidFill>
                  <a:prstClr val="black"/>
                </a:solidFill>
                <a:latin typeface="Arial" charset="0"/>
                <a:cs typeface="Arial" charset="0"/>
              </a:rPr>
              <a:t>b) ameace gravemente; ou</a:t>
            </a:r>
            <a:br>
              <a:rPr lang="pt-BR" sz="1200" dirty="0">
                <a:solidFill>
                  <a:prstClr val="black"/>
                </a:solidFill>
                <a:latin typeface="Arial" charset="0"/>
                <a:cs typeface="Arial" charset="0"/>
              </a:rPr>
            </a:br>
            <a:r>
              <a:rPr lang="pt-BR" sz="1200" dirty="0">
                <a:solidFill>
                  <a:prstClr val="black"/>
                </a:solidFill>
                <a:latin typeface="Arial" charset="0"/>
                <a:cs typeface="Arial" charset="0"/>
              </a:rPr>
              <a:t>c) ridicularize.”</a:t>
            </a:r>
          </a:p>
          <a:p>
            <a:pPr fontAlgn="base">
              <a:spcBef>
                <a:spcPct val="0"/>
              </a:spcBef>
              <a:spcAft>
                <a:spcPct val="0"/>
              </a:spcAft>
              <a:defRPr/>
            </a:pPr>
            <a:r>
              <a:rPr lang="pt-BR" sz="1200" dirty="0">
                <a:solidFill>
                  <a:prstClr val="black"/>
                </a:solidFill>
                <a:latin typeface="Arial" charset="0"/>
                <a:cs typeface="Arial" charset="0"/>
              </a:rPr>
              <a:t/>
            </a:r>
            <a:br>
              <a:rPr lang="pt-BR" sz="1200" dirty="0">
                <a:solidFill>
                  <a:prstClr val="black"/>
                </a:solidFill>
                <a:latin typeface="Arial" charset="0"/>
                <a:cs typeface="Arial" charset="0"/>
              </a:rPr>
            </a:br>
            <a:r>
              <a:rPr lang="pt-BR" sz="1200" dirty="0">
                <a:solidFill>
                  <a:prstClr val="black"/>
                </a:solidFill>
                <a:latin typeface="Arial" charset="0"/>
                <a:cs typeface="Arial" charset="0"/>
              </a:rPr>
              <a:t>“Art. 18-B. Os pais, os integrantes da família ampliada, os responsáveis, os agentes públicos executores de medidas socioeducativas ou qualquer pessoa encarregada de cuidar de crianças e de adolescentes, tratá-los, educá-los ou protegê-los que utilizarem castigo físico ou tratamento cruel ou degradante como formas de correção, disciplina, educação ou qualquer outro pretexto estarão sujeitos, </a:t>
            </a:r>
            <a:r>
              <a:rPr lang="pt-BR" sz="1200" b="1" dirty="0">
                <a:solidFill>
                  <a:prstClr val="black"/>
                </a:solidFill>
                <a:latin typeface="Arial" charset="0"/>
                <a:cs typeface="Arial" charset="0"/>
              </a:rPr>
              <a:t>sem prejuízo de outras sanções cabíveis, às seguintes medidas, que serão aplicadas de acordo com a gravidade do caso</a:t>
            </a:r>
            <a:r>
              <a:rPr lang="pt-BR" sz="1200" dirty="0">
                <a:solidFill>
                  <a:prstClr val="black"/>
                </a:solidFill>
                <a:latin typeface="Arial" charset="0"/>
                <a:cs typeface="Arial" charset="0"/>
              </a:rPr>
              <a:t>:</a:t>
            </a:r>
          </a:p>
          <a:p>
            <a:pPr fontAlgn="base">
              <a:spcBef>
                <a:spcPct val="0"/>
              </a:spcBef>
              <a:spcAft>
                <a:spcPct val="0"/>
              </a:spcAft>
              <a:defRPr/>
            </a:pPr>
            <a:r>
              <a:rPr lang="pt-BR" sz="1200" dirty="0">
                <a:solidFill>
                  <a:prstClr val="black"/>
                </a:solidFill>
                <a:latin typeface="Arial" charset="0"/>
                <a:cs typeface="Arial" charset="0"/>
              </a:rPr>
              <a:t/>
            </a:r>
            <a:br>
              <a:rPr lang="pt-BR" sz="1200" dirty="0">
                <a:solidFill>
                  <a:prstClr val="black"/>
                </a:solidFill>
                <a:latin typeface="Arial" charset="0"/>
                <a:cs typeface="Arial" charset="0"/>
              </a:rPr>
            </a:br>
            <a:r>
              <a:rPr lang="pt-BR" sz="1200" dirty="0">
                <a:solidFill>
                  <a:prstClr val="black"/>
                </a:solidFill>
                <a:latin typeface="Arial" charset="0"/>
                <a:cs typeface="Arial" charset="0"/>
              </a:rPr>
              <a:t>I - encaminhamento a programa oficial ou comunitário de proteção à família;</a:t>
            </a:r>
            <a:br>
              <a:rPr lang="pt-BR" sz="1200" dirty="0">
                <a:solidFill>
                  <a:prstClr val="black"/>
                </a:solidFill>
                <a:latin typeface="Arial" charset="0"/>
                <a:cs typeface="Arial" charset="0"/>
              </a:rPr>
            </a:br>
            <a:r>
              <a:rPr lang="pt-BR" sz="1200" dirty="0">
                <a:solidFill>
                  <a:prstClr val="black"/>
                </a:solidFill>
                <a:latin typeface="Arial" charset="0"/>
                <a:cs typeface="Arial" charset="0"/>
              </a:rPr>
              <a:t>II - encaminhamento a tratamento psicológico ou psiquiátrico;</a:t>
            </a:r>
            <a:br>
              <a:rPr lang="pt-BR" sz="1200" dirty="0">
                <a:solidFill>
                  <a:prstClr val="black"/>
                </a:solidFill>
                <a:latin typeface="Arial" charset="0"/>
                <a:cs typeface="Arial" charset="0"/>
              </a:rPr>
            </a:br>
            <a:r>
              <a:rPr lang="pt-BR" sz="1200" dirty="0" err="1">
                <a:solidFill>
                  <a:prstClr val="black"/>
                </a:solidFill>
                <a:latin typeface="Arial" charset="0"/>
                <a:cs typeface="Arial" charset="0"/>
              </a:rPr>
              <a:t>III</a:t>
            </a:r>
            <a:r>
              <a:rPr lang="pt-BR" sz="1200" dirty="0">
                <a:solidFill>
                  <a:prstClr val="black"/>
                </a:solidFill>
                <a:latin typeface="Arial" charset="0"/>
                <a:cs typeface="Arial" charset="0"/>
              </a:rPr>
              <a:t> - encaminhamento a cursos ou programas de orientação;</a:t>
            </a:r>
            <a:br>
              <a:rPr lang="pt-BR" sz="1200" dirty="0">
                <a:solidFill>
                  <a:prstClr val="black"/>
                </a:solidFill>
                <a:latin typeface="Arial" charset="0"/>
                <a:cs typeface="Arial" charset="0"/>
              </a:rPr>
            </a:br>
            <a:r>
              <a:rPr lang="pt-BR" sz="1200" dirty="0" err="1">
                <a:solidFill>
                  <a:prstClr val="black"/>
                </a:solidFill>
                <a:latin typeface="Arial" charset="0"/>
                <a:cs typeface="Arial" charset="0"/>
              </a:rPr>
              <a:t>IV</a:t>
            </a:r>
            <a:r>
              <a:rPr lang="pt-BR" sz="1200" dirty="0">
                <a:solidFill>
                  <a:prstClr val="black"/>
                </a:solidFill>
                <a:latin typeface="Arial" charset="0"/>
                <a:cs typeface="Arial" charset="0"/>
              </a:rPr>
              <a:t> - obrigação de encaminhar a criança a tratamento especializado;</a:t>
            </a:r>
            <a:br>
              <a:rPr lang="pt-BR" sz="1200" dirty="0">
                <a:solidFill>
                  <a:prstClr val="black"/>
                </a:solidFill>
                <a:latin typeface="Arial" charset="0"/>
                <a:cs typeface="Arial" charset="0"/>
              </a:rPr>
            </a:br>
            <a:r>
              <a:rPr lang="pt-BR" sz="1200" dirty="0">
                <a:solidFill>
                  <a:prstClr val="black"/>
                </a:solidFill>
                <a:latin typeface="Arial" charset="0"/>
                <a:cs typeface="Arial" charset="0"/>
              </a:rPr>
              <a:t>V - advertência.</a:t>
            </a:r>
          </a:p>
          <a:p>
            <a:pPr fontAlgn="base">
              <a:spcBef>
                <a:spcPct val="0"/>
              </a:spcBef>
              <a:spcAft>
                <a:spcPct val="0"/>
              </a:spcAft>
              <a:defRPr/>
            </a:pPr>
            <a:r>
              <a:rPr lang="pt-BR" sz="1200" dirty="0">
                <a:solidFill>
                  <a:prstClr val="black"/>
                </a:solidFill>
                <a:latin typeface="Arial" charset="0"/>
                <a:cs typeface="Arial" charset="0"/>
              </a:rPr>
              <a:t/>
            </a:r>
            <a:br>
              <a:rPr lang="pt-BR" sz="1200" dirty="0">
                <a:solidFill>
                  <a:prstClr val="black"/>
                </a:solidFill>
                <a:latin typeface="Arial" charset="0"/>
                <a:cs typeface="Arial" charset="0"/>
              </a:rPr>
            </a:br>
            <a:r>
              <a:rPr lang="pt-BR" sz="1200" dirty="0">
                <a:solidFill>
                  <a:prstClr val="black"/>
                </a:solidFill>
                <a:latin typeface="Arial" charset="0"/>
                <a:cs typeface="Arial" charset="0"/>
              </a:rPr>
              <a:t>Parágrafo único. As medidas previstas neste artigo serão aplicadas pelo Conselho Tutelar, sem prejuízo de outras providências legais.</a:t>
            </a:r>
          </a:p>
          <a:p>
            <a:pPr fontAlgn="base">
              <a:spcBef>
                <a:spcPct val="0"/>
              </a:spcBef>
              <a:spcAft>
                <a:spcPct val="0"/>
              </a:spcAft>
            </a:pPr>
            <a:endParaRPr lang="pt-BR" sz="1200" dirty="0">
              <a:solidFill>
                <a:prstClr val="black"/>
              </a:solidFill>
              <a:latin typeface="Arial" charset="0"/>
              <a:cs typeface="Arial" charset="0"/>
            </a:endParaRPr>
          </a:p>
        </p:txBody>
      </p:sp>
    </p:spTree>
    <p:extLst>
      <p:ext uri="{BB962C8B-B14F-4D97-AF65-F5344CB8AC3E}">
        <p14:creationId xmlns:p14="http://schemas.microsoft.com/office/powerpoint/2010/main" val="302875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0BEA72FD-FC83-40C7-BCAC-D4C03DC7247A}"/>
              </a:ext>
            </a:extLst>
          </p:cNvPr>
          <p:cNvSpPr txBox="1"/>
          <p:nvPr/>
        </p:nvSpPr>
        <p:spPr>
          <a:xfrm>
            <a:off x="2315580" y="1196752"/>
            <a:ext cx="7560840" cy="5355312"/>
          </a:xfrm>
          <a:prstGeom prst="rect">
            <a:avLst/>
          </a:prstGeom>
          <a:noFill/>
          <a:ln w="25400" cmpd="dbl">
            <a:solidFill>
              <a:srgbClr val="0070C0"/>
            </a:solidFill>
          </a:ln>
        </p:spPr>
        <p:txBody>
          <a:bodyPr wrap="square" rtlCol="0">
            <a:spAutoFit/>
          </a:bodyPr>
          <a:lstStyle/>
          <a:p>
            <a:pPr algn="just" fontAlgn="base">
              <a:spcBef>
                <a:spcPct val="0"/>
              </a:spcBef>
              <a:spcAft>
                <a:spcPct val="0"/>
              </a:spcAft>
              <a:defRPr/>
            </a:pPr>
            <a:r>
              <a:rPr lang="pt-BR" dirty="0">
                <a:solidFill>
                  <a:prstClr val="black"/>
                </a:solidFill>
                <a:latin typeface="Arial" charset="0"/>
                <a:cs typeface="Arial" charset="0"/>
              </a:rPr>
              <a:t>Art. 5º Constituem áreas prioritárias para as políticas públicas para a primeira infância a saúde, a alimentação e a nutrição, a educação infantil, a convivência familiar e comunitária, a assistência social à família da criança, a cultura, o brincar e o lazer, o espaço e o meio ambiente, bem </a:t>
            </a:r>
            <a:r>
              <a:rPr lang="pt-BR" b="1" dirty="0">
                <a:solidFill>
                  <a:prstClr val="black"/>
                </a:solidFill>
                <a:latin typeface="Arial" charset="0"/>
                <a:cs typeface="Arial" charset="0"/>
              </a:rPr>
              <a:t>como a proteção contra toda forma de violência </a:t>
            </a:r>
            <a:r>
              <a:rPr lang="pt-BR" dirty="0">
                <a:solidFill>
                  <a:prstClr val="black"/>
                </a:solidFill>
                <a:latin typeface="Arial" charset="0"/>
                <a:cs typeface="Arial" charset="0"/>
              </a:rPr>
              <a:t>e de pressão consumista, a prevenção de acidentes e a adoção de medidas que evitem a exposição precoce à comunicação mercadológica.</a:t>
            </a:r>
          </a:p>
          <a:p>
            <a:pPr algn="just" fontAlgn="base">
              <a:spcBef>
                <a:spcPct val="0"/>
              </a:spcBef>
              <a:spcAft>
                <a:spcPct val="0"/>
              </a:spcAft>
              <a:defRPr/>
            </a:pPr>
            <a:endParaRPr lang="pt-BR" dirty="0">
              <a:solidFill>
                <a:prstClr val="black"/>
              </a:solidFill>
              <a:latin typeface="Arial" charset="0"/>
              <a:cs typeface="Arial" charset="0"/>
            </a:endParaRPr>
          </a:p>
          <a:p>
            <a:pPr algn="just" fontAlgn="base">
              <a:spcBef>
                <a:spcPct val="0"/>
              </a:spcBef>
              <a:spcAft>
                <a:spcPct val="0"/>
              </a:spcAft>
              <a:defRPr/>
            </a:pPr>
            <a:r>
              <a:rPr lang="pt-BR" dirty="0">
                <a:solidFill>
                  <a:prstClr val="black"/>
                </a:solidFill>
                <a:latin typeface="Arial" charset="0"/>
                <a:cs typeface="Arial" charset="0"/>
              </a:rPr>
              <a:t>Art. 10. Os profissionais que atuam nos diferentes ambientes de execução das políticas e programas destinados à criança na primeira infância terão acesso garantido e prioritário à </a:t>
            </a:r>
            <a:r>
              <a:rPr lang="pt-BR" b="1" dirty="0">
                <a:solidFill>
                  <a:prstClr val="black"/>
                </a:solidFill>
                <a:latin typeface="Arial" charset="0"/>
                <a:cs typeface="Arial" charset="0"/>
              </a:rPr>
              <a:t>qualificação</a:t>
            </a:r>
            <a:r>
              <a:rPr lang="pt-BR" dirty="0">
                <a:solidFill>
                  <a:prstClr val="black"/>
                </a:solidFill>
                <a:latin typeface="Arial" charset="0"/>
                <a:cs typeface="Arial" charset="0"/>
              </a:rPr>
              <a:t>, sob a forma de especialização e atualização, em programas que contemplem, entre outros temas, a especificidade da primeira infância, a estratégia da intersetorialidade na promoção do desenvolvimento integral e a </a:t>
            </a:r>
            <a:r>
              <a:rPr lang="pt-BR" b="1" dirty="0">
                <a:solidFill>
                  <a:prstClr val="black"/>
                </a:solidFill>
                <a:latin typeface="Arial" charset="0"/>
                <a:cs typeface="Arial" charset="0"/>
              </a:rPr>
              <a:t>prevenção e a proteção contra toda forma de violência contra a criança</a:t>
            </a:r>
            <a:r>
              <a:rPr lang="pt-BR" dirty="0">
                <a:solidFill>
                  <a:prstClr val="black"/>
                </a:solidFill>
                <a:latin typeface="Arial" charset="0"/>
                <a:cs typeface="Arial" charset="0"/>
              </a:rPr>
              <a:t>.</a:t>
            </a:r>
          </a:p>
          <a:p>
            <a:pPr algn="just" fontAlgn="base">
              <a:spcBef>
                <a:spcPct val="0"/>
              </a:spcBef>
              <a:spcAft>
                <a:spcPct val="0"/>
              </a:spcAft>
              <a:defRPr/>
            </a:pPr>
            <a:endParaRPr lang="pt-BR" dirty="0">
              <a:solidFill>
                <a:prstClr val="black"/>
              </a:solidFill>
              <a:latin typeface="Arial" charset="0"/>
              <a:cs typeface="Arial" charset="0"/>
            </a:endParaRPr>
          </a:p>
          <a:p>
            <a:pPr algn="just" fontAlgn="base">
              <a:spcBef>
                <a:spcPct val="0"/>
              </a:spcBef>
              <a:spcAft>
                <a:spcPct val="0"/>
              </a:spcAft>
              <a:defRPr/>
            </a:pPr>
            <a:r>
              <a:rPr lang="pt-BR" i="1" dirty="0">
                <a:solidFill>
                  <a:prstClr val="black"/>
                </a:solidFill>
                <a:latin typeface="Arial" charset="0"/>
                <a:cs typeface="Arial" charset="0"/>
              </a:rPr>
              <a:t>Participação – artigo 4º, II e </a:t>
            </a:r>
            <a:r>
              <a:rPr lang="pt-BR" i="1" dirty="0" err="1">
                <a:solidFill>
                  <a:prstClr val="black"/>
                </a:solidFill>
                <a:latin typeface="Arial" charset="0"/>
                <a:cs typeface="Arial" charset="0"/>
              </a:rPr>
              <a:t>p.u</a:t>
            </a:r>
            <a:r>
              <a:rPr lang="pt-BR" i="1" dirty="0">
                <a:solidFill>
                  <a:prstClr val="black"/>
                </a:solidFill>
                <a:latin typeface="Arial" charset="0"/>
                <a:cs typeface="Arial" charset="0"/>
              </a:rPr>
              <a:t>.</a:t>
            </a:r>
          </a:p>
          <a:p>
            <a:pPr algn="just" fontAlgn="base">
              <a:spcBef>
                <a:spcPct val="0"/>
              </a:spcBef>
              <a:spcAft>
                <a:spcPct val="0"/>
              </a:spcAft>
            </a:pPr>
            <a:endParaRPr lang="pt-BR" dirty="0">
              <a:solidFill>
                <a:prstClr val="black"/>
              </a:solidFill>
              <a:latin typeface="Arial" charset="0"/>
              <a:cs typeface="Arial" charset="0"/>
            </a:endParaRPr>
          </a:p>
        </p:txBody>
      </p:sp>
      <p:sp>
        <p:nvSpPr>
          <p:cNvPr id="3" name="CaixaDeTexto 2">
            <a:extLst>
              <a:ext uri="{FF2B5EF4-FFF2-40B4-BE49-F238E27FC236}">
                <a16:creationId xmlns:a16="http://schemas.microsoft.com/office/drawing/2014/main" xmlns="" id="{D90B46E1-7D52-4E9E-B375-776CA5BA12F5}"/>
              </a:ext>
            </a:extLst>
          </p:cNvPr>
          <p:cNvSpPr txBox="1"/>
          <p:nvPr/>
        </p:nvSpPr>
        <p:spPr>
          <a:xfrm>
            <a:off x="1919536" y="404664"/>
            <a:ext cx="8964488" cy="446276"/>
          </a:xfrm>
          <a:prstGeom prst="rect">
            <a:avLst/>
          </a:prstGeom>
          <a:noFill/>
        </p:spPr>
        <p:txBody>
          <a:bodyPr wrap="square" rtlCol="0">
            <a:spAutoFit/>
          </a:bodyPr>
          <a:lstStyle/>
          <a:p>
            <a:pPr fontAlgn="base">
              <a:spcBef>
                <a:spcPct val="0"/>
              </a:spcBef>
              <a:spcAft>
                <a:spcPct val="0"/>
              </a:spcAft>
            </a:pPr>
            <a:r>
              <a:rPr lang="pt-BR" sz="2300" dirty="0">
                <a:solidFill>
                  <a:srgbClr val="0070C0"/>
                </a:solidFill>
                <a:latin typeface="Arial Black" panose="020B0A04020102020204" pitchFamily="34" charset="0"/>
                <a:cs typeface="Arial" charset="0"/>
              </a:rPr>
              <a:t>Marco Legal da Primeira Infância – Lei 12.257/2016</a:t>
            </a:r>
          </a:p>
        </p:txBody>
      </p:sp>
      <p:sp>
        <p:nvSpPr>
          <p:cNvPr id="4" name="CaixaDeTexto 3">
            <a:extLst>
              <a:ext uri="{FF2B5EF4-FFF2-40B4-BE49-F238E27FC236}">
                <a16:creationId xmlns:a16="http://schemas.microsoft.com/office/drawing/2014/main" xmlns="" id="{5D805635-CD22-4F17-AA26-B11919129F89}"/>
              </a:ext>
            </a:extLst>
          </p:cNvPr>
          <p:cNvSpPr txBox="1"/>
          <p:nvPr/>
        </p:nvSpPr>
        <p:spPr>
          <a:xfrm>
            <a:off x="6176192" y="850504"/>
            <a:ext cx="4068452" cy="230832"/>
          </a:xfrm>
          <a:prstGeom prst="rect">
            <a:avLst/>
          </a:prstGeom>
          <a:noFill/>
        </p:spPr>
        <p:txBody>
          <a:bodyPr wrap="square" rtlCol="0">
            <a:spAutoFit/>
          </a:bodyPr>
          <a:lstStyle/>
          <a:p>
            <a:pPr fontAlgn="base">
              <a:spcBef>
                <a:spcPct val="0"/>
              </a:spcBef>
              <a:spcAft>
                <a:spcPct val="0"/>
              </a:spcAft>
            </a:pPr>
            <a:r>
              <a:rPr lang="pt-BR" sz="900" dirty="0">
                <a:solidFill>
                  <a:prstClr val="black"/>
                </a:solidFill>
                <a:latin typeface="Arial" charset="0"/>
                <a:cs typeface="Arial" charset="0"/>
                <a:hlinkClick r:id="rId3"/>
              </a:rPr>
              <a:t>http://www.planalto.gov.br/ccivil_03/_ato2015-2018/2016/lei/l13257.htm</a:t>
            </a:r>
            <a:r>
              <a:rPr lang="pt-BR" sz="900" dirty="0">
                <a:solidFill>
                  <a:prstClr val="black"/>
                </a:solidFill>
                <a:latin typeface="Arial" charset="0"/>
                <a:cs typeface="Arial" charset="0"/>
              </a:rPr>
              <a:t> </a:t>
            </a:r>
          </a:p>
        </p:txBody>
      </p:sp>
    </p:spTree>
    <p:extLst>
      <p:ext uri="{BB962C8B-B14F-4D97-AF65-F5344CB8AC3E}">
        <p14:creationId xmlns:p14="http://schemas.microsoft.com/office/powerpoint/2010/main" val="256430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A3D79D99-EAEF-4EF9-8E0C-1C8484A0BF35}"/>
              </a:ext>
            </a:extLst>
          </p:cNvPr>
          <p:cNvSpPr txBox="1"/>
          <p:nvPr/>
        </p:nvSpPr>
        <p:spPr>
          <a:xfrm>
            <a:off x="1811524" y="1844825"/>
            <a:ext cx="8568952" cy="4247317"/>
          </a:xfrm>
          <a:prstGeom prst="rect">
            <a:avLst/>
          </a:prstGeom>
          <a:noFill/>
          <a:ln w="25400" cmpd="dbl">
            <a:solidFill>
              <a:srgbClr val="0070C0"/>
            </a:solidFill>
          </a:ln>
        </p:spPr>
        <p:txBody>
          <a:bodyPr wrap="square" rtlCol="0">
            <a:spAutoFit/>
          </a:bodyPr>
          <a:lstStyle/>
          <a:p>
            <a:pPr fontAlgn="base">
              <a:spcBef>
                <a:spcPct val="0"/>
              </a:spcBef>
              <a:spcAft>
                <a:spcPct val="0"/>
              </a:spcAft>
              <a:defRPr/>
            </a:pPr>
            <a:endParaRPr lang="pt-BR" sz="1200" dirty="0">
              <a:solidFill>
                <a:prstClr val="black"/>
              </a:solidFill>
              <a:latin typeface="Arial" charset="0"/>
              <a:cs typeface="Arial" charset="0"/>
            </a:endParaRPr>
          </a:p>
          <a:p>
            <a:pPr algn="just" fontAlgn="base">
              <a:spcBef>
                <a:spcPct val="0"/>
              </a:spcBef>
              <a:spcAft>
                <a:spcPct val="0"/>
              </a:spcAft>
              <a:defRPr/>
            </a:pPr>
            <a:r>
              <a:rPr lang="pt-BR" dirty="0">
                <a:solidFill>
                  <a:prstClr val="black"/>
                </a:solidFill>
                <a:latin typeface="Arial" charset="0"/>
                <a:cs typeface="Arial" charset="0"/>
              </a:rPr>
              <a:t>Art. 1º Esta Lei normatiza e organiza o sistema de garantia de direitos da criança e do adolescente vítima ou testemunha de violência, cria mecanismos para prevenir e coibir a violência, nos termos do art. 227 da Constituição Federal , da Convenção sobre os Direitos da Criança e seus protocolos adicionais, da Resolução nº 20/2005 do Conselho Econômico e Social das Nações Unidas e de outros diplomas internacionais, e estabelece medidas de assistência e proteção à criança e ao adolescente em situação de violência.</a:t>
            </a:r>
          </a:p>
          <a:p>
            <a:pPr algn="just" fontAlgn="base">
              <a:spcBef>
                <a:spcPct val="0"/>
              </a:spcBef>
              <a:spcAft>
                <a:spcPct val="0"/>
              </a:spcAft>
              <a:defRPr/>
            </a:pPr>
            <a:endParaRPr lang="pt-BR" dirty="0">
              <a:solidFill>
                <a:prstClr val="black"/>
              </a:solidFill>
              <a:latin typeface="Arial" charset="0"/>
              <a:cs typeface="Arial" charset="0"/>
            </a:endParaRPr>
          </a:p>
          <a:p>
            <a:pPr algn="just" fontAlgn="base">
              <a:spcBef>
                <a:spcPct val="0"/>
              </a:spcBef>
              <a:spcAft>
                <a:spcPct val="0"/>
              </a:spcAft>
              <a:defRPr/>
            </a:pPr>
            <a:r>
              <a:rPr lang="pt-BR" dirty="0">
                <a:solidFill>
                  <a:prstClr val="black"/>
                </a:solidFill>
                <a:latin typeface="Arial" charset="0"/>
                <a:cs typeface="Arial" charset="0"/>
              </a:rPr>
              <a:t>Art. 2º A criança e o adolescente gozam dos direitos fundamentais inerentes à pessoa humana, sendo-lhes asseguradas a proteção integral e as oportunidades e facilidades para viver sem violência e preservar sua saúde física e mental e seu desenvolvimento moral, intelectual e social, e gozam de direitos específicos à sua condição de vítima ou testemunha.</a:t>
            </a:r>
          </a:p>
          <a:p>
            <a:pPr fontAlgn="base">
              <a:spcBef>
                <a:spcPct val="0"/>
              </a:spcBef>
              <a:spcAft>
                <a:spcPct val="0"/>
              </a:spcAft>
              <a:defRPr/>
            </a:pPr>
            <a:endParaRPr lang="pt-BR" sz="1200" dirty="0">
              <a:solidFill>
                <a:prstClr val="black"/>
              </a:solidFill>
              <a:latin typeface="Arial" charset="0"/>
              <a:cs typeface="Arial" charset="0"/>
            </a:endParaRPr>
          </a:p>
          <a:p>
            <a:pPr fontAlgn="base">
              <a:spcBef>
                <a:spcPct val="0"/>
              </a:spcBef>
              <a:spcAft>
                <a:spcPct val="0"/>
              </a:spcAft>
              <a:defRPr/>
            </a:pPr>
            <a:endParaRPr lang="pt-BR" sz="1200" dirty="0">
              <a:solidFill>
                <a:prstClr val="black"/>
              </a:solidFill>
              <a:latin typeface="Arial" charset="0"/>
              <a:cs typeface="Arial" charset="0"/>
            </a:endParaRPr>
          </a:p>
        </p:txBody>
      </p:sp>
      <p:sp>
        <p:nvSpPr>
          <p:cNvPr id="3" name="CaixaDeTexto 2">
            <a:extLst>
              <a:ext uri="{FF2B5EF4-FFF2-40B4-BE49-F238E27FC236}">
                <a16:creationId xmlns:a16="http://schemas.microsoft.com/office/drawing/2014/main" xmlns="" id="{DC4DD953-7997-42C5-954B-0A100A9DD4E8}"/>
              </a:ext>
            </a:extLst>
          </p:cNvPr>
          <p:cNvSpPr txBox="1"/>
          <p:nvPr/>
        </p:nvSpPr>
        <p:spPr>
          <a:xfrm>
            <a:off x="4187788" y="765860"/>
            <a:ext cx="3816424" cy="584775"/>
          </a:xfrm>
          <a:prstGeom prst="rect">
            <a:avLst/>
          </a:prstGeom>
          <a:noFill/>
        </p:spPr>
        <p:txBody>
          <a:bodyPr wrap="square" rtlCol="0">
            <a:spAutoFit/>
          </a:bodyPr>
          <a:lstStyle/>
          <a:p>
            <a:pPr fontAlgn="base">
              <a:spcBef>
                <a:spcPct val="0"/>
              </a:spcBef>
              <a:spcAft>
                <a:spcPct val="0"/>
              </a:spcAft>
            </a:pPr>
            <a:r>
              <a:rPr lang="pt-BR" sz="3200" dirty="0">
                <a:solidFill>
                  <a:srgbClr val="0070C0"/>
                </a:solidFill>
                <a:latin typeface="Arial Black" panose="020B0A04020102020204" pitchFamily="34" charset="0"/>
                <a:cs typeface="Arial" charset="0"/>
              </a:rPr>
              <a:t>LEI 13.431/2017</a:t>
            </a:r>
          </a:p>
        </p:txBody>
      </p:sp>
      <p:sp>
        <p:nvSpPr>
          <p:cNvPr id="4" name="CaixaDeTexto 3">
            <a:extLst>
              <a:ext uri="{FF2B5EF4-FFF2-40B4-BE49-F238E27FC236}">
                <a16:creationId xmlns:a16="http://schemas.microsoft.com/office/drawing/2014/main" xmlns="" id="{103547D0-C340-4531-A19F-9E6024383CAE}"/>
              </a:ext>
            </a:extLst>
          </p:cNvPr>
          <p:cNvSpPr txBox="1"/>
          <p:nvPr/>
        </p:nvSpPr>
        <p:spPr>
          <a:xfrm>
            <a:off x="4157074" y="1383160"/>
            <a:ext cx="4536504" cy="230832"/>
          </a:xfrm>
          <a:prstGeom prst="rect">
            <a:avLst/>
          </a:prstGeom>
          <a:noFill/>
        </p:spPr>
        <p:txBody>
          <a:bodyPr wrap="square" rtlCol="0">
            <a:spAutoFit/>
          </a:bodyPr>
          <a:lstStyle/>
          <a:p>
            <a:pPr fontAlgn="base">
              <a:spcBef>
                <a:spcPct val="0"/>
              </a:spcBef>
              <a:spcAft>
                <a:spcPct val="0"/>
              </a:spcAft>
            </a:pPr>
            <a:r>
              <a:rPr lang="pt-BR" sz="900" dirty="0">
                <a:solidFill>
                  <a:prstClr val="black"/>
                </a:solidFill>
                <a:latin typeface="Arial" charset="0"/>
                <a:cs typeface="Arial" charset="0"/>
                <a:hlinkClick r:id="rId3"/>
              </a:rPr>
              <a:t>http://www.planalto.gov.br/ccivil_03/_ato2015-2018/2017/lei/L13431.htm</a:t>
            </a:r>
            <a:r>
              <a:rPr lang="pt-BR" sz="900" dirty="0">
                <a:solidFill>
                  <a:prstClr val="black"/>
                </a:solidFill>
                <a:latin typeface="Arial" charset="0"/>
                <a:cs typeface="Arial" charset="0"/>
              </a:rPr>
              <a:t> </a:t>
            </a:r>
          </a:p>
        </p:txBody>
      </p:sp>
    </p:spTree>
    <p:extLst>
      <p:ext uri="{BB962C8B-B14F-4D97-AF65-F5344CB8AC3E}">
        <p14:creationId xmlns:p14="http://schemas.microsoft.com/office/powerpoint/2010/main" val="358992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BEEF2D-43CB-D8F8-6D37-C288530E0348}"/>
              </a:ext>
            </a:extLst>
          </p:cNvPr>
          <p:cNvSpPr txBox="1">
            <a:spLocks/>
          </p:cNvSpPr>
          <p:nvPr/>
        </p:nvSpPr>
        <p:spPr>
          <a:xfrm>
            <a:off x="2409825" y="1051456"/>
            <a:ext cx="7884414" cy="4066540"/>
          </a:xfrm>
          <a:prstGeom prst="rect">
            <a:avLst/>
          </a:prstGeom>
        </p:spPr>
        <p:txBody>
          <a:bodyPr vert="horz" lIns="91440" tIns="45720" rIns="91440" bIns="45720" rtlCol="0" anchor="b">
            <a:normAutofit fontScale="92500"/>
          </a:bodyPr>
          <a:lstStyle>
            <a:lvl1pPr algn="ctr" defTabSz="607482" rtl="0" eaLnBrk="1" latinLnBrk="0" hangingPunct="1">
              <a:lnSpc>
                <a:spcPct val="120000"/>
              </a:lnSpc>
              <a:spcBef>
                <a:spcPct val="0"/>
              </a:spcBef>
              <a:buNone/>
              <a:defRPr sz="3000" kern="1200">
                <a:solidFill>
                  <a:schemeClr val="tx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Calibri Light" panose="020F0302020204030204"/>
                <a:ea typeface="+mj-ea"/>
                <a:cs typeface="+mj-cs"/>
              </a:rPr>
              <a:t>DUAS VIAS DE ENFRENTAMENTO</a:t>
            </a:r>
            <a:r>
              <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r>
            <a:br>
              <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r>
              <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r>
            <a:br>
              <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r>
              <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 </a:t>
            </a:r>
            <a:r>
              <a:rPr kumimoji="0" lang="en-US" sz="48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responsabilização</a:t>
            </a:r>
            <a:r>
              <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criminal</a:t>
            </a:r>
            <a:br>
              <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r>
              <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48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Proteção</a:t>
            </a:r>
            <a:r>
              <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integral e </a:t>
            </a:r>
            <a:r>
              <a:rPr kumimoji="0" lang="en-US" sz="48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cuidado</a:t>
            </a:r>
            <a:endPar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4800" dirty="0">
                <a:solidFill>
                  <a:sysClr val="windowText" lastClr="000000"/>
                </a:solidFill>
                <a:latin typeface="Calibri Light" panose="020F0302020204030204"/>
              </a:rPr>
              <a:t>- </a:t>
            </a:r>
            <a:r>
              <a:rPr lang="en-US" sz="4800" dirty="0" err="1">
                <a:solidFill>
                  <a:sysClr val="windowText" lastClr="000000"/>
                </a:solidFill>
                <a:latin typeface="Calibri Light" panose="020F0302020204030204"/>
              </a:rPr>
              <a:t>Direito</a:t>
            </a:r>
            <a:r>
              <a:rPr lang="en-US" sz="4800" dirty="0">
                <a:solidFill>
                  <a:sysClr val="windowText" lastClr="000000"/>
                </a:solidFill>
                <a:latin typeface="Calibri Light" panose="020F0302020204030204"/>
              </a:rPr>
              <a:t> a </a:t>
            </a:r>
            <a:r>
              <a:rPr lang="en-US" sz="4800" dirty="0" err="1">
                <a:solidFill>
                  <a:sysClr val="windowText" lastClr="000000"/>
                </a:solidFill>
                <a:latin typeface="Calibri Light" panose="020F0302020204030204"/>
              </a:rPr>
              <a:t>participação</a:t>
            </a:r>
            <a:endParaRPr lang="en-US" sz="4800" dirty="0">
              <a:solidFill>
                <a:sysClr val="windowText" lastClr="000000"/>
              </a:solidFill>
              <a:latin typeface="Calibri Light" panose="020F0302020204030204"/>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48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Intersetorialidade</a:t>
            </a:r>
            <a:r>
              <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48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obrigatória</a:t>
            </a:r>
            <a:endParaRPr kumimoji="0" lang="en-US"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61975595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4407</TotalTime>
  <Words>3611</Words>
  <Application>Microsoft Office PowerPoint</Application>
  <PresentationFormat>Widescreen</PresentationFormat>
  <Paragraphs>363</Paragraphs>
  <Slides>38</Slides>
  <Notes>14</Notes>
  <HiddenSlides>0</HiddenSlides>
  <MMClips>0</MMClips>
  <ScaleCrop>false</ScaleCrop>
  <HeadingPairs>
    <vt:vector size="6" baseType="variant">
      <vt:variant>
        <vt:lpstr>Fontes usadas</vt:lpstr>
      </vt:variant>
      <vt:variant>
        <vt:i4>15</vt:i4>
      </vt:variant>
      <vt:variant>
        <vt:lpstr>Tema</vt:lpstr>
      </vt:variant>
      <vt:variant>
        <vt:i4>4</vt:i4>
      </vt:variant>
      <vt:variant>
        <vt:lpstr>Títulos de slides</vt:lpstr>
      </vt:variant>
      <vt:variant>
        <vt:i4>38</vt:i4>
      </vt:variant>
    </vt:vector>
  </HeadingPairs>
  <TitlesOfParts>
    <vt:vector size="57" baseType="lpstr">
      <vt:lpstr>Amasis MT Pro Black</vt:lpstr>
      <vt:lpstr>Arial</vt:lpstr>
      <vt:lpstr>Arial Black</vt:lpstr>
      <vt:lpstr>Calibri</vt:lpstr>
      <vt:lpstr>Calibri Light</vt:lpstr>
      <vt:lpstr>Corbel</vt:lpstr>
      <vt:lpstr>Fira Sans</vt:lpstr>
      <vt:lpstr>Modern Love Caps</vt:lpstr>
      <vt:lpstr>Montserrat-Bold</vt:lpstr>
      <vt:lpstr>Montserrat-Regular</vt:lpstr>
      <vt:lpstr>Sentinel SSm A</vt:lpstr>
      <vt:lpstr>Times New Roman</vt:lpstr>
      <vt:lpstr>Wingdings</vt:lpstr>
      <vt:lpstr>Wingdings 2</vt:lpstr>
      <vt:lpstr>Wingdings 3</vt:lpstr>
      <vt:lpstr>Tema do Office</vt:lpstr>
      <vt:lpstr>1_Tema do Office</vt:lpstr>
      <vt:lpstr>Módulo</vt:lpstr>
      <vt:lpstr>1_Office Theme</vt:lpstr>
      <vt:lpstr>Apresentação do PowerPoint</vt:lpstr>
      <vt:lpstr>Apresentação do PowerPoint</vt:lpstr>
      <vt:lpstr>Apresentação do PowerPoint</vt:lpstr>
      <vt:lpstr>Apresentação do PowerPoint</vt:lpstr>
      <vt:lpstr>Estatuto da Criança e do Adolescente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Renata Lucia Mota Lima de Oliveira Rivitti</dc:creator>
  <cp:lastModifiedBy>MP</cp:lastModifiedBy>
  <cp:revision>14</cp:revision>
  <dcterms:created xsi:type="dcterms:W3CDTF">2022-05-29T23:27:03Z</dcterms:created>
  <dcterms:modified xsi:type="dcterms:W3CDTF">2023-04-19T16:16:54Z</dcterms:modified>
</cp:coreProperties>
</file>