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88" r:id="rId5"/>
    <p:sldId id="289" r:id="rId6"/>
    <p:sldId id="290" r:id="rId7"/>
    <p:sldId id="332" r:id="rId8"/>
    <p:sldId id="346" r:id="rId9"/>
    <p:sldId id="333" r:id="rId10"/>
    <p:sldId id="334" r:id="rId11"/>
    <p:sldId id="335" r:id="rId12"/>
    <p:sldId id="336" r:id="rId13"/>
    <p:sldId id="337" r:id="rId14"/>
    <p:sldId id="338" r:id="rId15"/>
    <p:sldId id="350" r:id="rId16"/>
    <p:sldId id="339" r:id="rId17"/>
    <p:sldId id="347" r:id="rId18"/>
    <p:sldId id="348" r:id="rId19"/>
    <p:sldId id="357" r:id="rId20"/>
    <p:sldId id="358" r:id="rId21"/>
    <p:sldId id="359" r:id="rId22"/>
    <p:sldId id="360" r:id="rId23"/>
    <p:sldId id="356" r:id="rId24"/>
    <p:sldId id="354" r:id="rId25"/>
    <p:sldId id="355" r:id="rId26"/>
    <p:sldId id="349" r:id="rId27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29820-C058-4214-BA0E-6FB23BFDD0D5}" v="2" dt="2022-11-09T19:24:19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lla de Carvalho Bauzys Monteiro" userId="4aff3adc-8845-437b-b80b-13f02c810937" providerId="ADAL" clId="{60B29820-C058-4214-BA0E-6FB23BFDD0D5}"/>
    <pc:docChg chg="undo custSel addSld delSld modSld">
      <pc:chgData name="Mirella de Carvalho Bauzys Monteiro" userId="4aff3adc-8845-437b-b80b-13f02c810937" providerId="ADAL" clId="{60B29820-C058-4214-BA0E-6FB23BFDD0D5}" dt="2022-11-09T20:20:22.234" v="532" actId="14100"/>
      <pc:docMkLst>
        <pc:docMk/>
      </pc:docMkLst>
      <pc:sldChg chg="modSp mod">
        <pc:chgData name="Mirella de Carvalho Bauzys Monteiro" userId="4aff3adc-8845-437b-b80b-13f02c810937" providerId="ADAL" clId="{60B29820-C058-4214-BA0E-6FB23BFDD0D5}" dt="2022-11-09T19:19:31.927" v="98" actId="113"/>
        <pc:sldMkLst>
          <pc:docMk/>
          <pc:sldMk cId="0" sldId="288"/>
        </pc:sldMkLst>
        <pc:spChg chg="mod">
          <ac:chgData name="Mirella de Carvalho Bauzys Monteiro" userId="4aff3adc-8845-437b-b80b-13f02c810937" providerId="ADAL" clId="{60B29820-C058-4214-BA0E-6FB23BFDD0D5}" dt="2022-11-09T19:19:31.927" v="98" actId="113"/>
          <ac:spMkLst>
            <pc:docMk/>
            <pc:sldMk cId="0" sldId="288"/>
            <ac:spMk id="3" creationId="{E0C75DBB-102F-44D8-A6A6-F6C24524C25A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24:05.796" v="158" actId="27636"/>
        <pc:sldMkLst>
          <pc:docMk/>
          <pc:sldMk cId="0" sldId="289"/>
        </pc:sldMkLst>
        <pc:spChg chg="del mod">
          <ac:chgData name="Mirella de Carvalho Bauzys Monteiro" userId="4aff3adc-8845-437b-b80b-13f02c810937" providerId="ADAL" clId="{60B29820-C058-4214-BA0E-6FB23BFDD0D5}" dt="2022-11-09T19:23:46.790" v="154" actId="478"/>
          <ac:spMkLst>
            <pc:docMk/>
            <pc:sldMk cId="0" sldId="289"/>
            <ac:spMk id="2" creationId="{D96DF6B2-3668-47E1-8B7D-1394EAF74B8B}"/>
          </ac:spMkLst>
        </pc:spChg>
        <pc:spChg chg="mod">
          <ac:chgData name="Mirella de Carvalho Bauzys Monteiro" userId="4aff3adc-8845-437b-b80b-13f02c810937" providerId="ADAL" clId="{60B29820-C058-4214-BA0E-6FB23BFDD0D5}" dt="2022-11-09T19:24:05.796" v="158" actId="27636"/>
          <ac:spMkLst>
            <pc:docMk/>
            <pc:sldMk cId="0" sldId="289"/>
            <ac:spMk id="3" creationId="{B0EC512C-99A2-41BF-A784-23F618FC5DCC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24:22.555" v="163" actId="1076"/>
        <pc:sldMkLst>
          <pc:docMk/>
          <pc:sldMk cId="0" sldId="290"/>
        </pc:sldMkLst>
        <pc:spChg chg="del mod">
          <ac:chgData name="Mirella de Carvalho Bauzys Monteiro" userId="4aff3adc-8845-437b-b80b-13f02c810937" providerId="ADAL" clId="{60B29820-C058-4214-BA0E-6FB23BFDD0D5}" dt="2022-11-09T19:22:52.502" v="148" actId="478"/>
          <ac:spMkLst>
            <pc:docMk/>
            <pc:sldMk cId="0" sldId="290"/>
            <ac:spMk id="2" creationId="{7EAA278A-6A71-4096-882D-7418B4799124}"/>
          </ac:spMkLst>
        </pc:spChg>
        <pc:spChg chg="mod">
          <ac:chgData name="Mirella de Carvalho Bauzys Monteiro" userId="4aff3adc-8845-437b-b80b-13f02c810937" providerId="ADAL" clId="{60B29820-C058-4214-BA0E-6FB23BFDD0D5}" dt="2022-11-09T19:24:22.555" v="163" actId="1076"/>
          <ac:spMkLst>
            <pc:docMk/>
            <pc:sldMk cId="0" sldId="290"/>
            <ac:spMk id="3" creationId="{49832359-D107-482E-8ED0-625ECD94E183}"/>
          </ac:spMkLst>
        </pc:spChg>
        <pc:picChg chg="mod">
          <ac:chgData name="Mirella de Carvalho Bauzys Monteiro" userId="4aff3adc-8845-437b-b80b-13f02c810937" providerId="ADAL" clId="{60B29820-C058-4214-BA0E-6FB23BFDD0D5}" dt="2022-11-09T19:24:19.781" v="162" actId="1076"/>
          <ac:picMkLst>
            <pc:docMk/>
            <pc:sldMk cId="0" sldId="290"/>
            <ac:picMk id="6" creationId="{82CA2187-ED9B-4135-A556-B17936C47ED2}"/>
          </ac:picMkLst>
        </pc:picChg>
      </pc:sldChg>
      <pc:sldChg chg="delSp modSp mod">
        <pc:chgData name="Mirella de Carvalho Bauzys Monteiro" userId="4aff3adc-8845-437b-b80b-13f02c810937" providerId="ADAL" clId="{60B29820-C058-4214-BA0E-6FB23BFDD0D5}" dt="2022-11-09T19:24:42.554" v="166" actId="1076"/>
        <pc:sldMkLst>
          <pc:docMk/>
          <pc:sldMk cId="0" sldId="291"/>
        </pc:sldMkLst>
        <pc:spChg chg="del">
          <ac:chgData name="Mirella de Carvalho Bauzys Monteiro" userId="4aff3adc-8845-437b-b80b-13f02c810937" providerId="ADAL" clId="{60B29820-C058-4214-BA0E-6FB23BFDD0D5}" dt="2022-11-09T19:24:27.758" v="164" actId="478"/>
          <ac:spMkLst>
            <pc:docMk/>
            <pc:sldMk cId="0" sldId="291"/>
            <ac:spMk id="2" creationId="{F9F09FED-ADE3-4FA7-A9E7-5D7780767143}"/>
          </ac:spMkLst>
        </pc:spChg>
        <pc:spChg chg="mod">
          <ac:chgData name="Mirella de Carvalho Bauzys Monteiro" userId="4aff3adc-8845-437b-b80b-13f02c810937" providerId="ADAL" clId="{60B29820-C058-4214-BA0E-6FB23BFDD0D5}" dt="2022-11-09T19:24:42.554" v="166" actId="1076"/>
          <ac:spMkLst>
            <pc:docMk/>
            <pc:sldMk cId="0" sldId="291"/>
            <ac:spMk id="3" creationId="{024FCC71-4FD3-49A4-A704-B1D9DCDCF564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25:29.056" v="175" actId="207"/>
        <pc:sldMkLst>
          <pc:docMk/>
          <pc:sldMk cId="0" sldId="292"/>
        </pc:sldMkLst>
        <pc:spChg chg="del">
          <ac:chgData name="Mirella de Carvalho Bauzys Monteiro" userId="4aff3adc-8845-437b-b80b-13f02c810937" providerId="ADAL" clId="{60B29820-C058-4214-BA0E-6FB23BFDD0D5}" dt="2022-11-09T19:24:51.189" v="167" actId="478"/>
          <ac:spMkLst>
            <pc:docMk/>
            <pc:sldMk cId="0" sldId="292"/>
            <ac:spMk id="2" creationId="{6071CACF-1760-4B4F-9153-BF0DE8C612B0}"/>
          </ac:spMkLst>
        </pc:spChg>
        <pc:spChg chg="mod">
          <ac:chgData name="Mirella de Carvalho Bauzys Monteiro" userId="4aff3adc-8845-437b-b80b-13f02c810937" providerId="ADAL" clId="{60B29820-C058-4214-BA0E-6FB23BFDD0D5}" dt="2022-11-09T19:25:29.056" v="175" actId="207"/>
          <ac:spMkLst>
            <pc:docMk/>
            <pc:sldMk cId="0" sldId="292"/>
            <ac:spMk id="3" creationId="{A4152111-8599-481A-B17E-AF505EAF2A3D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20:16.844" v="531" actId="14100"/>
        <pc:sldMkLst>
          <pc:docMk/>
          <pc:sldMk cId="0" sldId="293"/>
        </pc:sldMkLst>
        <pc:spChg chg="del">
          <ac:chgData name="Mirella de Carvalho Bauzys Monteiro" userId="4aff3adc-8845-437b-b80b-13f02c810937" providerId="ADAL" clId="{60B29820-C058-4214-BA0E-6FB23BFDD0D5}" dt="2022-11-09T19:25:00.614" v="169" actId="478"/>
          <ac:spMkLst>
            <pc:docMk/>
            <pc:sldMk cId="0" sldId="293"/>
            <ac:spMk id="2" creationId="{161541BC-73D2-4F4B-A3E3-6D8C6BF91FF9}"/>
          </ac:spMkLst>
        </pc:spChg>
        <pc:picChg chg="mod">
          <ac:chgData name="Mirella de Carvalho Bauzys Monteiro" userId="4aff3adc-8845-437b-b80b-13f02c810937" providerId="ADAL" clId="{60B29820-C058-4214-BA0E-6FB23BFDD0D5}" dt="2022-11-09T20:20:16.844" v="531" actId="14100"/>
          <ac:picMkLst>
            <pc:docMk/>
            <pc:sldMk cId="0" sldId="293"/>
            <ac:picMk id="4" creationId="{832DB3A7-9821-4C56-A4AA-2963B411AE31}"/>
          </ac:picMkLst>
        </pc:picChg>
      </pc:sldChg>
      <pc:sldChg chg="delSp modSp mod">
        <pc:chgData name="Mirella de Carvalho Bauzys Monteiro" userId="4aff3adc-8845-437b-b80b-13f02c810937" providerId="ADAL" clId="{60B29820-C058-4214-BA0E-6FB23BFDD0D5}" dt="2022-11-09T20:20:22.234" v="532" actId="14100"/>
        <pc:sldMkLst>
          <pc:docMk/>
          <pc:sldMk cId="0" sldId="294"/>
        </pc:sldMkLst>
        <pc:spChg chg="del">
          <ac:chgData name="Mirella de Carvalho Bauzys Monteiro" userId="4aff3adc-8845-437b-b80b-13f02c810937" providerId="ADAL" clId="{60B29820-C058-4214-BA0E-6FB23BFDD0D5}" dt="2022-11-09T19:25:39.245" v="176" actId="478"/>
          <ac:spMkLst>
            <pc:docMk/>
            <pc:sldMk cId="0" sldId="294"/>
            <ac:spMk id="2" creationId="{E0428E03-7E55-4790-8C9B-38115C7AB7F1}"/>
          </ac:spMkLst>
        </pc:spChg>
        <pc:picChg chg="mod">
          <ac:chgData name="Mirella de Carvalho Bauzys Monteiro" userId="4aff3adc-8845-437b-b80b-13f02c810937" providerId="ADAL" clId="{60B29820-C058-4214-BA0E-6FB23BFDD0D5}" dt="2022-11-09T20:20:22.234" v="532" actId="14100"/>
          <ac:picMkLst>
            <pc:docMk/>
            <pc:sldMk cId="0" sldId="294"/>
            <ac:picMk id="4" creationId="{DA6CCB43-7A47-4EEA-8DCA-F14020E4566E}"/>
          </ac:picMkLst>
        </pc:picChg>
      </pc:sldChg>
      <pc:sldChg chg="delSp modSp mod">
        <pc:chgData name="Mirella de Carvalho Bauzys Monteiro" userId="4aff3adc-8845-437b-b80b-13f02c810937" providerId="ADAL" clId="{60B29820-C058-4214-BA0E-6FB23BFDD0D5}" dt="2022-11-09T19:26:09.406" v="183" actId="1076"/>
        <pc:sldMkLst>
          <pc:docMk/>
          <pc:sldMk cId="0" sldId="295"/>
        </pc:sldMkLst>
        <pc:spChg chg="del mod">
          <ac:chgData name="Mirella de Carvalho Bauzys Monteiro" userId="4aff3adc-8845-437b-b80b-13f02c810937" providerId="ADAL" clId="{60B29820-C058-4214-BA0E-6FB23BFDD0D5}" dt="2022-11-09T19:25:58.281" v="178" actId="478"/>
          <ac:spMkLst>
            <pc:docMk/>
            <pc:sldMk cId="0" sldId="295"/>
            <ac:spMk id="2" creationId="{C2BA2AC5-3917-4D71-81D7-82188458F70D}"/>
          </ac:spMkLst>
        </pc:spChg>
        <pc:spChg chg="mod">
          <ac:chgData name="Mirella de Carvalho Bauzys Monteiro" userId="4aff3adc-8845-437b-b80b-13f02c810937" providerId="ADAL" clId="{60B29820-C058-4214-BA0E-6FB23BFDD0D5}" dt="2022-11-09T19:26:09.406" v="183" actId="1076"/>
          <ac:spMkLst>
            <pc:docMk/>
            <pc:sldMk cId="0" sldId="295"/>
            <ac:spMk id="3" creationId="{4D988AB7-8D76-4D12-BDA1-2C4EAADA4B21}"/>
          </ac:spMkLst>
        </pc:spChg>
      </pc:sldChg>
      <pc:sldChg chg="delSp modSp del mod">
        <pc:chgData name="Mirella de Carvalho Bauzys Monteiro" userId="4aff3adc-8845-437b-b80b-13f02c810937" providerId="ADAL" clId="{60B29820-C058-4214-BA0E-6FB23BFDD0D5}" dt="2022-11-09T19:28:48.903" v="196" actId="2696"/>
        <pc:sldMkLst>
          <pc:docMk/>
          <pc:sldMk cId="0" sldId="296"/>
        </pc:sldMkLst>
        <pc:spChg chg="del">
          <ac:chgData name="Mirella de Carvalho Bauzys Monteiro" userId="4aff3adc-8845-437b-b80b-13f02c810937" providerId="ADAL" clId="{60B29820-C058-4214-BA0E-6FB23BFDD0D5}" dt="2022-11-09T19:26:33.138" v="184" actId="478"/>
          <ac:spMkLst>
            <pc:docMk/>
            <pc:sldMk cId="0" sldId="296"/>
            <ac:spMk id="2" creationId="{B527AAA9-F267-4907-BCCE-AE9800D3B77F}"/>
          </ac:spMkLst>
        </pc:spChg>
        <pc:spChg chg="mod">
          <ac:chgData name="Mirella de Carvalho Bauzys Monteiro" userId="4aff3adc-8845-437b-b80b-13f02c810937" providerId="ADAL" clId="{60B29820-C058-4214-BA0E-6FB23BFDD0D5}" dt="2022-11-09T19:27:13.977" v="187" actId="14100"/>
          <ac:spMkLst>
            <pc:docMk/>
            <pc:sldMk cId="0" sldId="296"/>
            <ac:spMk id="3" creationId="{BC50CA3B-0485-47E5-B442-769CC92C447C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27:37.531" v="195" actId="1076"/>
        <pc:sldMkLst>
          <pc:docMk/>
          <pc:sldMk cId="0" sldId="297"/>
        </pc:sldMkLst>
        <pc:spChg chg="del">
          <ac:chgData name="Mirella de Carvalho Bauzys Monteiro" userId="4aff3adc-8845-437b-b80b-13f02c810937" providerId="ADAL" clId="{60B29820-C058-4214-BA0E-6FB23BFDD0D5}" dt="2022-11-09T19:27:22.344" v="188" actId="478"/>
          <ac:spMkLst>
            <pc:docMk/>
            <pc:sldMk cId="0" sldId="297"/>
            <ac:spMk id="2" creationId="{10171CEA-CE2C-4775-ABA4-3D3118ACCC10}"/>
          </ac:spMkLst>
        </pc:spChg>
        <pc:spChg chg="mod">
          <ac:chgData name="Mirella de Carvalho Bauzys Monteiro" userId="4aff3adc-8845-437b-b80b-13f02c810937" providerId="ADAL" clId="{60B29820-C058-4214-BA0E-6FB23BFDD0D5}" dt="2022-11-09T19:27:37.531" v="195" actId="1076"/>
          <ac:spMkLst>
            <pc:docMk/>
            <pc:sldMk cId="0" sldId="297"/>
            <ac:spMk id="3" creationId="{4BDDE38E-77BF-4525-8610-25846306F8F3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29:03.039" v="200" actId="27636"/>
        <pc:sldMkLst>
          <pc:docMk/>
          <pc:sldMk cId="0" sldId="298"/>
        </pc:sldMkLst>
        <pc:spChg chg="del">
          <ac:chgData name="Mirella de Carvalho Bauzys Monteiro" userId="4aff3adc-8845-437b-b80b-13f02c810937" providerId="ADAL" clId="{60B29820-C058-4214-BA0E-6FB23BFDD0D5}" dt="2022-11-09T19:28:52.882" v="197" actId="478"/>
          <ac:spMkLst>
            <pc:docMk/>
            <pc:sldMk cId="0" sldId="298"/>
            <ac:spMk id="2" creationId="{BDD1F5E8-39F2-4EC9-ABDD-6079743E313C}"/>
          </ac:spMkLst>
        </pc:spChg>
        <pc:spChg chg="mod">
          <ac:chgData name="Mirella de Carvalho Bauzys Monteiro" userId="4aff3adc-8845-437b-b80b-13f02c810937" providerId="ADAL" clId="{60B29820-C058-4214-BA0E-6FB23BFDD0D5}" dt="2022-11-09T19:29:03.039" v="200" actId="27636"/>
          <ac:spMkLst>
            <pc:docMk/>
            <pc:sldMk cId="0" sldId="298"/>
            <ac:spMk id="3" creationId="{E109207C-48E7-4B95-B7D9-30B55A11543C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29:30.189" v="207" actId="1076"/>
        <pc:sldMkLst>
          <pc:docMk/>
          <pc:sldMk cId="0" sldId="299"/>
        </pc:sldMkLst>
        <pc:spChg chg="del">
          <ac:chgData name="Mirella de Carvalho Bauzys Monteiro" userId="4aff3adc-8845-437b-b80b-13f02c810937" providerId="ADAL" clId="{60B29820-C058-4214-BA0E-6FB23BFDD0D5}" dt="2022-11-09T19:29:14.828" v="201" actId="478"/>
          <ac:spMkLst>
            <pc:docMk/>
            <pc:sldMk cId="0" sldId="299"/>
            <ac:spMk id="2" creationId="{32BC3B4E-B704-4AD4-9ED1-8ACF8CF54135}"/>
          </ac:spMkLst>
        </pc:spChg>
        <pc:spChg chg="mod">
          <ac:chgData name="Mirella de Carvalho Bauzys Monteiro" userId="4aff3adc-8845-437b-b80b-13f02c810937" providerId="ADAL" clId="{60B29820-C058-4214-BA0E-6FB23BFDD0D5}" dt="2022-11-09T19:29:30.189" v="207" actId="1076"/>
          <ac:spMkLst>
            <pc:docMk/>
            <pc:sldMk cId="0" sldId="299"/>
            <ac:spMk id="3" creationId="{553A5393-2A24-492A-B0BB-61D86E496792}"/>
          </ac:spMkLst>
        </pc:spChg>
      </pc:sldChg>
      <pc:sldChg chg="delSp del mod">
        <pc:chgData name="Mirella de Carvalho Bauzys Monteiro" userId="4aff3adc-8845-437b-b80b-13f02c810937" providerId="ADAL" clId="{60B29820-C058-4214-BA0E-6FB23BFDD0D5}" dt="2022-11-09T19:29:41.116" v="209" actId="2696"/>
        <pc:sldMkLst>
          <pc:docMk/>
          <pc:sldMk cId="0" sldId="300"/>
        </pc:sldMkLst>
        <pc:spChg chg="del">
          <ac:chgData name="Mirella de Carvalho Bauzys Monteiro" userId="4aff3adc-8845-437b-b80b-13f02c810937" providerId="ADAL" clId="{60B29820-C058-4214-BA0E-6FB23BFDD0D5}" dt="2022-11-09T19:29:36.781" v="208" actId="478"/>
          <ac:spMkLst>
            <pc:docMk/>
            <pc:sldMk cId="0" sldId="300"/>
            <ac:spMk id="2" creationId="{771DDCC7-437E-4825-8AAA-AD58027DB947}"/>
          </ac:spMkLst>
        </pc:spChg>
      </pc:sldChg>
      <pc:sldChg chg="delSp modSp del mod">
        <pc:chgData name="Mirella de Carvalho Bauzys Monteiro" userId="4aff3adc-8845-437b-b80b-13f02c810937" providerId="ADAL" clId="{60B29820-C058-4214-BA0E-6FB23BFDD0D5}" dt="2022-11-09T19:30:35.877" v="212" actId="2696"/>
        <pc:sldMkLst>
          <pc:docMk/>
          <pc:sldMk cId="0" sldId="301"/>
        </pc:sldMkLst>
        <pc:spChg chg="del">
          <ac:chgData name="Mirella de Carvalho Bauzys Monteiro" userId="4aff3adc-8845-437b-b80b-13f02c810937" providerId="ADAL" clId="{60B29820-C058-4214-BA0E-6FB23BFDD0D5}" dt="2022-11-09T19:30:24.222" v="210" actId="478"/>
          <ac:spMkLst>
            <pc:docMk/>
            <pc:sldMk cId="0" sldId="301"/>
            <ac:spMk id="2" creationId="{8FC77B06-A0D9-4E0C-869D-1DF44C81D5AB}"/>
          </ac:spMkLst>
        </pc:spChg>
        <pc:spChg chg="mod">
          <ac:chgData name="Mirella de Carvalho Bauzys Monteiro" userId="4aff3adc-8845-437b-b80b-13f02c810937" providerId="ADAL" clId="{60B29820-C058-4214-BA0E-6FB23BFDD0D5}" dt="2022-11-09T19:30:28.205" v="211" actId="1076"/>
          <ac:spMkLst>
            <pc:docMk/>
            <pc:sldMk cId="0" sldId="301"/>
            <ac:spMk id="3" creationId="{74A9CA66-696B-4782-A571-D64E98035EC3}"/>
          </ac:spMkLst>
        </pc:spChg>
      </pc:sldChg>
      <pc:sldChg chg="del">
        <pc:chgData name="Mirella de Carvalho Bauzys Monteiro" userId="4aff3adc-8845-437b-b80b-13f02c810937" providerId="ADAL" clId="{60B29820-C058-4214-BA0E-6FB23BFDD0D5}" dt="2022-11-09T19:30:52.281" v="213" actId="2696"/>
        <pc:sldMkLst>
          <pc:docMk/>
          <pc:sldMk cId="0" sldId="302"/>
        </pc:sldMkLst>
      </pc:sldChg>
      <pc:sldChg chg="delSp modSp mod">
        <pc:chgData name="Mirella de Carvalho Bauzys Monteiro" userId="4aff3adc-8845-437b-b80b-13f02c810937" providerId="ADAL" clId="{60B29820-C058-4214-BA0E-6FB23BFDD0D5}" dt="2022-11-09T20:12:05.163" v="406" actId="20577"/>
        <pc:sldMkLst>
          <pc:docMk/>
          <pc:sldMk cId="0" sldId="303"/>
        </pc:sldMkLst>
        <pc:spChg chg="del">
          <ac:chgData name="Mirella de Carvalho Bauzys Monteiro" userId="4aff3adc-8845-437b-b80b-13f02c810937" providerId="ADAL" clId="{60B29820-C058-4214-BA0E-6FB23BFDD0D5}" dt="2022-11-09T19:31:00.527" v="214" actId="478"/>
          <ac:spMkLst>
            <pc:docMk/>
            <pc:sldMk cId="0" sldId="303"/>
            <ac:spMk id="2" creationId="{1F1B8589-E821-49AE-BA6F-0C1E2859EC8E}"/>
          </ac:spMkLst>
        </pc:spChg>
        <pc:spChg chg="mod">
          <ac:chgData name="Mirella de Carvalho Bauzys Monteiro" userId="4aff3adc-8845-437b-b80b-13f02c810937" providerId="ADAL" clId="{60B29820-C058-4214-BA0E-6FB23BFDD0D5}" dt="2022-11-09T20:12:05.163" v="406" actId="20577"/>
          <ac:spMkLst>
            <pc:docMk/>
            <pc:sldMk cId="0" sldId="303"/>
            <ac:spMk id="3" creationId="{0F2414A7-3030-4D58-A0E1-FD12F59CB6FB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31:27.910" v="220" actId="1076"/>
        <pc:sldMkLst>
          <pc:docMk/>
          <pc:sldMk cId="0" sldId="304"/>
        </pc:sldMkLst>
        <pc:spChg chg="del">
          <ac:chgData name="Mirella de Carvalho Bauzys Monteiro" userId="4aff3adc-8845-437b-b80b-13f02c810937" providerId="ADAL" clId="{60B29820-C058-4214-BA0E-6FB23BFDD0D5}" dt="2022-11-09T19:31:23.658" v="219" actId="478"/>
          <ac:spMkLst>
            <pc:docMk/>
            <pc:sldMk cId="0" sldId="304"/>
            <ac:spMk id="2" creationId="{33306F55-944A-4BC4-B5DA-CB563840D3BF}"/>
          </ac:spMkLst>
        </pc:spChg>
        <pc:spChg chg="mod">
          <ac:chgData name="Mirella de Carvalho Bauzys Monteiro" userId="4aff3adc-8845-437b-b80b-13f02c810937" providerId="ADAL" clId="{60B29820-C058-4214-BA0E-6FB23BFDD0D5}" dt="2022-11-09T19:31:27.910" v="220" actId="1076"/>
          <ac:spMkLst>
            <pc:docMk/>
            <pc:sldMk cId="0" sldId="304"/>
            <ac:spMk id="3" creationId="{210D308E-7FFE-4801-BACE-F445D7BC6793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55:08.820" v="224" actId="27636"/>
        <pc:sldMkLst>
          <pc:docMk/>
          <pc:sldMk cId="0" sldId="305"/>
        </pc:sldMkLst>
        <pc:spChg chg="del">
          <ac:chgData name="Mirella de Carvalho Bauzys Monteiro" userId="4aff3adc-8845-437b-b80b-13f02c810937" providerId="ADAL" clId="{60B29820-C058-4214-BA0E-6FB23BFDD0D5}" dt="2022-11-09T19:55:00.047" v="221" actId="478"/>
          <ac:spMkLst>
            <pc:docMk/>
            <pc:sldMk cId="0" sldId="305"/>
            <ac:spMk id="2" creationId="{CCE5E8CA-65E5-44E4-85EB-A47E493D48A0}"/>
          </ac:spMkLst>
        </pc:spChg>
        <pc:spChg chg="mod">
          <ac:chgData name="Mirella de Carvalho Bauzys Monteiro" userId="4aff3adc-8845-437b-b80b-13f02c810937" providerId="ADAL" clId="{60B29820-C058-4214-BA0E-6FB23BFDD0D5}" dt="2022-11-09T19:55:08.820" v="224" actId="27636"/>
          <ac:spMkLst>
            <pc:docMk/>
            <pc:sldMk cId="0" sldId="305"/>
            <ac:spMk id="3" creationId="{7765AC4E-58B2-43D4-9059-8FB028B063EF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12:49.301" v="407" actId="20577"/>
        <pc:sldMkLst>
          <pc:docMk/>
          <pc:sldMk cId="0" sldId="306"/>
        </pc:sldMkLst>
        <pc:spChg chg="del">
          <ac:chgData name="Mirella de Carvalho Bauzys Monteiro" userId="4aff3adc-8845-437b-b80b-13f02c810937" providerId="ADAL" clId="{60B29820-C058-4214-BA0E-6FB23BFDD0D5}" dt="2022-11-09T19:55:17.119" v="225" actId="478"/>
          <ac:spMkLst>
            <pc:docMk/>
            <pc:sldMk cId="0" sldId="306"/>
            <ac:spMk id="2" creationId="{F1FC62AE-AC11-4D83-AEBF-1AD5F6329DF7}"/>
          </ac:spMkLst>
        </pc:spChg>
        <pc:spChg chg="mod">
          <ac:chgData name="Mirella de Carvalho Bauzys Monteiro" userId="4aff3adc-8845-437b-b80b-13f02c810937" providerId="ADAL" clId="{60B29820-C058-4214-BA0E-6FB23BFDD0D5}" dt="2022-11-09T20:12:49.301" v="407" actId="20577"/>
          <ac:spMkLst>
            <pc:docMk/>
            <pc:sldMk cId="0" sldId="306"/>
            <ac:spMk id="3" creationId="{BE59956D-924A-43AD-A6FF-2853C41E1D3E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56:14.019" v="241" actId="1076"/>
        <pc:sldMkLst>
          <pc:docMk/>
          <pc:sldMk cId="0" sldId="307"/>
        </pc:sldMkLst>
        <pc:spChg chg="del mod">
          <ac:chgData name="Mirella de Carvalho Bauzys Monteiro" userId="4aff3adc-8845-437b-b80b-13f02c810937" providerId="ADAL" clId="{60B29820-C058-4214-BA0E-6FB23BFDD0D5}" dt="2022-11-09T19:56:07.226" v="240" actId="478"/>
          <ac:spMkLst>
            <pc:docMk/>
            <pc:sldMk cId="0" sldId="307"/>
            <ac:spMk id="2" creationId="{E735808B-E254-4886-BAF1-946C7FCA1A1B}"/>
          </ac:spMkLst>
        </pc:spChg>
        <pc:spChg chg="mod">
          <ac:chgData name="Mirella de Carvalho Bauzys Monteiro" userId="4aff3adc-8845-437b-b80b-13f02c810937" providerId="ADAL" clId="{60B29820-C058-4214-BA0E-6FB23BFDD0D5}" dt="2022-11-09T19:56:14.019" v="241" actId="1076"/>
          <ac:spMkLst>
            <pc:docMk/>
            <pc:sldMk cId="0" sldId="307"/>
            <ac:spMk id="3" creationId="{77BDA82F-0CFF-4E87-80EA-4D63A7CB880B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19:56:23.577" v="243" actId="1076"/>
        <pc:sldMkLst>
          <pc:docMk/>
          <pc:sldMk cId="0" sldId="308"/>
        </pc:sldMkLst>
        <pc:spChg chg="del">
          <ac:chgData name="Mirella de Carvalho Bauzys Monteiro" userId="4aff3adc-8845-437b-b80b-13f02c810937" providerId="ADAL" clId="{60B29820-C058-4214-BA0E-6FB23BFDD0D5}" dt="2022-11-09T19:56:18.494" v="242" actId="478"/>
          <ac:spMkLst>
            <pc:docMk/>
            <pc:sldMk cId="0" sldId="308"/>
            <ac:spMk id="2" creationId="{8E377C1B-E6D6-4BDB-A08B-DBBD11576443}"/>
          </ac:spMkLst>
        </pc:spChg>
        <pc:spChg chg="mod">
          <ac:chgData name="Mirella de Carvalho Bauzys Monteiro" userId="4aff3adc-8845-437b-b80b-13f02c810937" providerId="ADAL" clId="{60B29820-C058-4214-BA0E-6FB23BFDD0D5}" dt="2022-11-09T19:56:23.577" v="243" actId="1076"/>
          <ac:spMkLst>
            <pc:docMk/>
            <pc:sldMk cId="0" sldId="308"/>
            <ac:spMk id="3" creationId="{B0A39214-E4DA-4138-9917-37F806F3C1A3}"/>
          </ac:spMkLst>
        </pc:spChg>
      </pc:sldChg>
      <pc:sldChg chg="delSp modSp del mod">
        <pc:chgData name="Mirella de Carvalho Bauzys Monteiro" userId="4aff3adc-8845-437b-b80b-13f02c810937" providerId="ADAL" clId="{60B29820-C058-4214-BA0E-6FB23BFDD0D5}" dt="2022-11-09T19:56:50.016" v="246" actId="47"/>
        <pc:sldMkLst>
          <pc:docMk/>
          <pc:sldMk cId="0" sldId="309"/>
        </pc:sldMkLst>
        <pc:spChg chg="del">
          <ac:chgData name="Mirella de Carvalho Bauzys Monteiro" userId="4aff3adc-8845-437b-b80b-13f02c810937" providerId="ADAL" clId="{60B29820-C058-4214-BA0E-6FB23BFDD0D5}" dt="2022-11-09T19:56:32.467" v="244" actId="478"/>
          <ac:spMkLst>
            <pc:docMk/>
            <pc:sldMk cId="0" sldId="309"/>
            <ac:spMk id="2" creationId="{2B81E247-F224-472E-8E70-DE06B84F35A1}"/>
          </ac:spMkLst>
        </pc:spChg>
        <pc:spChg chg="mod">
          <ac:chgData name="Mirella de Carvalho Bauzys Monteiro" userId="4aff3adc-8845-437b-b80b-13f02c810937" providerId="ADAL" clId="{60B29820-C058-4214-BA0E-6FB23BFDD0D5}" dt="2022-11-09T19:56:37.719" v="245" actId="1076"/>
          <ac:spMkLst>
            <pc:docMk/>
            <pc:sldMk cId="0" sldId="309"/>
            <ac:spMk id="3" creationId="{7F92A1B4-444A-4126-96EA-08A0B22DD4A1}"/>
          </ac:spMkLst>
        </pc:spChg>
      </pc:sldChg>
      <pc:sldChg chg="del">
        <pc:chgData name="Mirella de Carvalho Bauzys Monteiro" userId="4aff3adc-8845-437b-b80b-13f02c810937" providerId="ADAL" clId="{60B29820-C058-4214-BA0E-6FB23BFDD0D5}" dt="2022-11-09T19:56:51.768" v="247" actId="47"/>
        <pc:sldMkLst>
          <pc:docMk/>
          <pc:sldMk cId="0" sldId="310"/>
        </pc:sldMkLst>
      </pc:sldChg>
      <pc:sldChg chg="delSp modSp mod">
        <pc:chgData name="Mirella de Carvalho Bauzys Monteiro" userId="4aff3adc-8845-437b-b80b-13f02c810937" providerId="ADAL" clId="{60B29820-C058-4214-BA0E-6FB23BFDD0D5}" dt="2022-11-09T19:58:11.678" v="295" actId="20577"/>
        <pc:sldMkLst>
          <pc:docMk/>
          <pc:sldMk cId="0" sldId="311"/>
        </pc:sldMkLst>
        <pc:spChg chg="del">
          <ac:chgData name="Mirella de Carvalho Bauzys Monteiro" userId="4aff3adc-8845-437b-b80b-13f02c810937" providerId="ADAL" clId="{60B29820-C058-4214-BA0E-6FB23BFDD0D5}" dt="2022-11-09T19:56:57.456" v="248" actId="478"/>
          <ac:spMkLst>
            <pc:docMk/>
            <pc:sldMk cId="0" sldId="311"/>
            <ac:spMk id="2" creationId="{F8063050-0853-4F3B-A9BE-05F98D08DE72}"/>
          </ac:spMkLst>
        </pc:spChg>
        <pc:spChg chg="mod">
          <ac:chgData name="Mirella de Carvalho Bauzys Monteiro" userId="4aff3adc-8845-437b-b80b-13f02c810937" providerId="ADAL" clId="{60B29820-C058-4214-BA0E-6FB23BFDD0D5}" dt="2022-11-09T19:58:11.678" v="295" actId="20577"/>
          <ac:spMkLst>
            <pc:docMk/>
            <pc:sldMk cId="0" sldId="311"/>
            <ac:spMk id="3" creationId="{70BA1C59-0395-44EE-8F3F-E91BB745405D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03:26.524" v="335" actId="20577"/>
        <pc:sldMkLst>
          <pc:docMk/>
          <pc:sldMk cId="0" sldId="312"/>
        </pc:sldMkLst>
        <pc:spChg chg="del">
          <ac:chgData name="Mirella de Carvalho Bauzys Monteiro" userId="4aff3adc-8845-437b-b80b-13f02c810937" providerId="ADAL" clId="{60B29820-C058-4214-BA0E-6FB23BFDD0D5}" dt="2022-11-09T19:58:33.069" v="296" actId="478"/>
          <ac:spMkLst>
            <pc:docMk/>
            <pc:sldMk cId="0" sldId="312"/>
            <ac:spMk id="2" creationId="{41C3F18E-69DE-42EE-A023-671E207B67CF}"/>
          </ac:spMkLst>
        </pc:spChg>
        <pc:spChg chg="mod">
          <ac:chgData name="Mirella de Carvalho Bauzys Monteiro" userId="4aff3adc-8845-437b-b80b-13f02c810937" providerId="ADAL" clId="{60B29820-C058-4214-BA0E-6FB23BFDD0D5}" dt="2022-11-09T20:03:26.524" v="335" actId="20577"/>
          <ac:spMkLst>
            <pc:docMk/>
            <pc:sldMk cId="0" sldId="312"/>
            <ac:spMk id="3" creationId="{31602E5F-DB59-44C8-BE0D-37EC926C9332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03:50.093" v="339" actId="27636"/>
        <pc:sldMkLst>
          <pc:docMk/>
          <pc:sldMk cId="0" sldId="313"/>
        </pc:sldMkLst>
        <pc:spChg chg="del">
          <ac:chgData name="Mirella de Carvalho Bauzys Monteiro" userId="4aff3adc-8845-437b-b80b-13f02c810937" providerId="ADAL" clId="{60B29820-C058-4214-BA0E-6FB23BFDD0D5}" dt="2022-11-09T20:03:40.748" v="336" actId="478"/>
          <ac:spMkLst>
            <pc:docMk/>
            <pc:sldMk cId="0" sldId="313"/>
            <ac:spMk id="2" creationId="{B27DB772-DD21-4658-97C2-C1BFF390A21E}"/>
          </ac:spMkLst>
        </pc:spChg>
        <pc:spChg chg="mod">
          <ac:chgData name="Mirella de Carvalho Bauzys Monteiro" userId="4aff3adc-8845-437b-b80b-13f02c810937" providerId="ADAL" clId="{60B29820-C058-4214-BA0E-6FB23BFDD0D5}" dt="2022-11-09T20:03:50.093" v="339" actId="27636"/>
          <ac:spMkLst>
            <pc:docMk/>
            <pc:sldMk cId="0" sldId="313"/>
            <ac:spMk id="3" creationId="{162FA84F-474E-4B33-931A-8C34A15D77C9}"/>
          </ac:spMkLst>
        </pc:spChg>
      </pc:sldChg>
      <pc:sldChg chg="del">
        <pc:chgData name="Mirella de Carvalho Bauzys Monteiro" userId="4aff3adc-8845-437b-b80b-13f02c810937" providerId="ADAL" clId="{60B29820-C058-4214-BA0E-6FB23BFDD0D5}" dt="2022-11-09T20:04:00.573" v="340" actId="2696"/>
        <pc:sldMkLst>
          <pc:docMk/>
          <pc:sldMk cId="0" sldId="314"/>
        </pc:sldMkLst>
      </pc:sldChg>
      <pc:sldChg chg="delSp modSp mod">
        <pc:chgData name="Mirella de Carvalho Bauzys Monteiro" userId="4aff3adc-8845-437b-b80b-13f02c810937" providerId="ADAL" clId="{60B29820-C058-4214-BA0E-6FB23BFDD0D5}" dt="2022-11-09T20:04:09.687" v="342" actId="1076"/>
        <pc:sldMkLst>
          <pc:docMk/>
          <pc:sldMk cId="0" sldId="315"/>
        </pc:sldMkLst>
        <pc:spChg chg="del">
          <ac:chgData name="Mirella de Carvalho Bauzys Monteiro" userId="4aff3adc-8845-437b-b80b-13f02c810937" providerId="ADAL" clId="{60B29820-C058-4214-BA0E-6FB23BFDD0D5}" dt="2022-11-09T20:04:04.841" v="341" actId="478"/>
          <ac:spMkLst>
            <pc:docMk/>
            <pc:sldMk cId="0" sldId="315"/>
            <ac:spMk id="2" creationId="{5A7A9EB3-CA97-4152-87BB-AC2E1AAC396E}"/>
          </ac:spMkLst>
        </pc:spChg>
        <pc:spChg chg="mod">
          <ac:chgData name="Mirella de Carvalho Bauzys Monteiro" userId="4aff3adc-8845-437b-b80b-13f02c810937" providerId="ADAL" clId="{60B29820-C058-4214-BA0E-6FB23BFDD0D5}" dt="2022-11-09T20:04:09.687" v="342" actId="1076"/>
          <ac:spMkLst>
            <pc:docMk/>
            <pc:sldMk cId="0" sldId="315"/>
            <ac:spMk id="3" creationId="{48A52A1D-7A39-456E-A60A-1B4855EE551B}"/>
          </ac:spMkLst>
        </pc:spChg>
      </pc:sldChg>
      <pc:sldChg chg="delSp modSp del mod">
        <pc:chgData name="Mirella de Carvalho Bauzys Monteiro" userId="4aff3adc-8845-437b-b80b-13f02c810937" providerId="ADAL" clId="{60B29820-C058-4214-BA0E-6FB23BFDD0D5}" dt="2022-11-09T20:14:36.812" v="408" actId="2696"/>
        <pc:sldMkLst>
          <pc:docMk/>
          <pc:sldMk cId="0" sldId="316"/>
        </pc:sldMkLst>
        <pc:spChg chg="del">
          <ac:chgData name="Mirella de Carvalho Bauzys Monteiro" userId="4aff3adc-8845-437b-b80b-13f02c810937" providerId="ADAL" clId="{60B29820-C058-4214-BA0E-6FB23BFDD0D5}" dt="2022-11-09T20:04:16.164" v="343" actId="478"/>
          <ac:spMkLst>
            <pc:docMk/>
            <pc:sldMk cId="0" sldId="316"/>
            <ac:spMk id="2" creationId="{5E612D9C-7F78-4189-A894-5F626953F2A6}"/>
          </ac:spMkLst>
        </pc:spChg>
        <pc:spChg chg="mod">
          <ac:chgData name="Mirella de Carvalho Bauzys Monteiro" userId="4aff3adc-8845-437b-b80b-13f02c810937" providerId="ADAL" clId="{60B29820-C058-4214-BA0E-6FB23BFDD0D5}" dt="2022-11-09T20:04:30.548" v="346" actId="1076"/>
          <ac:spMkLst>
            <pc:docMk/>
            <pc:sldMk cId="0" sldId="316"/>
            <ac:spMk id="3" creationId="{3553748C-A283-4D2C-8008-56511FE6AF76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04:44.724" v="348" actId="478"/>
        <pc:sldMkLst>
          <pc:docMk/>
          <pc:sldMk cId="0" sldId="317"/>
        </pc:sldMkLst>
        <pc:spChg chg="del">
          <ac:chgData name="Mirella de Carvalho Bauzys Monteiro" userId="4aff3adc-8845-437b-b80b-13f02c810937" providerId="ADAL" clId="{60B29820-C058-4214-BA0E-6FB23BFDD0D5}" dt="2022-11-09T20:04:44.724" v="348" actId="478"/>
          <ac:spMkLst>
            <pc:docMk/>
            <pc:sldMk cId="0" sldId="317"/>
            <ac:spMk id="2" creationId="{BA80E058-2D1D-4717-A97A-4DAE62E19A72}"/>
          </ac:spMkLst>
        </pc:spChg>
        <pc:spChg chg="mod">
          <ac:chgData name="Mirella de Carvalho Bauzys Monteiro" userId="4aff3adc-8845-437b-b80b-13f02c810937" providerId="ADAL" clId="{60B29820-C058-4214-BA0E-6FB23BFDD0D5}" dt="2022-11-09T20:04:37.578" v="347" actId="1076"/>
          <ac:spMkLst>
            <pc:docMk/>
            <pc:sldMk cId="0" sldId="317"/>
            <ac:spMk id="3" creationId="{786EA492-FD7C-4D8F-B18F-6BFDC9F15873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06:56.553" v="362" actId="255"/>
        <pc:sldMkLst>
          <pc:docMk/>
          <pc:sldMk cId="0" sldId="318"/>
        </pc:sldMkLst>
        <pc:spChg chg="del">
          <ac:chgData name="Mirella de Carvalho Bauzys Monteiro" userId="4aff3adc-8845-437b-b80b-13f02c810937" providerId="ADAL" clId="{60B29820-C058-4214-BA0E-6FB23BFDD0D5}" dt="2022-11-09T20:04:53.061" v="350" actId="478"/>
          <ac:spMkLst>
            <pc:docMk/>
            <pc:sldMk cId="0" sldId="318"/>
            <ac:spMk id="2" creationId="{0BA5D262-1B92-4A43-9D9C-52C657DAC1D7}"/>
          </ac:spMkLst>
        </pc:spChg>
        <pc:spChg chg="mod">
          <ac:chgData name="Mirella de Carvalho Bauzys Monteiro" userId="4aff3adc-8845-437b-b80b-13f02c810937" providerId="ADAL" clId="{60B29820-C058-4214-BA0E-6FB23BFDD0D5}" dt="2022-11-09T20:06:56.553" v="362" actId="255"/>
          <ac:spMkLst>
            <pc:docMk/>
            <pc:sldMk cId="0" sldId="318"/>
            <ac:spMk id="3" creationId="{1E7DC7A1-F375-4DE0-840E-9B042A4D73AE}"/>
          </ac:spMkLst>
        </pc:spChg>
      </pc:sldChg>
      <pc:sldChg chg="del">
        <pc:chgData name="Mirella de Carvalho Bauzys Monteiro" userId="4aff3adc-8845-437b-b80b-13f02c810937" providerId="ADAL" clId="{60B29820-C058-4214-BA0E-6FB23BFDD0D5}" dt="2022-11-09T20:06:26.154" v="355" actId="47"/>
        <pc:sldMkLst>
          <pc:docMk/>
          <pc:sldMk cId="0" sldId="319"/>
        </pc:sldMkLst>
      </pc:sldChg>
      <pc:sldChg chg="del">
        <pc:chgData name="Mirella de Carvalho Bauzys Monteiro" userId="4aff3adc-8845-437b-b80b-13f02c810937" providerId="ADAL" clId="{60B29820-C058-4214-BA0E-6FB23BFDD0D5}" dt="2022-11-09T20:06:23.863" v="354" actId="47"/>
        <pc:sldMkLst>
          <pc:docMk/>
          <pc:sldMk cId="0" sldId="320"/>
        </pc:sldMkLst>
      </pc:sldChg>
      <pc:sldChg chg="del">
        <pc:chgData name="Mirella de Carvalho Bauzys Monteiro" userId="4aff3adc-8845-437b-b80b-13f02c810937" providerId="ADAL" clId="{60B29820-C058-4214-BA0E-6FB23BFDD0D5}" dt="2022-11-09T20:06:20.909" v="353" actId="47"/>
        <pc:sldMkLst>
          <pc:docMk/>
          <pc:sldMk cId="0" sldId="321"/>
        </pc:sldMkLst>
      </pc:sldChg>
      <pc:sldChg chg="del">
        <pc:chgData name="Mirella de Carvalho Bauzys Monteiro" userId="4aff3adc-8845-437b-b80b-13f02c810937" providerId="ADAL" clId="{60B29820-C058-4214-BA0E-6FB23BFDD0D5}" dt="2022-11-09T20:05:30.630" v="352" actId="2696"/>
        <pc:sldMkLst>
          <pc:docMk/>
          <pc:sldMk cId="0" sldId="322"/>
        </pc:sldMkLst>
      </pc:sldChg>
      <pc:sldChg chg="delSp modSp mod">
        <pc:chgData name="Mirella de Carvalho Bauzys Monteiro" userId="4aff3adc-8845-437b-b80b-13f02c810937" providerId="ADAL" clId="{60B29820-C058-4214-BA0E-6FB23BFDD0D5}" dt="2022-11-09T20:07:13.937" v="366" actId="27636"/>
        <pc:sldMkLst>
          <pc:docMk/>
          <pc:sldMk cId="0" sldId="327"/>
        </pc:sldMkLst>
        <pc:spChg chg="del">
          <ac:chgData name="Mirella de Carvalho Bauzys Monteiro" userId="4aff3adc-8845-437b-b80b-13f02c810937" providerId="ADAL" clId="{60B29820-C058-4214-BA0E-6FB23BFDD0D5}" dt="2022-11-09T20:07:10.080" v="364" actId="478"/>
          <ac:spMkLst>
            <pc:docMk/>
            <pc:sldMk cId="0" sldId="327"/>
            <ac:spMk id="2" creationId="{B5D45C05-0F71-4B3A-ADB5-E752DDDECBE7}"/>
          </ac:spMkLst>
        </pc:spChg>
        <pc:spChg chg="mod">
          <ac:chgData name="Mirella de Carvalho Bauzys Monteiro" userId="4aff3adc-8845-437b-b80b-13f02c810937" providerId="ADAL" clId="{60B29820-C058-4214-BA0E-6FB23BFDD0D5}" dt="2022-11-09T20:07:13.937" v="366" actId="27636"/>
          <ac:spMkLst>
            <pc:docMk/>
            <pc:sldMk cId="0" sldId="327"/>
            <ac:spMk id="3" creationId="{A6D1A70C-B4B1-4EB8-A6A0-25093E42D82B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07:45.872" v="372" actId="1076"/>
        <pc:sldMkLst>
          <pc:docMk/>
          <pc:sldMk cId="0" sldId="328"/>
        </pc:sldMkLst>
        <pc:spChg chg="del mod">
          <ac:chgData name="Mirella de Carvalho Bauzys Monteiro" userId="4aff3adc-8845-437b-b80b-13f02c810937" providerId="ADAL" clId="{60B29820-C058-4214-BA0E-6FB23BFDD0D5}" dt="2022-11-09T20:07:35.054" v="368" actId="478"/>
          <ac:spMkLst>
            <pc:docMk/>
            <pc:sldMk cId="0" sldId="328"/>
            <ac:spMk id="2" creationId="{CDCE7E96-AC52-4013-AF49-64F981BF0793}"/>
          </ac:spMkLst>
        </pc:spChg>
        <pc:spChg chg="mod">
          <ac:chgData name="Mirella de Carvalho Bauzys Monteiro" userId="4aff3adc-8845-437b-b80b-13f02c810937" providerId="ADAL" clId="{60B29820-C058-4214-BA0E-6FB23BFDD0D5}" dt="2022-11-09T20:07:45.872" v="372" actId="1076"/>
          <ac:spMkLst>
            <pc:docMk/>
            <pc:sldMk cId="0" sldId="328"/>
            <ac:spMk id="3" creationId="{CB4A524C-A9D4-489F-BDB1-D0AE797509CC}"/>
          </ac:spMkLst>
        </pc:spChg>
      </pc:sldChg>
      <pc:sldChg chg="delSp modSp mod">
        <pc:chgData name="Mirella de Carvalho Bauzys Monteiro" userId="4aff3adc-8845-437b-b80b-13f02c810937" providerId="ADAL" clId="{60B29820-C058-4214-BA0E-6FB23BFDD0D5}" dt="2022-11-09T20:08:14.808" v="375" actId="478"/>
        <pc:sldMkLst>
          <pc:docMk/>
          <pc:sldMk cId="0" sldId="329"/>
        </pc:sldMkLst>
        <pc:spChg chg="del">
          <ac:chgData name="Mirella de Carvalho Bauzys Monteiro" userId="4aff3adc-8845-437b-b80b-13f02c810937" providerId="ADAL" clId="{60B29820-C058-4214-BA0E-6FB23BFDD0D5}" dt="2022-11-09T20:08:14.808" v="375" actId="478"/>
          <ac:spMkLst>
            <pc:docMk/>
            <pc:sldMk cId="0" sldId="329"/>
            <ac:spMk id="2" creationId="{74D0FCA6-5564-44E1-9CA8-2DB831A90BCD}"/>
          </ac:spMkLst>
        </pc:spChg>
        <pc:spChg chg="mod">
          <ac:chgData name="Mirella de Carvalho Bauzys Monteiro" userId="4aff3adc-8845-437b-b80b-13f02c810937" providerId="ADAL" clId="{60B29820-C058-4214-BA0E-6FB23BFDD0D5}" dt="2022-11-09T20:08:12.863" v="374" actId="1076"/>
          <ac:spMkLst>
            <pc:docMk/>
            <pc:sldMk cId="0" sldId="329"/>
            <ac:spMk id="3" creationId="{8592550A-BBC9-4B0E-B165-55655C3A258A}"/>
          </ac:spMkLst>
        </pc:spChg>
      </pc:sldChg>
      <pc:sldChg chg="modSp add mod">
        <pc:chgData name="Mirella de Carvalho Bauzys Monteiro" userId="4aff3adc-8845-437b-b80b-13f02c810937" providerId="ADAL" clId="{60B29820-C058-4214-BA0E-6FB23BFDD0D5}" dt="2022-11-09T20:15:57.631" v="411" actId="27636"/>
        <pc:sldMkLst>
          <pc:docMk/>
          <pc:sldMk cId="275699063" sldId="330"/>
        </pc:sldMkLst>
        <pc:spChg chg="mod">
          <ac:chgData name="Mirella de Carvalho Bauzys Monteiro" userId="4aff3adc-8845-437b-b80b-13f02c810937" providerId="ADAL" clId="{60B29820-C058-4214-BA0E-6FB23BFDD0D5}" dt="2022-11-09T20:15:57.631" v="411" actId="27636"/>
          <ac:spMkLst>
            <pc:docMk/>
            <pc:sldMk cId="275699063" sldId="330"/>
            <ac:spMk id="3" creationId="{1E7DC7A1-F375-4DE0-840E-9B042A4D73AE}"/>
          </ac:spMkLst>
        </pc:spChg>
      </pc:sldChg>
      <pc:sldChg chg="modSp add mod">
        <pc:chgData name="Mirella de Carvalho Bauzys Monteiro" userId="4aff3adc-8845-437b-b80b-13f02c810937" providerId="ADAL" clId="{60B29820-C058-4214-BA0E-6FB23BFDD0D5}" dt="2022-11-09T20:19:57.587" v="530" actId="1076"/>
        <pc:sldMkLst>
          <pc:docMk/>
          <pc:sldMk cId="2600799325" sldId="331"/>
        </pc:sldMkLst>
        <pc:spChg chg="mod">
          <ac:chgData name="Mirella de Carvalho Bauzys Monteiro" userId="4aff3adc-8845-437b-b80b-13f02c810937" providerId="ADAL" clId="{60B29820-C058-4214-BA0E-6FB23BFDD0D5}" dt="2022-11-09T20:19:57.587" v="530" actId="1076"/>
          <ac:spMkLst>
            <pc:docMk/>
            <pc:sldMk cId="2600799325" sldId="331"/>
            <ac:spMk id="3" creationId="{8592550A-BBC9-4B0E-B165-55655C3A258A}"/>
          </ac:spMkLst>
        </pc:spChg>
      </pc:sldChg>
      <pc:sldChg chg="delSp modSp del mod">
        <pc:chgData name="Mirella de Carvalho Bauzys Monteiro" userId="4aff3adc-8845-437b-b80b-13f02c810937" providerId="ADAL" clId="{60B29820-C058-4214-BA0E-6FB23BFDD0D5}" dt="2022-11-09T20:09:48.422" v="387" actId="2696"/>
        <pc:sldMkLst>
          <pc:docMk/>
          <pc:sldMk cId="0" sldId="341"/>
        </pc:sldMkLst>
        <pc:spChg chg="del">
          <ac:chgData name="Mirella de Carvalho Bauzys Monteiro" userId="4aff3adc-8845-437b-b80b-13f02c810937" providerId="ADAL" clId="{60B29820-C058-4214-BA0E-6FB23BFDD0D5}" dt="2022-11-09T20:08:39.887" v="376" actId="478"/>
          <ac:spMkLst>
            <pc:docMk/>
            <pc:sldMk cId="0" sldId="341"/>
            <ac:spMk id="2" creationId="{7BAB6827-EC4C-4291-8C80-FAE42C68A6EA}"/>
          </ac:spMkLst>
        </pc:spChg>
        <pc:spChg chg="mod">
          <ac:chgData name="Mirella de Carvalho Bauzys Monteiro" userId="4aff3adc-8845-437b-b80b-13f02c810937" providerId="ADAL" clId="{60B29820-C058-4214-BA0E-6FB23BFDD0D5}" dt="2022-11-09T20:08:51.539" v="379" actId="27636"/>
          <ac:spMkLst>
            <pc:docMk/>
            <pc:sldMk cId="0" sldId="341"/>
            <ac:spMk id="3" creationId="{74EED817-6261-43A2-99FC-7B4CB49D33F1}"/>
          </ac:spMkLst>
        </pc:spChg>
      </pc:sldChg>
      <pc:sldChg chg="delSp modSp del mod">
        <pc:chgData name="Mirella de Carvalho Bauzys Monteiro" userId="4aff3adc-8845-437b-b80b-13f02c810937" providerId="ADAL" clId="{60B29820-C058-4214-BA0E-6FB23BFDD0D5}" dt="2022-11-09T20:09:48.422" v="387" actId="2696"/>
        <pc:sldMkLst>
          <pc:docMk/>
          <pc:sldMk cId="0" sldId="342"/>
        </pc:sldMkLst>
        <pc:spChg chg="del">
          <ac:chgData name="Mirella de Carvalho Bauzys Monteiro" userId="4aff3adc-8845-437b-b80b-13f02c810937" providerId="ADAL" clId="{60B29820-C058-4214-BA0E-6FB23BFDD0D5}" dt="2022-11-09T20:09:00.727" v="380" actId="478"/>
          <ac:spMkLst>
            <pc:docMk/>
            <pc:sldMk cId="0" sldId="342"/>
            <ac:spMk id="2" creationId="{29A310DF-BAAD-453E-B512-A25E1D19E3E4}"/>
          </ac:spMkLst>
        </pc:spChg>
        <pc:spChg chg="mod">
          <ac:chgData name="Mirella de Carvalho Bauzys Monteiro" userId="4aff3adc-8845-437b-b80b-13f02c810937" providerId="ADAL" clId="{60B29820-C058-4214-BA0E-6FB23BFDD0D5}" dt="2022-11-09T20:09:18.228" v="386" actId="255"/>
          <ac:spMkLst>
            <pc:docMk/>
            <pc:sldMk cId="0" sldId="342"/>
            <ac:spMk id="3" creationId="{4667505A-8010-4C0B-BEC3-8CD7F1382B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316BA85-2D1D-45FB-B58E-D59C9B5E480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E71FED0-826A-44CE-9A51-A8BB621533D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EC7926B-0836-4D72-A043-FFAFA28A5CA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482DB91-B29F-4B74-9DF3-63DFC7D8611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6118C9C-6399-4450-8151-20F2AFD6C5A9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317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8BD7EE5-7426-4A4D-BF30-DB793F766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0514317-E8E2-467C-9EFB-4773A06BE4C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A017F19E-D1FD-43D7-BA78-3DA63B614E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2DE82F9-ACC9-4821-AA78-21E26B8189F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5FC6275-C790-453F-BA7A-BD3EB1EA0FC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DE28F4A-5887-4DFF-B262-4DB86056BF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BE6355F-1134-4036-81D7-A0648FB20DA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1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pt-BR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2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2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70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04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23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8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DC441-24B8-4D96-80C6-B436F183408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B7AB06-790A-4CEF-8BBE-128BCB89D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45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CC3E6-5AA3-4EA6-8F96-D6EAC328E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31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54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31" y="1768818"/>
            <a:ext cx="9072166" cy="438421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5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54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FB716-6CC5-48CE-8C93-48704C46C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6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EED7E7-29A0-4DC6-8F82-78312E7759E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C71522-53BF-4F12-BE58-98A303FE22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0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75D061-308C-4487-B685-2AE347073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6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C1D12A-A818-441D-ABC6-3B215501E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4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F0BF1-DAE1-4745-BBC6-6F477869E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031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8ADEBF1-0469-495B-BDA2-AC1CFEDF3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68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7AD7DD-10E3-4F93-A3F7-1755F0A72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7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1A5027FA-9A98-4A28-B2BE-4E10B0D041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1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obotega@cnmp.m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mailto:cije@cnmp.m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cnmp.mp.br/portal/resultados-de-busca/1004-institucional/comissoes-institucional/comissao-da-infancia-e-juventude/grupos-de-trabalho/16100-guia-ct-2023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www.cnmp.mp.br/portal/institucional/comissoes/comissao-da-infancia-e-juventude/grupos-de-trabalho/conselho-tutelar" TargetMode="External"/><Relationship Id="rId4" Type="http://schemas.openxmlformats.org/officeDocument/2006/relationships/hyperlink" Target="https://www.cnmp.mp.br/portal/images/Publicacoes/documentos/2023/guia-atuacao-conselho-tutelar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aobotega@cnmp.mp.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mailto:cije@cnmp.mp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 fontScale="92500" lnSpcReduction="20000"/>
          </a:bodyPr>
          <a:lstStyle/>
          <a:p>
            <a:pPr lvl="0" algn="ctr" rtl="0"/>
            <a:endParaRPr lang="pt-BR" sz="4000" dirty="0"/>
          </a:p>
          <a:p>
            <a:pPr lvl="0" algn="ctr" rtl="0"/>
            <a:r>
              <a:rPr lang="pt-BR" sz="4000" b="1" dirty="0" smtClean="0"/>
              <a:t>Questões atuais do processo de escolha do Conselho Tutelar</a:t>
            </a:r>
            <a:endParaRPr lang="pt-BR" sz="4000" b="1" dirty="0"/>
          </a:p>
          <a:p>
            <a:pPr lvl="0" algn="ctr" rtl="0"/>
            <a:endParaRPr lang="pt-BR" sz="4000" dirty="0" smtClean="0"/>
          </a:p>
          <a:p>
            <a:pPr lvl="0" algn="ctr" rtl="0"/>
            <a:endParaRPr lang="pt-BR" sz="40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João Luiz de Carvalho Botega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Promotor de Justiça/MPSC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Membro Auxiliar da CIJE/CNMP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hlinkClick r:id="rId3"/>
              </a:rPr>
              <a:t>joaobotega@cnmp.mp.br</a:t>
            </a:r>
            <a:r>
              <a:rPr lang="pt-BR" sz="1800" dirty="0" smtClean="0"/>
              <a:t> / </a:t>
            </a:r>
            <a:r>
              <a:rPr lang="pt-BR" sz="1800" dirty="0" smtClean="0">
                <a:hlinkClick r:id="rId4"/>
              </a:rPr>
              <a:t>cije@cnmp.mp.br</a:t>
            </a:r>
            <a:r>
              <a:rPr lang="pt-BR" sz="1800" dirty="0" smtClean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Campo Grande/MS, 22 de junho de 2023</a:t>
            </a:r>
            <a:endParaRPr lang="pt-BR" sz="1800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 do CONANDA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10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482996" y="2100584"/>
            <a:ext cx="9105503" cy="4552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alterou a Resolução n. 170/2014 do CONANDA para dispor sobre o processo de escolha dos membros do Conselho Tutelar.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Poder normativo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da Resolução do CONANDA – art. 88, inciso II, do ECA – natureza deliberativa e função de controlador das ações da política de atendimento da criança e do adolescente em nível federal.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Art. 88. São diretrizes da política de atendimento: 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II - criação de conselhos municipais, estaduais e nacional dos direitos da criança e do adolescente, órgãos deliberativos e controladores das ações em todos os níveis, assegurada a participação popular paritária por meio de organizações representativas, segundo leis federal, estaduais e municipais;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Art. 2º Compete ao Conanda: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I - elaborar as normas gerais da política nacional de atendimento dos direitos da criança e do adolescente, fiscalizando as ações de execução, observadas as linhas de ação e as diretrizes estabelecidas nos </a:t>
            </a:r>
            <a:r>
              <a:rPr lang="pt-BR" sz="1213" dirty="0" err="1"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. 87 e 88 da Lei nº 8.069, de 13 de julho de 1990 (Estatuto da Criança e do Adolescente);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b="1" dirty="0">
                <a:latin typeface="Calibri" panose="020F0502020204030204" pitchFamily="34" charset="0"/>
                <a:cs typeface="Calibri" panose="020F0502020204030204" pitchFamily="34" charset="0"/>
              </a:rPr>
              <a:t>Possível antinomia 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entre a lei municipal e a resolução do Conanda:</a:t>
            </a:r>
          </a:p>
          <a:p>
            <a:pPr marL="0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A) Se a questão não foi tratada pela lei municipal (omissão) ou foi tratada de forma genérica (sem detalhamento), segue-se a resolução do CONANDA (função complementar);</a:t>
            </a:r>
          </a:p>
          <a:p>
            <a:pPr marL="0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B) Se a questão foi minuciosamente tratada na Lei Municipal e houver conflito de normas (contraste), há três alternativas: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Tentativa de alteração da legislação municipal para que ela se conforme;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Expedição de Recomendação ou ajuizamento de ACP para afastar o dispositivo da lei municipal (sobretudo se contrariar princípios do ECA);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Aplicação da legislação municipal (com potencial perda do apoio da Justiça Eleitoral).</a:t>
            </a:r>
            <a:endParaRPr lang="pt-BR" sz="132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Governo Federal - Participa + Brasil - Conselho Nacional dos Direitos da  Criança e do Adolescente">
            <a:extLst>
              <a:ext uri="{FF2B5EF4-FFF2-40B4-BE49-F238E27FC236}">
                <a16:creationId xmlns="" xmlns:a16="http://schemas.microsoft.com/office/drawing/2014/main" id="{6ED1975A-E932-599A-8A61-4015B89F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4" y="1073689"/>
            <a:ext cx="2567932" cy="7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354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 do CONANDA –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destaques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11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482996" y="2100584"/>
            <a:ext cx="6197299" cy="467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500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Art. 4º, §1º, alínea f: </a:t>
            </a:r>
          </a:p>
          <a:p>
            <a:pPr marL="628650" lvl="1" indent="-171450" algn="just">
              <a:spcBef>
                <a:spcPts val="500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Lei Orçamentária Municipal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deverá estabelecer dotação orçamentária específica para a implantação, manutenção e funcionamento do CT, considerando, dentre outras despesas,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o processo de escolha dos membros do Conselho Tutelar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. (PROIBIÇÃO DE UTILIZAÇÃO DE RECURSOS DO FIA)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8º - condutas ilícitas e vedadas; propaganda eleitoral; vedações aptas a gerar inidoneidade moral do candidato.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 err="1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10 - responsabilidades do CMDCA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Conferir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ampla publicidade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ao processo de escolha dos membros do CT – publicar o Edital no Diário Oficial do Município, afixar em locais de amplo acesso ao público, realizar chamadas nas rádios, jornais e publicações em redes sociais etc.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Convocar servidores públicos municipais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para auxiliar no processo de escolha (analogia ao art. 98 da Lei n. 9.504/1997)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Definir os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locais de votação, que sejam de fácil acesso e observem os requisitos essenciais de acessibilidade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– preferencialmente nos locais onde já se realizam as eleições regulares da Justiça Eleitoral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Informar sobre as atribuições do CT e sobre a importância da participação de todos os cidadãos, na condição de candidatos ou eleitores, no pleito. 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Mobilização popular</a:t>
            </a:r>
            <a:r>
              <a:rPr lang="pt-BR" sz="132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t-BR" sz="132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ufrágio universal: o que é e como foi alcançado - Brasil Escola">
            <a:extLst>
              <a:ext uri="{FF2B5EF4-FFF2-40B4-BE49-F238E27FC236}">
                <a16:creationId xmlns="" xmlns:a16="http://schemas.microsoft.com/office/drawing/2014/main" id="{8D9C31FD-2BD1-04D0-244B-7D8EDD1B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0" y="3865502"/>
            <a:ext cx="2390386" cy="13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rna eletrônica: o que é, quando surgiu, segurança - Brasil Escola">
            <a:extLst>
              <a:ext uri="{FF2B5EF4-FFF2-40B4-BE49-F238E27FC236}">
                <a16:creationId xmlns="" xmlns:a16="http://schemas.microsoft.com/office/drawing/2014/main" id="{0E6A351A-5181-BA00-292C-029F4CD0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1" y="2100584"/>
            <a:ext cx="2390386" cy="15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079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Registro e análise das candidaturas – dúvidas recorrentes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12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355972" y="1972667"/>
            <a:ext cx="7465963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à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candidatura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Reconhecida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idoneidade moral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Idade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superior a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21 anos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Residência no Município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Experiência mínima de 2 anos na promoção, controle ou defesa dos direitos da criança e do adolescente em entidades registradas no Conselho Municipal dos Direitos da Criança e do Adolescente; </a:t>
            </a:r>
            <a:endParaRPr lang="pt-BR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 </a:t>
            </a: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Ensino Médio;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Comprovação de conhecimento sobre o Direito da Criança e do Adolescente, sobre o SGD e sobre língua portuguesa e informática básica, por meio de prova de caráter eliminatório;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 1: O candidato não pode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ser membro, no momento da publicação do edital, do CMDCA;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Obs.2: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impedimentos previstos no art. 140 do ECA (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parentesco) são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apenas para a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posse.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Obs.3: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EXIGIR CNH É INCONSTITUCIONAL!</a:t>
            </a:r>
          </a:p>
        </p:txBody>
      </p:sp>
      <p:pic>
        <p:nvPicPr>
          <p:cNvPr id="2" name="Picture 2" descr="Checklist PNG, Vector, PSD, and Clipart With Transparent Background for  Free Download | Pngtree">
            <a:extLst>
              <a:ext uri="{FF2B5EF4-FFF2-40B4-BE49-F238E27FC236}">
                <a16:creationId xmlns="" xmlns:a16="http://schemas.microsoft.com/office/drawing/2014/main" id="{01FADE92-5C19-CFCD-03F1-1D11E1B3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57" y="1949946"/>
            <a:ext cx="2325092" cy="23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745D1DF-FC0E-D6E6-441F-D581D6E4A7AF}"/>
              </a:ext>
            </a:extLst>
          </p:cNvPr>
          <p:cNvSpPr txBox="1"/>
          <p:nvPr/>
        </p:nvSpPr>
        <p:spPr>
          <a:xfrm>
            <a:off x="8023621" y="4210825"/>
            <a:ext cx="1579563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* Itens destacados em </a:t>
            </a:r>
            <a:r>
              <a:rPr lang="pt-BR" sz="1102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vermelho</a:t>
            </a:r>
            <a:r>
              <a:rPr lang="pt-BR" sz="1102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são da esfera da autonomia do Município para definição e/ou ajuste em lei, desde compatíveis com as atribuições do cargo. </a:t>
            </a:r>
            <a:r>
              <a:rPr lang="pt-BR" sz="1102" b="1" dirty="0">
                <a:latin typeface="Calibri" panose="020F0502020204030204" pitchFamily="34" charset="0"/>
                <a:cs typeface="Calibri" panose="020F0502020204030204" pitchFamily="34" charset="0"/>
              </a:rPr>
              <a:t>O Edital ou Resolução do CMDCA não podem criar novos requisitos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9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961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Registro e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análise </a:t>
            </a: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candidaturas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13</a:t>
            </a:fld>
            <a:endParaRPr lang="pt-BR" sz="1102" spc="-1">
              <a:latin typeface="Times New Roman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8737EA-3C63-6485-48E2-2027939FC8AA}"/>
              </a:ext>
            </a:extLst>
          </p:cNvPr>
          <p:cNvSpPr txBox="1"/>
          <p:nvPr/>
        </p:nvSpPr>
        <p:spPr>
          <a:xfrm>
            <a:off x="393700" y="2034878"/>
            <a:ext cx="6892951" cy="448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54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Mínimo </a:t>
            </a:r>
            <a:r>
              <a:rPr lang="pt-BR" sz="1543" b="1" dirty="0">
                <a:latin typeface="Calibri" panose="020F0502020204030204" pitchFamily="34" charset="0"/>
                <a:cs typeface="Calibri" panose="020F0502020204030204" pitchFamily="34" charset="0"/>
              </a:rPr>
              <a:t>de 10 candidatos, por colegiado</a:t>
            </a: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o número de pretendentes habilitados seja inferior a dez, a Resolução n. 231/2022 do Conanda indica que o CMDCA poderá suspender o trâmite do processo de escolha e reabrir prazo para inscrição de novas candidaturas, sem prejuízo da garantia de posse dos novos conselheiros ao término do mandato em curso (art. 13, § 1o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[...]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Em hipótese excepcional, quando, apesar de todos os esforços do CMDCA, não for possível reunir dez pretendentes habilitados por colegiado, </a:t>
            </a:r>
            <a:r>
              <a:rPr lang="pt-B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 processo deverá ocorrer na data unificada, conforme indicado no art. 139, § 1º, do Estatuto da Criança e do Adolescente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para a escolha dos cinco membros titulares, e, na sequência, discutir a abertura de processo de escolha suplementar para a seleção dos suplentes.</a:t>
            </a: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É possível, ainda, que não haja sequer cinco candidatos inscritos e habilitados para o processo de escolha, o que, em tese, viola o texto do art. 132 do Estatuto da Criança e do Adolescente. Nessa situação extrema, após esgotadas as tentativas de ampliação do número de candidatos,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o processo de escolha deve ser ultimado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havendo a necessidade de abertura imediata de eleição suplementar ainda no mesmo ano. Não é cabível que, nessa circunstância, cogite-se aplicar o art. 262 do Estatuto da Criança e do Adolescente, uma vez que se trata de regra das disposições transitórias referentes ao período de criação e instalação dos Conselhos Tutelares.</a:t>
            </a:r>
          </a:p>
          <a:p>
            <a:pPr algn="r">
              <a:spcBef>
                <a:spcPts val="551"/>
              </a:spcBef>
              <a:buClr>
                <a:srgbClr val="27627A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Guia de Atuação do Ministério Público no Processo de Escolha do Conselho Tutelar (2023)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 - CNMP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269F97B-57C2-A0A0-8885-B4DD0BEDAEAF}"/>
              </a:ext>
            </a:extLst>
          </p:cNvPr>
          <p:cNvSpPr txBox="1"/>
          <p:nvPr/>
        </p:nvSpPr>
        <p:spPr>
          <a:xfrm>
            <a:off x="7522437" y="3135162"/>
            <a:ext cx="2080747" cy="127951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Mesmo que o número de candidatos habilitados seja inferir a cinco, </a:t>
            </a:r>
            <a:r>
              <a:rPr lang="pt-BR" sz="1102" b="1" dirty="0">
                <a:latin typeface="Calibri" panose="020F0502020204030204" pitchFamily="34" charset="0"/>
                <a:cs typeface="Calibri" panose="020F0502020204030204" pitchFamily="34" charset="0"/>
              </a:rPr>
              <a:t>é obrigatória a realização de eleição no dia 1º de outubro de 2022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, com abertura imediata de processo de escolha suplementar!</a:t>
            </a:r>
          </a:p>
        </p:txBody>
      </p:sp>
      <p:pic>
        <p:nvPicPr>
          <p:cNvPr id="4" name="Picture 2" descr="Símbolo de atenção png imagem hd - PNG All">
            <a:extLst>
              <a:ext uri="{FF2B5EF4-FFF2-40B4-BE49-F238E27FC236}">
                <a16:creationId xmlns:a16="http://schemas.microsoft.com/office/drawing/2014/main" xmlns="" id="{661E2651-26CF-249A-6A7A-ECF186DB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00" y="2701774"/>
            <a:ext cx="48222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29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Idoneidade moral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14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80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opção por um termo genérico na redação do Estatuto da Criança e do Adolescente, conforme esclarece Tavares (2019, p. 592), ocorre para que seja possível a “sua aplicação a uma gama de fatos sociais e, consequentemente, a perfeita adaptação do conceito de reconhecida idoneidade moral às mais variadas realidades”.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Assim, o requisito da idoneidade moral não está restrito aos conceitos do direito penal relativos à reincidência ou maus antecedentes, conforme entendimento do COPEIJ/GNDH/CNPG exposto na redação do seu Enunciado n. 06/2019: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b="1" i="1" dirty="0">
                <a:latin typeface="Calibri" panose="020F0502020204030204" pitchFamily="34" charset="0"/>
                <a:cs typeface="Calibri" panose="020F0502020204030204" pitchFamily="34" charset="0"/>
              </a:rPr>
              <a:t>“O requisito da idoneidade moral, previsto no artigo 133, I, do ECA, não se restringe aos conceitos do direito penal relativos à reincidência ou maus antecedentes, cabendo à Comissão Especial Eleitoral, em procedimento administrativo que assegure o contraditório, avaliar casuisticamente se as condutas praticadas pelo candidato ao Conselho Tutelar, ainda que não vedadas pela legislação ou resolução local, são compatíveis com o decoro do cargo.”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Dessa forma, a idoneidade moral deverá ser avaliada no caso concreto, levando em consideração, sim, os antecedentes criminais do candidato, porém não se limitando a isso, haja vista que a função é de extrema relevância, exigindo decoro e credibilidade dos seus membros.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Nessa mesma linha, o artigo 8º da Resolução n. 231/2022 do Conanda trouxe uma série de condutas vedadas, como o abuso de poder econômico e religioso, as quais, se praticadas, conforme indica o § 7º do mesmo dispositivo,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 “poderão ser consideradas aptas a gerar inidoneidade moral”.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Assim,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mesmo que tais condutas não estejam previstas em lei municipal, elas podem e devem ser incluídas nos editais dos </a:t>
            </a:r>
            <a:r>
              <a:rPr lang="pt-BR" sz="132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certames (ou em resolução posterior)</a:t>
            </a: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e, acaso constatadas, assegurado o direito de defesa do candidato, podem levar ao CMDCA a cassar a candidatura (mesmo se o candidato for eleito), em razão do descumprimento de um requisito previsto no próprio Estatuto da Criança e do Adolescente, que é a idoneidade moral. Nem toda prática de conduta vedada levará à conclusão automática de que o candidato não possui idoneidade moral, mas a depender da gravidade da conduta praticada ou de eventual reincidência do candidato, a cláusula geral da idoneidade moral pode servir de fundamento para impedir que candidatos que violem o princípio da igualdade de condições no pleito prossigam com suas candidaturas e se beneficiem da prática de irregularidades na campanha.</a:t>
            </a:r>
          </a:p>
          <a:p>
            <a:pPr algn="just"/>
            <a:endParaRPr lang="pt-BR" sz="1323" dirty="0">
              <a:solidFill>
                <a:srgbClr val="2762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69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15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A relação de condutas ilícitas e vedadas seguirá o disposto na legislação local com a aplicação de sanções de modo a evitar o abuso do poder político, econômico, religioso, institucional e dos meios de comunicação, dentre outros.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1º Toda propaganda eleitoral será realizada pelos candidatos, imputando-lhes responsabilidades nos </a:t>
            </a:r>
            <a:r>
              <a:rPr lang="pt-BR" sz="1600" b="1" dirty="0"/>
              <a:t>excessos praticados por seus apoiadores.</a:t>
            </a:r>
            <a:r>
              <a:rPr lang="pt-BR" sz="1600" dirty="0"/>
              <a:t>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2º A propaganda eleitoral poderá ser feita com </a:t>
            </a:r>
            <a:r>
              <a:rPr lang="pt-BR" sz="1600" b="1" dirty="0"/>
              <a:t>santinhos</a:t>
            </a:r>
            <a:r>
              <a:rPr lang="pt-BR" sz="1600" dirty="0"/>
              <a:t> constando apenas número, nome e foto do candidato e curriculum vitae.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3º A campanha deverá ser realizada de </a:t>
            </a:r>
            <a:r>
              <a:rPr lang="pt-BR" sz="1600" b="1" dirty="0"/>
              <a:t>forma individual</a:t>
            </a:r>
            <a:r>
              <a:rPr lang="pt-BR" sz="1600" dirty="0"/>
              <a:t> por cada candidato, sem possibilidade de constituição de chapas.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4º Os candidatos poderão promover as suas candidaturas por meio de divulgação na internet desde que não causem dano ou perturbem a ordem pública ou particular</a:t>
            </a:r>
            <a:r>
              <a:rPr lang="pt-BR" sz="1600" dirty="0" smtClean="0"/>
              <a:t>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§ 5º </a:t>
            </a:r>
            <a:r>
              <a:rPr lang="pt-BR" sz="1600" b="1" dirty="0"/>
              <a:t>A veiculação de propaganda eleitoral pelos candidatos somente é permitida após a publicação, pelo Conselho Municipal dos Direitos da Criança e do Adolescente, da relação final e oficial dos candidatos considerados </a:t>
            </a:r>
            <a:r>
              <a:rPr lang="pt-BR" sz="1600" b="1" dirty="0" smtClean="0"/>
              <a:t>habilitados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6º É permitida a participação em </a:t>
            </a:r>
            <a:r>
              <a:rPr lang="pt-BR" sz="1600" b="1" dirty="0"/>
              <a:t>debates e entrevistas</a:t>
            </a:r>
            <a:r>
              <a:rPr lang="pt-BR" sz="1600" dirty="0"/>
              <a:t>, desde que se garanta igualdade de condições a todos os candidatos. 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82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16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§ 7º. Aplicam-se, no que couber, as regras relativas à campanha eleitoral previstas na Lei Federal nº 9.504/1997 e alterações posteriores, observadas ainda as seguintes vedações, </a:t>
            </a:r>
            <a:r>
              <a:rPr lang="pt-BR" sz="1600" b="1" dirty="0"/>
              <a:t>que poderão ser consideradas aptas a gerar inidoneidade moral do candidato:</a:t>
            </a:r>
            <a:r>
              <a:rPr lang="pt-BR" sz="1600" dirty="0"/>
              <a:t>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b="1" dirty="0"/>
              <a:t>abuso do poder econômico na propaganda feita por meio dos veículos de comunicação social</a:t>
            </a:r>
            <a:r>
              <a:rPr lang="pt-BR" sz="1600" dirty="0"/>
              <a:t>, com previsão legal no art. 14, § 9º, da Constituição Federal; na Lei Complementar Federal nº 64/1990 (Lei de Inelegibilidade); e no art. 237 do Código Eleitoral, ou as que as suceder;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dirty="0"/>
              <a:t>doação, oferta, promessa ou entrega ao eleitor de bem ou vantagem pessoal de qualquer natureza, </a:t>
            </a:r>
            <a:r>
              <a:rPr lang="pt-BR" sz="1600" b="1" dirty="0"/>
              <a:t>inclusive brindes de pequeno valor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propaganda por meio de </a:t>
            </a:r>
            <a:r>
              <a:rPr lang="pt-BR" sz="1600" b="1" dirty="0"/>
              <a:t>anúncios luminosos, faixas, cartazes ou inscrições em qualquer local público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IV- </a:t>
            </a:r>
            <a:r>
              <a:rPr lang="pt-BR" sz="1600" dirty="0"/>
              <a:t>participação de candidatos, nos 3 (três) meses que precedem o pleito, de </a:t>
            </a:r>
            <a:r>
              <a:rPr lang="pt-BR" sz="1600" b="1" dirty="0"/>
              <a:t>inaugurações de obras públicas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V- </a:t>
            </a:r>
            <a:r>
              <a:rPr lang="pt-BR" sz="1600" b="1" dirty="0"/>
              <a:t>abuso do poder político-partidário</a:t>
            </a:r>
            <a:r>
              <a:rPr lang="pt-BR" sz="1600" dirty="0"/>
              <a:t> assim entendido como a utilização da estrutura e financiamento das candidaturas pelos partidos políticos no processo de escolha;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VI- </a:t>
            </a:r>
            <a:r>
              <a:rPr lang="pt-BR" sz="1600" b="1" dirty="0"/>
              <a:t>abuso do poder religioso</a:t>
            </a:r>
            <a:r>
              <a:rPr lang="pt-BR" sz="1600" dirty="0"/>
              <a:t>, assim entendido como o financiamento das candidaturas pelas entidades religiosas no processo de escolha e veiculação de propaganda em templos de qualquer religião, nos termos da Lei Federal nº 9.504/1997 e alterações posteriores;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94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17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VII- </a:t>
            </a:r>
            <a:r>
              <a:rPr lang="pt-BR" sz="1600" b="1" dirty="0"/>
              <a:t>favorecimento de candidatos por qualquer autoridade pública</a:t>
            </a:r>
            <a:r>
              <a:rPr lang="pt-BR" sz="1600" dirty="0"/>
              <a:t> ou utilização, em benefício daqueles, de espaços, equipamentos e serviços da Administração Pública;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VIII- </a:t>
            </a:r>
            <a:r>
              <a:rPr lang="pt-BR" sz="1600" b="1" dirty="0"/>
              <a:t>distribuição de camisetas </a:t>
            </a:r>
            <a:r>
              <a:rPr lang="pt-BR" sz="1600" dirty="0"/>
              <a:t>e qualquer outro tipo de divulgação em vestuário;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IX- </a:t>
            </a:r>
            <a:r>
              <a:rPr lang="pt-BR" sz="1600" dirty="0"/>
              <a:t>propaganda que implique grave perturbação à ordem, aliciamento de eleitores por meios insidiosos e propaganda enganosa: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</a:t>
            </a:r>
            <a:r>
              <a:rPr lang="pt-BR" sz="1600" dirty="0"/>
              <a:t>. considera-se </a:t>
            </a:r>
            <a:r>
              <a:rPr lang="pt-BR" sz="1600" b="1" dirty="0"/>
              <a:t>grave perturbação à ordem</a:t>
            </a:r>
            <a:r>
              <a:rPr lang="pt-BR" sz="1600" dirty="0"/>
              <a:t>, propaganda que fira as posturas municipais, que perturbe o sossego público ou que prejudique a higiene e a estética urbanas;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b</a:t>
            </a:r>
            <a:r>
              <a:rPr lang="pt-BR" sz="1600" dirty="0"/>
              <a:t>. considera-se </a:t>
            </a:r>
            <a:r>
              <a:rPr lang="pt-BR" sz="1600" b="1" dirty="0"/>
              <a:t>aliciamento de eleitores </a:t>
            </a:r>
            <a:r>
              <a:rPr lang="pt-BR" sz="1600" dirty="0"/>
              <a:t>por meios insidiosos, doação, oferecimento, promessa ou entrega ao eleitor de bem ou vantagem pessoal de qualquer natureza, inclusive brindes de pequeno valor;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</a:t>
            </a:r>
            <a:r>
              <a:rPr lang="pt-BR" sz="1600" dirty="0"/>
              <a:t>. considera-se </a:t>
            </a:r>
            <a:r>
              <a:rPr lang="pt-BR" sz="1600" b="1" dirty="0"/>
              <a:t>propaganda enganosa </a:t>
            </a:r>
            <a:r>
              <a:rPr lang="pt-BR" sz="1600" dirty="0"/>
              <a:t>a promessa de resolver eventuais demandas que não são da atribuição do Conselho Tutelar, a criação de expectativas na população que, sabidamente, não poderão ser equacionadas pelo Conselho Tutelar, bem como qualquer outra que induza dolosamente o eleitor a erro, com o objetivo de auferir, com isso, vantagem à determinada candidatura.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X </a:t>
            </a:r>
            <a:r>
              <a:rPr lang="pt-BR" sz="1600" dirty="0"/>
              <a:t>- propaganda eleitoral em rádio, televisão, outdoors, carro de som, luminosos, bem como por faixas, letreiros e banners com fotos ou outras formas de propaganda de </a:t>
            </a:r>
            <a:r>
              <a:rPr lang="pt-BR" sz="1600" dirty="0" smtClean="0"/>
              <a:t>massa (</a:t>
            </a:r>
            <a:r>
              <a:rPr lang="pt-BR" sz="1600" b="1" dirty="0" smtClean="0"/>
              <a:t>o que não impede que o Município divulgue nesses locais o processo de escolha como um todo</a:t>
            </a:r>
            <a:r>
              <a:rPr lang="pt-BR" sz="1600" dirty="0" smtClean="0"/>
              <a:t>); 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XI </a:t>
            </a:r>
            <a:r>
              <a:rPr lang="pt-BR" sz="1600" dirty="0"/>
              <a:t>- abuso de propaganda na </a:t>
            </a:r>
            <a:r>
              <a:rPr lang="pt-BR" sz="1600" b="1" dirty="0"/>
              <a:t>internet e em redes sociais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86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18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</a:t>
            </a:r>
            <a:r>
              <a:rPr lang="pt-BR" sz="1600" dirty="0" smtClean="0"/>
              <a:t>§</a:t>
            </a:r>
            <a:r>
              <a:rPr lang="pt-BR" sz="1600" dirty="0"/>
              <a:t>8º A livre manifestação do pensamento do candidato e/ou do eleitor identificado ou identificável na internet é passível de limitação quando ocorrer ofensa à honra de terceiros ou </a:t>
            </a:r>
            <a:r>
              <a:rPr lang="pt-BR" sz="1600" b="1" dirty="0"/>
              <a:t>divulgação de fatos sabidamente inverídicos</a:t>
            </a:r>
            <a:r>
              <a:rPr lang="pt-BR" sz="1600" dirty="0"/>
              <a:t>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9º A propaganda eleitoral na internet poderá ser realizada nas seguintes formas: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dirty="0"/>
              <a:t>em página eletrônica do candidato ou em </a:t>
            </a:r>
            <a:r>
              <a:rPr lang="pt-BR" sz="1600" b="1" dirty="0"/>
              <a:t>perfil em rede social, com endereço eletrônico comunicado à Comissão Especial e hospedado</a:t>
            </a:r>
            <a:r>
              <a:rPr lang="pt-BR" sz="1600" dirty="0"/>
              <a:t>, direta ou indiretamente, em provedor de serviço de internet estabelecido no País;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dirty="0"/>
              <a:t>por meio de mensagem eletrônica para endereços cadastrados gratuitamente pelo candidato, </a:t>
            </a:r>
            <a:r>
              <a:rPr lang="pt-BR" sz="1600" b="1" dirty="0"/>
              <a:t>vedada realização de disparo em massa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por meio de blogs, redes sociais, sítios de mensagens instantâneas e aplicações de internet assemelhadas, cujo conteúdo seja gerado ou editado por candidatos ou qualquer pessoa natural, desde que não utilize sítios comerciais e/ou </a:t>
            </a:r>
            <a:r>
              <a:rPr lang="pt-BR" sz="1600" b="1" dirty="0"/>
              <a:t>contrate </a:t>
            </a:r>
            <a:r>
              <a:rPr lang="pt-BR" sz="1600" b="1" dirty="0" err="1"/>
              <a:t>impulsionamento</a:t>
            </a:r>
            <a:r>
              <a:rPr lang="pt-BR" sz="1600" b="1" dirty="0"/>
              <a:t> de conteúdo</a:t>
            </a:r>
            <a:r>
              <a:rPr lang="pt-BR" sz="1600" dirty="0" smtClean="0"/>
              <a:t>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§ 10 </a:t>
            </a:r>
            <a:r>
              <a:rPr lang="pt-BR" sz="1600" b="1" dirty="0"/>
              <a:t>No dia da eleição</a:t>
            </a:r>
            <a:r>
              <a:rPr lang="pt-BR" sz="1600" dirty="0"/>
              <a:t>, é vedado aos candidatos: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dirty="0"/>
              <a:t>Utilização de </a:t>
            </a:r>
            <a:r>
              <a:rPr lang="pt-BR" sz="1600" b="1" dirty="0"/>
              <a:t>espaço na mídia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b="1" dirty="0"/>
              <a:t>Transporte aos eleitores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Uso de alto-falantes e amplificadores de som ou promoção </a:t>
            </a:r>
            <a:r>
              <a:rPr lang="pt-BR" sz="1600" b="1" dirty="0"/>
              <a:t>de comício ou carreata; </a:t>
            </a:r>
            <a:endParaRPr lang="pt-BR" sz="1600" b="1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IV- </a:t>
            </a:r>
            <a:r>
              <a:rPr lang="pt-BR" sz="1600" b="1" dirty="0"/>
              <a:t>Distribuição de material de propaganda</a:t>
            </a:r>
            <a:r>
              <a:rPr lang="pt-BR" sz="1600" dirty="0"/>
              <a:t> política ou a prática de aliciamento, coação ou manifestação tendentes a influir na vontade do eleitor;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V- </a:t>
            </a:r>
            <a:r>
              <a:rPr lang="pt-BR" sz="1600" dirty="0"/>
              <a:t>Qualquer tipo de propaganda eleitoral, inclusive </a:t>
            </a:r>
            <a:r>
              <a:rPr lang="pt-BR" sz="1600" b="1" dirty="0"/>
              <a:t>"boca de urna". 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55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19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/>
              <a:t>Art. 8º § 11 É permitida, no dia das eleições, a </a:t>
            </a:r>
            <a:r>
              <a:rPr lang="pt-BR" sz="2000" b="1" dirty="0"/>
              <a:t>manifestação individual e silenciosa</a:t>
            </a:r>
            <a:r>
              <a:rPr lang="pt-BR" sz="2000" dirty="0"/>
              <a:t> da preferência do eleitor por candidato, revelada exclusivamente pelo uso de bandeiras, broches, dísticos e adesivos. </a:t>
            </a:r>
            <a:endParaRPr lang="pt-BR" sz="20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§ </a:t>
            </a:r>
            <a:r>
              <a:rPr lang="pt-BR" sz="2000" dirty="0"/>
              <a:t>12 </a:t>
            </a:r>
            <a:r>
              <a:rPr lang="pt-BR" sz="2000" b="1" dirty="0"/>
              <a:t>Compete à Comissão Especial processar e decidir sobre as denúncias referentes à propaganda eleitoral e demais irregularidades, podendo, inclusive, determinar a retirada ou a suspensão da propaganda, o recolhimento do material e a cassação da candidatura, assegurada a ampla defesa e o contraditório, na forma de resolução específica. </a:t>
            </a:r>
            <a:endParaRPr lang="pt-BR" sz="2000" b="1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§ </a:t>
            </a:r>
            <a:r>
              <a:rPr lang="pt-BR" sz="2000" dirty="0"/>
              <a:t>13 Os </a:t>
            </a:r>
            <a:r>
              <a:rPr lang="pt-BR" sz="2000" b="1" dirty="0"/>
              <a:t>recursos</a:t>
            </a:r>
            <a:r>
              <a:rPr lang="pt-BR" sz="2000" dirty="0"/>
              <a:t> interpostos contra decisões da Comissão Especial serão analisados e julgados pelo Conselho Municipal ou Distrital dos Direitos da Criança e do Adolescente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206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46" y="508818"/>
            <a:ext cx="4201993" cy="6006283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0EC512C-99A2-41BF-A784-23F618FC5D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377" y="1701801"/>
            <a:ext cx="4664124" cy="4813300"/>
          </a:xfrm>
        </p:spPr>
        <p:txBody>
          <a:bodyPr vert="horz">
            <a:normAutofit/>
          </a:bodyPr>
          <a:lstStyle/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Disponível em: </a:t>
            </a: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4"/>
              </a:rPr>
              <a:t>https://</a:t>
            </a:r>
            <a:r>
              <a:rPr lang="pt-BR" sz="2400" dirty="0" smtClean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4"/>
              </a:rPr>
              <a:t>www.cnmp.mp.br/portal/images/Publicacoes/documentos/2023/guia-atuacao-conselho-tutelar.pdf</a:t>
            </a:r>
            <a:endParaRPr lang="pt-BR" sz="2400" dirty="0" smtClean="0">
              <a:solidFill>
                <a:srgbClr val="000000"/>
              </a:solidFill>
              <a:latin typeface="Liberation Sans" pitchFamily="34"/>
              <a:cs typeface="Times New Roman" pitchFamily="18"/>
            </a:endParaRPr>
          </a:p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Outros materiais:</a:t>
            </a:r>
          </a:p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5"/>
              </a:rPr>
              <a:t>https://</a:t>
            </a:r>
            <a:r>
              <a:rPr lang="pt-BR" sz="2400" dirty="0" smtClean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5"/>
              </a:rPr>
              <a:t>www.cnmp.mp.br/portal/institucional/comissoes/comissao-da-infancia-e-juventude/grupos-de-trabalho/conselho-tutelar</a:t>
            </a:r>
            <a:r>
              <a:rPr lang="pt-BR" sz="2400" dirty="0" smtClean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 </a:t>
            </a:r>
            <a:endParaRPr lang="pt-BR" sz="2400" dirty="0">
              <a:solidFill>
                <a:srgbClr val="000000"/>
              </a:solidFill>
              <a:latin typeface="Liberation Sans" pitchFamily="34"/>
              <a:cs typeface="Times New Roman" pitchFamily="18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79C48D22-A9FD-46B8-A1FA-11DF60B2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vedadas: procedimento de apuração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20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Artigo </a:t>
            </a:r>
            <a:r>
              <a:rPr lang="pt-BR" sz="1600" dirty="0"/>
              <a:t>11,  § 4º O Conselho Municipal ou Distrital da Criança e do Adolescente publicará, na mesma data da publicação da homologação das inscrições, </a:t>
            </a:r>
            <a:r>
              <a:rPr lang="pt-BR" sz="1600" b="1" dirty="0"/>
              <a:t>resolução disciplinando o procedimento e os prazos para processamento e julgamento das denúncias de prática de condutas vedadas durante o processo de escolha – modelo no apêndice do </a:t>
            </a:r>
            <a:r>
              <a:rPr lang="pt-BR" sz="1600" b="1" dirty="0" smtClean="0"/>
              <a:t>guia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3165803"/>
            <a:ext cx="3200400" cy="37302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3" y="3184090"/>
            <a:ext cx="2963472" cy="37120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224" y="3165802"/>
            <a:ext cx="2969697" cy="37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27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Condutas vedadas: procedimento de apuração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21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76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dirty="0" smtClean="0"/>
              <a:t>É fundamental </a:t>
            </a:r>
            <a:r>
              <a:rPr lang="pt-BR" dirty="0"/>
              <a:t>que a Comissão Especial e o próprio CMDCA estejam preparados – inclusive contando com </a:t>
            </a:r>
            <a:r>
              <a:rPr lang="pt-BR" b="1" dirty="0"/>
              <a:t>o apoio da Procuradoria ou Assessoria Jurídica do Município</a:t>
            </a:r>
            <a:r>
              <a:rPr lang="pt-BR" dirty="0"/>
              <a:t> – não só para receber as denúncias (divulgando amplamente, por exemplo, canais de comunicação para que a população possa encaminhar, mesmo anonimamente, suas denúncias), mas, também, para processar e julgar referidas representações de maneira rápida e segura, proferindo decisões justas que resguardem, de um lado, os direitos da sociedade lesada e, de outro, as garantias processuais do investigado. </a:t>
            </a:r>
            <a:r>
              <a:rPr lang="pt-BR" b="1" dirty="0" smtClean="0"/>
              <a:t>Nem toda conduta vedada levará à cassação da candidatura</a:t>
            </a:r>
            <a:r>
              <a:rPr lang="pt-BR" dirty="0" smtClean="0"/>
              <a:t>, devendo-se avaliar, com razoabilidade, se o ato feriu gravemente a igualdade entre os candidatos e foi capaz de gerar inidoneidade moral do autor. Caso contrário, é possível a </a:t>
            </a:r>
            <a:r>
              <a:rPr lang="pt-BR" dirty="0" smtClean="0"/>
              <a:t>suspensão ou retirada da propaganda e a aplicação de advertência.</a:t>
            </a:r>
            <a:endParaRPr lang="pt-BR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dirty="0" smtClean="0"/>
              <a:t>Ainda</a:t>
            </a:r>
            <a:r>
              <a:rPr lang="pt-BR" dirty="0"/>
              <a:t>, para o dia da eleição, é recomendável que </a:t>
            </a:r>
            <a:r>
              <a:rPr lang="pt-BR" b="1" dirty="0"/>
              <a:t>a Comissão Especial nomeie fiscais para os locais de votação e suas adjacências</a:t>
            </a:r>
            <a:r>
              <a:rPr lang="pt-BR" dirty="0"/>
              <a:t>, sem prejuízo do apoio da Polícia Militar e da Guarda Municipal. Todas as ocorrências devem ser devidamente registradas, seja em </a:t>
            </a:r>
            <a:r>
              <a:rPr lang="pt-BR" b="1" dirty="0"/>
              <a:t>termo de constatação de irregularidade </a:t>
            </a:r>
            <a:r>
              <a:rPr lang="pt-BR" dirty="0"/>
              <a:t>(Apêndice 14), seja em ata. Encerrada a votação, a Comissão Especial deve identificar todos os registros feitos e instaurar o respectivo procedimento para apuração de conduta vedada</a:t>
            </a:r>
            <a:r>
              <a:rPr lang="pt-BR" dirty="0" smtClean="0"/>
              <a:t>.</a:t>
            </a:r>
            <a:endParaRPr lang="pt-BR" b="1" dirty="0">
              <a:solidFill>
                <a:srgbClr val="2762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4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48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Questões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finais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22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Apuração </a:t>
            </a: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condutas: acionamento preferencial da Comissão Especial, esgotando a via </a:t>
            </a: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administrativa e invertendo o ônus de procurar o Judiciário</a:t>
            </a: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dever do Ministério Público, na forma do artigo 139 do ECA, fiscalizar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todo 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processo de escolha dos Conselhos Tutelares, sem substituir a comissão especial e o CMDCA, a quem compete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condução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de todo o processo, e em primeira ordem, a verificação do preenchimento dos requisitos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deferimento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do registro das candidaturas e pertinência das eventuais impugnações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(Enunciado COPEIJ – ainda pendente de aprovação pelo CNPG)</a:t>
            </a:r>
            <a:endParaRPr lang="pt-BR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Dia da eleição: termo de constatação e crime de desobediência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dirty="0" smtClean="0"/>
              <a:t>Enunciado </a:t>
            </a:r>
            <a:r>
              <a:rPr lang="pt-BR" sz="1500" dirty="0"/>
              <a:t>n. 07/2019, aprovado pelos membros da COPEIJ/GNDH/CNPG, por unanimidade, na reunião de 11 a 13 de setembro de 2019, em São Luís/MA: </a:t>
            </a:r>
            <a:r>
              <a:rPr lang="pt-BR" sz="1500" b="1" dirty="0"/>
              <a:t>Não configura crime eleitoral</a:t>
            </a:r>
            <a:r>
              <a:rPr lang="pt-BR" sz="1500" dirty="0"/>
              <a:t>, passível de prisão em flagrante, a prática, na data da votação do processo de escolha do Conselho Tutelar, das condutas tipificadas na legislação eleitoral. Tais condutas, contudo, </a:t>
            </a:r>
            <a:r>
              <a:rPr lang="pt-BR" sz="1500" b="1" dirty="0"/>
              <a:t>podem configurar inidoneidade moral</a:t>
            </a:r>
            <a:r>
              <a:rPr lang="pt-BR" sz="1500" dirty="0"/>
              <a:t> passíveis de impugnação perante a Comissão Especial Eleitoral ou judicialmente pelo Ministério Público</a:t>
            </a:r>
            <a:r>
              <a:rPr lang="pt-BR" sz="1500" dirty="0" smtClean="0"/>
              <a:t>.</a:t>
            </a:r>
            <a:endParaRPr lang="pt-BR" sz="1500" dirty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dirty="0"/>
              <a:t>Enunciado n. 08/2019, aprovado pelos membros da COPEIJ/GNDH/CNPG, por unanimidade, na reunião de 11 a 13 de setembro de 2019, São Luís/MA: Em sendo flagrada conduta vedada ou irregularidade no dia da votação do processo de escolha do Conselho Tutelar, cabe à autoridade pública fazer cessar o ato indevido, apreendendo e/ou materializando a prova para a posterior impugnação da candidatura. Caso o candidato ou seu apoiador desobedeça a ordem legal do funcionário público, esta conduta pode configurar, em tese, o </a:t>
            </a:r>
            <a:r>
              <a:rPr lang="pt-BR" sz="1500" b="1" dirty="0"/>
              <a:t>crime de desobediência </a:t>
            </a:r>
            <a:r>
              <a:rPr lang="pt-BR" sz="1500" dirty="0"/>
              <a:t>(art. 330 do CP).</a:t>
            </a:r>
            <a:endParaRPr lang="pt-BR" sz="15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Competência para julgar eventuais ações: absoluta da Vara da Infância e </a:t>
            </a: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Juventude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45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 fontScale="92500" lnSpcReduction="20000"/>
          </a:bodyPr>
          <a:lstStyle/>
          <a:p>
            <a:pPr lvl="0" algn="ctr" rtl="0"/>
            <a:endParaRPr lang="pt-BR" sz="4000" dirty="0"/>
          </a:p>
          <a:p>
            <a:pPr lvl="0" algn="ctr" rtl="0"/>
            <a:r>
              <a:rPr lang="pt-BR" sz="4000" b="1" dirty="0" smtClean="0"/>
              <a:t>Questões atuais do processo de escolha do Conselho Tutelar</a:t>
            </a:r>
            <a:endParaRPr lang="pt-BR" sz="4000" b="1" dirty="0"/>
          </a:p>
          <a:p>
            <a:pPr lvl="0" algn="ctr" rtl="0"/>
            <a:endParaRPr lang="pt-BR" sz="4000" dirty="0" smtClean="0"/>
          </a:p>
          <a:p>
            <a:pPr lvl="0" algn="ctr" rtl="0"/>
            <a:endParaRPr lang="pt-BR" sz="40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João Luiz de Carvalho Botega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Promotor de Justiça/MPSC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Membro Auxiliar da CIJE/CNMP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hlinkClick r:id="rId3"/>
              </a:rPr>
              <a:t>joaobotega@cnmp.mp.br</a:t>
            </a:r>
            <a:r>
              <a:rPr lang="pt-BR" sz="1800" dirty="0" smtClean="0"/>
              <a:t> / </a:t>
            </a:r>
            <a:r>
              <a:rPr lang="pt-BR" sz="1800" dirty="0" smtClean="0">
                <a:hlinkClick r:id="rId4"/>
              </a:rPr>
              <a:t>cije@cnmp.mp.br</a:t>
            </a:r>
            <a:r>
              <a:rPr lang="pt-BR" sz="1800" dirty="0" smtClean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Campo Grande/MS, 22 de junho de 2023</a:t>
            </a:r>
            <a:endParaRPr lang="pt-BR" sz="1800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4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076" y="1352316"/>
            <a:ext cx="5796115" cy="50738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 smtClean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Últimas novidades: Resolução do TSE</a:t>
            </a:r>
            <a:endParaRPr lang="pt-BR" sz="2000" b="1" u="sng" dirty="0">
              <a:solidFill>
                <a:srgbClr val="000000"/>
              </a:solidFill>
              <a:latin typeface="Liberation Sans" pitchFamily="34"/>
              <a:cs typeface="Times New Roman" pitchFamily="18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91" y="333375"/>
            <a:ext cx="3651926" cy="5038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0"/>
            <a:ext cx="4441017" cy="68201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76" y="1885716"/>
            <a:ext cx="3998717" cy="28310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57" y="3979854"/>
            <a:ext cx="4849393" cy="2979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376" y="1352316"/>
            <a:ext cx="9070975" cy="52770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 smtClean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Últimas novidades: Recomendação do CNMP</a:t>
            </a:r>
            <a:endParaRPr lang="pt-BR" sz="2000" b="1" u="sng" dirty="0">
              <a:solidFill>
                <a:srgbClr val="000000"/>
              </a:solidFill>
              <a:latin typeface="Liberation Sans" pitchFamily="34"/>
              <a:cs typeface="Times New Roman" pitchFamily="18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07" y="1791154"/>
            <a:ext cx="4151039" cy="47048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" y="1990725"/>
            <a:ext cx="579372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que estamos aqui? Estatuto da Criança e do Adolescente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5</a:t>
            </a:fld>
            <a:endParaRPr lang="pt-BR" sz="1102" spc="-1">
              <a:latin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495" y="2065388"/>
            <a:ext cx="41330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132. Em cada Município e em cada Região Administrativa do Distrito Federal haverá, no mínimo, 1 (um) Conselho Tutelar como órgão integrante da administração pública local, composto de 5 (cinco) membros,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escolhidos pela população local para mandato de 4 (quatro) anos, permitida recondução por novos processos de escolha.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133. Para a candidatura a membro do Conselho Tutelar,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serão exigidos os seguintes requisitos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 - reconhecida idoneidade moral;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 - idade superior a vinte e um anos;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III - residir no município.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5276850" y="2065388"/>
            <a:ext cx="3939459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Art. 139. O processo para a escolha dos membros do Conselho Tutelar será estabelecido em lei municipal e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realizado sob a responsabilidade do Conselho Municipal dos Direitos da Criança e do Adolescente, e a fiscalização do Ministério Público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1º O processo de escolha dos membros do Conselho Tutelar ocorrerá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 data unificada em todo o território nacional a cada 4 (quatro) anos, no primeiro domingo do mês de outubro do ano subsequente ao da eleição presidencial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(Lei n. 12.696/2012)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2º A posse dos conselheiros tutelares ocorrerá no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dia 10 de janeiro do ano subsequente ao processo de escolha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3º No processo de escolha dos membros do Conselho Tutelar,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é vedado ao candidato doar, oferecer, prometer ou entregar ao eleitor bem ou vantagem pessoal de qualquer natureza, inclusive brindes de pequeno valor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99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o fazer um Cronograma de Eventos em 3 passos">
            <a:extLst>
              <a:ext uri="{FF2B5EF4-FFF2-40B4-BE49-F238E27FC236}">
                <a16:creationId xmlns:a16="http://schemas.microsoft.com/office/drawing/2014/main" xmlns="" id="{4B6FDF8B-EF1C-1BBD-D97C-1B600D55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7" y="3350077"/>
            <a:ext cx="2774901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6</a:t>
            </a:fld>
            <a:endParaRPr lang="pt-BR" sz="1102" spc="-1">
              <a:latin typeface="Times New Roman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4A2F1D9-73A4-79A1-C8CC-E21666B3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58" y="2065910"/>
            <a:ext cx="6487926" cy="4419797"/>
          </a:xfrm>
          <a:prstGeom prst="rect">
            <a:avLst/>
          </a:prstGeom>
        </p:spPr>
      </p:pic>
      <p:pic>
        <p:nvPicPr>
          <p:cNvPr id="1038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CADB2447-57D9-3B6A-4637-B294459B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82" y="25078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4" y="29289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1" y="327363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91" y="3832966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19" y="47279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1" y="531960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4" y="590265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19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7</a:t>
            </a:fld>
            <a:endParaRPr lang="pt-BR" sz="1102" spc="-1">
              <a:latin typeface="Times New Roman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8020484-8E48-C098-5336-C36AAC8C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2071123"/>
            <a:ext cx="5412116" cy="4447648"/>
          </a:xfrm>
          <a:prstGeom prst="rect">
            <a:avLst/>
          </a:prstGeom>
        </p:spPr>
      </p:pic>
      <p:pic>
        <p:nvPicPr>
          <p:cNvPr id="2" name="Picture 4" descr="Como fazer um Cronograma de Eventos em 3 passos">
            <a:extLst>
              <a:ext uri="{FF2B5EF4-FFF2-40B4-BE49-F238E27FC236}">
                <a16:creationId xmlns:a16="http://schemas.microsoft.com/office/drawing/2014/main" xmlns="" id="{8DFDDBB5-FEB5-419A-9F27-AE269D36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7" y="4424664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ímbolo de atenção png imagem hd - PNG All">
            <a:extLst>
              <a:ext uri="{FF2B5EF4-FFF2-40B4-BE49-F238E27FC236}">
                <a16:creationId xmlns:a16="http://schemas.microsoft.com/office/drawing/2014/main" xmlns="" id="{3BB0272B-CCD0-7F95-8619-CBB7225F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0" y="5054767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ímbolo de atenção png imagem hd - PNG All">
            <a:extLst>
              <a:ext uri="{FF2B5EF4-FFF2-40B4-BE49-F238E27FC236}">
                <a16:creationId xmlns:a16="http://schemas.microsoft.com/office/drawing/2014/main" xmlns="" id="{79BEA43B-3C64-9FF7-F34F-BA75EC4F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0" y="5503908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ímbolo de atenção png imagem hd - PNG All">
            <a:extLst>
              <a:ext uri="{FF2B5EF4-FFF2-40B4-BE49-F238E27FC236}">
                <a16:creationId xmlns:a16="http://schemas.microsoft.com/office/drawing/2014/main" xmlns="" id="{35871BEA-DD3C-DE42-811A-53F55CE5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8" y="5897561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8" y="217027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7" y="2700889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7" y="333502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383713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433924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332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8</a:t>
            </a:fld>
            <a:endParaRPr lang="pt-BR" sz="1102" spc="-1"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9BCEF67-3D3D-4CD7-605B-0FBA89C6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85" y="2076429"/>
            <a:ext cx="6000600" cy="4427178"/>
          </a:xfrm>
          <a:prstGeom prst="rect">
            <a:avLst/>
          </a:prstGeom>
        </p:spPr>
      </p:pic>
      <p:pic>
        <p:nvPicPr>
          <p:cNvPr id="7" name="Picture 4" descr="Como fazer um Cronograma de Eventos em 3 passos">
            <a:extLst>
              <a:ext uri="{FF2B5EF4-FFF2-40B4-BE49-F238E27FC236}">
                <a16:creationId xmlns:a16="http://schemas.microsoft.com/office/drawing/2014/main" xmlns="" id="{2AE886D6-C666-3659-B152-EAA287BB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4409500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ímbolo de atenção png imagem hd - PNG All">
            <a:extLst>
              <a:ext uri="{FF2B5EF4-FFF2-40B4-BE49-F238E27FC236}">
                <a16:creationId xmlns:a16="http://schemas.microsoft.com/office/drawing/2014/main" xmlns="" id="{62396E41-C67C-39A5-7209-A0EC6515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64" y="2270597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64" y="2823373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64" y="5699923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91" y="3411006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91" y="4470344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90" y="5320744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28" y="5971540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91" y="6278706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83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o fazer um Cronograma de Eventos em 3 passos">
            <a:extLst>
              <a:ext uri="{FF2B5EF4-FFF2-40B4-BE49-F238E27FC236}">
                <a16:creationId xmlns:a16="http://schemas.microsoft.com/office/drawing/2014/main" xmlns="" id="{F3E4D057-CDEC-8B4B-EB2B-0B55734F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34" y="4477744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9</a:t>
            </a:fld>
            <a:endParaRPr lang="pt-BR" sz="1102" spc="-1">
              <a:latin typeface="Times New Roman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51B3EC-A3C1-56B2-DCB8-9B5D89C9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" y="2034878"/>
            <a:ext cx="6393697" cy="3636110"/>
          </a:xfrm>
          <a:prstGeom prst="rect">
            <a:avLst/>
          </a:prstGeom>
        </p:spPr>
      </p:pic>
      <p:pic>
        <p:nvPicPr>
          <p:cNvPr id="7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71D2B09C-D922-B796-D30B-088E5E6F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4" y="432605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F7CE5C17-E353-76F2-B513-EEA97EC9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4" y="479890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73037278-CAF6-798B-4FE6-5B09E29F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4" y="5367603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2180034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" y="2581159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3" y="3044657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3" y="3379240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" y="3852646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907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73F99EE569F4A908AC2DB9EF31A6F" ma:contentTypeVersion="14" ma:contentTypeDescription="Create a new document." ma:contentTypeScope="" ma:versionID="c83fb4f979cdcf2008d8679057102a18">
  <xsd:schema xmlns:xsd="http://www.w3.org/2001/XMLSchema" xmlns:xs="http://www.w3.org/2001/XMLSchema" xmlns:p="http://schemas.microsoft.com/office/2006/metadata/properties" xmlns:ns3="7f8f6bc7-b2f0-4aba-82e7-56aa54f3f6fc" xmlns:ns4="a42403de-3eef-4ece-b1d4-90944f58751b" targetNamespace="http://schemas.microsoft.com/office/2006/metadata/properties" ma:root="true" ma:fieldsID="c7809427fafa092667469bcf84455ec8" ns3:_="" ns4:_="">
    <xsd:import namespace="7f8f6bc7-b2f0-4aba-82e7-56aa54f3f6fc"/>
    <xsd:import namespace="a42403de-3eef-4ece-b1d4-90944f587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6bc7-b2f0-4aba-82e7-56aa54f3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403de-3eef-4ece-b1d4-90944f587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FB9ACC-7D55-4BCA-ADB8-D82E698FC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f6bc7-b2f0-4aba-82e7-56aa54f3f6fc"/>
    <ds:schemaRef ds:uri="a42403de-3eef-4ece-b1d4-90944f587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CCB88B-F26D-45AB-82D1-748BF667F15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a42403de-3eef-4ece-b1d4-90944f58751b"/>
    <ds:schemaRef ds:uri="7f8f6bc7-b2f0-4aba-82e7-56aa54f3f6fc"/>
  </ds:schemaRefs>
</ds:datastoreItem>
</file>

<file path=customXml/itemProps3.xml><?xml version="1.0" encoding="utf-8"?>
<ds:datastoreItem xmlns:ds="http://schemas.openxmlformats.org/officeDocument/2006/customXml" ds:itemID="{745D9547-3C4C-4A71-9345-33961EFB25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1090</TotalTime>
  <Words>3525</Words>
  <Application>Microsoft Office PowerPoint</Application>
  <PresentationFormat>Personalizar</PresentationFormat>
  <Paragraphs>167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Liberation Sans</vt:lpstr>
      <vt:lpstr>Times New Roman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</dc:title>
  <dc:creator>João Luiz de Carvalho Botega</dc:creator>
  <cp:lastModifiedBy>João Luiz de Carvalho Botega</cp:lastModifiedBy>
  <cp:revision>71</cp:revision>
  <dcterms:created xsi:type="dcterms:W3CDTF">2021-08-02T16:46:33Z</dcterms:created>
  <dcterms:modified xsi:type="dcterms:W3CDTF">2023-06-19T19:18:58Z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0x01010006873F99EE569F4A908AC2DB9EF31A6F</vt:lpwstr>
  </property>
</Properties>
</file>