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71" r:id="rId2"/>
    <p:sldMasterId id="2147483683" r:id="rId3"/>
  </p:sldMasterIdLst>
  <p:notesMasterIdLst>
    <p:notesMasterId r:id="rId31"/>
  </p:notesMasterIdLst>
  <p:sldIdLst>
    <p:sldId id="308" r:id="rId4"/>
    <p:sldId id="256" r:id="rId5"/>
    <p:sldId id="257" r:id="rId6"/>
    <p:sldId id="307" r:id="rId7"/>
    <p:sldId id="258" r:id="rId8"/>
    <p:sldId id="297" r:id="rId9"/>
    <p:sldId id="260" r:id="rId10"/>
    <p:sldId id="259" r:id="rId11"/>
    <p:sldId id="261" r:id="rId12"/>
    <p:sldId id="262" r:id="rId13"/>
    <p:sldId id="294" r:id="rId14"/>
    <p:sldId id="277" r:id="rId15"/>
    <p:sldId id="263" r:id="rId16"/>
    <p:sldId id="264" r:id="rId17"/>
    <p:sldId id="317" r:id="rId18"/>
    <p:sldId id="316" r:id="rId19"/>
    <p:sldId id="299" r:id="rId20"/>
    <p:sldId id="282" r:id="rId21"/>
    <p:sldId id="273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275" r:id="rId30"/>
  </p:sldIdLst>
  <p:sldSz cx="14630400" cy="8229600"/>
  <p:notesSz cx="8229600" cy="14630400"/>
  <p:embeddedFontLst>
    <p:embeddedFont>
      <p:font typeface="Aileron" panose="020B0604020202020204" charset="0"/>
      <p:regular r:id="rId32"/>
    </p:embeddedFont>
    <p:embeddedFont>
      <p:font typeface="Aileron Bold" panose="020B0604020202020204" charset="0"/>
      <p:regular r:id="rId33"/>
      <p:bold r:id="rId34"/>
    </p:embeddedFont>
    <p:embeddedFont>
      <p:font typeface="Arimo" panose="020B0604020202020204" charset="0"/>
      <p:regular r:id="rId35"/>
    </p:embeddedFont>
    <p:embeddedFont>
      <p:font typeface="Lexend" panose="020B0604020202020204" charset="0"/>
      <p:regular r:id="rId36"/>
    </p:embeddedFont>
    <p:embeddedFont>
      <p:font typeface="Lexend Bold" panose="020B0604020202020204" charset="0"/>
      <p:regular r:id="rId37"/>
      <p:bold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Roboto Slab" pitchFamily="2" charset="0"/>
      <p:regular r:id="rId43"/>
      <p:bold r:id="rId4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1B3C44-7FD7-465A-BB08-532D529801C8}" v="157" dt="2025-09-09T12:04:05.7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3447" autoAdjust="0"/>
  </p:normalViewPr>
  <p:slideViewPr>
    <p:cSldViewPr snapToGrid="0" snapToObjects="1">
      <p:cViewPr varScale="1">
        <p:scale>
          <a:sx n="46" d="100"/>
          <a:sy n="46" d="100"/>
        </p:scale>
        <p:origin x="106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ata Lucia Mota Lima de Oliveira Rivitti" userId="a53e7473-2920-49c1-a0a0-dde92424a831" providerId="ADAL" clId="{A61B3C44-7FD7-465A-BB08-532D529801C8}"/>
    <pc:docChg chg="undo custSel addSld delSld modSld sldOrd delMainMaster">
      <pc:chgData name="Renata Lucia Mota Lima de Oliveira Rivitti" userId="a53e7473-2920-49c1-a0a0-dde92424a831" providerId="ADAL" clId="{A61B3C44-7FD7-465A-BB08-532D529801C8}" dt="2025-09-09T12:06:26.443" v="1403" actId="47"/>
      <pc:docMkLst>
        <pc:docMk/>
      </pc:docMkLst>
      <pc:sldChg chg="addSp delSp modSp mod">
        <pc:chgData name="Renata Lucia Mota Lima de Oliveira Rivitti" userId="a53e7473-2920-49c1-a0a0-dde92424a831" providerId="ADAL" clId="{A61B3C44-7FD7-465A-BB08-532D529801C8}" dt="2025-09-08T23:24:37.660" v="371" actId="1076"/>
        <pc:sldMkLst>
          <pc:docMk/>
          <pc:sldMk cId="0" sldId="256"/>
        </pc:sldMkLst>
        <pc:spChg chg="mod">
          <ac:chgData name="Renata Lucia Mota Lima de Oliveira Rivitti" userId="a53e7473-2920-49c1-a0a0-dde92424a831" providerId="ADAL" clId="{A61B3C44-7FD7-465A-BB08-532D529801C8}" dt="2025-09-08T23:23:57.515" v="363" actId="1076"/>
          <ac:spMkLst>
            <pc:docMk/>
            <pc:sldMk cId="0" sldId="256"/>
            <ac:spMk id="3" creationId="{00000000-0000-0000-0000-000000000000}"/>
          </ac:spMkLst>
        </pc:spChg>
        <pc:spChg chg="del mod">
          <ac:chgData name="Renata Lucia Mota Lima de Oliveira Rivitti" userId="a53e7473-2920-49c1-a0a0-dde92424a831" providerId="ADAL" clId="{A61B3C44-7FD7-465A-BB08-532D529801C8}" dt="2025-09-08T23:15:50.759" v="345" actId="478"/>
          <ac:spMkLst>
            <pc:docMk/>
            <pc:sldMk cId="0" sldId="256"/>
            <ac:spMk id="4" creationId="{00000000-0000-0000-0000-000000000000}"/>
          </ac:spMkLst>
        </pc:spChg>
        <pc:spChg chg="add mod">
          <ac:chgData name="Renata Lucia Mota Lima de Oliveira Rivitti" userId="a53e7473-2920-49c1-a0a0-dde92424a831" providerId="ADAL" clId="{A61B3C44-7FD7-465A-BB08-532D529801C8}" dt="2025-09-08T23:24:30.790" v="370" actId="14100"/>
          <ac:spMkLst>
            <pc:docMk/>
            <pc:sldMk cId="0" sldId="256"/>
            <ac:spMk id="5" creationId="{127C21F5-612A-EACA-CFE0-A6D83596F0C6}"/>
          </ac:spMkLst>
        </pc:spChg>
        <pc:picChg chg="add mod">
          <ac:chgData name="Renata Lucia Mota Lima de Oliveira Rivitti" userId="a53e7473-2920-49c1-a0a0-dde92424a831" providerId="ADAL" clId="{A61B3C44-7FD7-465A-BB08-532D529801C8}" dt="2025-09-08T23:24:37.660" v="371" actId="1076"/>
          <ac:picMkLst>
            <pc:docMk/>
            <pc:sldMk cId="0" sldId="256"/>
            <ac:picMk id="1026" creationId="{E4E398F2-4A0A-E8AB-56F3-4BB175C4FBC9}"/>
          </ac:picMkLst>
        </pc:picChg>
      </pc:sldChg>
      <pc:sldChg chg="addSp delSp modSp mod">
        <pc:chgData name="Renata Lucia Mota Lima de Oliveira Rivitti" userId="a53e7473-2920-49c1-a0a0-dde92424a831" providerId="ADAL" clId="{A61B3C44-7FD7-465A-BB08-532D529801C8}" dt="2025-09-09T10:29:05.739" v="1101" actId="14861"/>
        <pc:sldMkLst>
          <pc:docMk/>
          <pc:sldMk cId="0" sldId="257"/>
        </pc:sldMkLst>
        <pc:spChg chg="mod">
          <ac:chgData name="Renata Lucia Mota Lima de Oliveira Rivitti" userId="a53e7473-2920-49c1-a0a0-dde92424a831" providerId="ADAL" clId="{A61B3C44-7FD7-465A-BB08-532D529801C8}" dt="2025-09-08T21:58:27.829" v="207" actId="255"/>
          <ac:spMkLst>
            <pc:docMk/>
            <pc:sldMk cId="0" sldId="257"/>
            <ac:spMk id="2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7T20:42:16.518" v="54" actId="1076"/>
          <ac:spMkLst>
            <pc:docMk/>
            <pc:sldMk cId="0" sldId="257"/>
            <ac:spMk id="4" creationId="{00000000-0000-0000-0000-000000000000}"/>
          </ac:spMkLst>
        </pc:spChg>
        <pc:spChg chg="add del">
          <ac:chgData name="Renata Lucia Mota Lima de Oliveira Rivitti" userId="a53e7473-2920-49c1-a0a0-dde92424a831" providerId="ADAL" clId="{A61B3C44-7FD7-465A-BB08-532D529801C8}" dt="2025-09-09T00:40:01.172" v="631" actId="22"/>
          <ac:spMkLst>
            <pc:docMk/>
            <pc:sldMk cId="0" sldId="257"/>
            <ac:spMk id="7" creationId="{53F9391E-1F24-48CF-15EC-F8DC40942231}"/>
          </ac:spMkLst>
        </pc:spChg>
        <pc:spChg chg="mod">
          <ac:chgData name="Renata Lucia Mota Lima de Oliveira Rivitti" userId="a53e7473-2920-49c1-a0a0-dde92424a831" providerId="ADAL" clId="{A61B3C44-7FD7-465A-BB08-532D529801C8}" dt="2025-09-08T22:00:05.846" v="223" actId="1076"/>
          <ac:spMkLst>
            <pc:docMk/>
            <pc:sldMk cId="0" sldId="257"/>
            <ac:spMk id="8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1:59:15.955" v="215" actId="1076"/>
          <ac:spMkLst>
            <pc:docMk/>
            <pc:sldMk cId="0" sldId="257"/>
            <ac:spMk id="10" creationId="{00000000-0000-0000-0000-000000000000}"/>
          </ac:spMkLst>
        </pc:spChg>
        <pc:spChg chg="add">
          <ac:chgData name="Renata Lucia Mota Lima de Oliveira Rivitti" userId="a53e7473-2920-49c1-a0a0-dde92424a831" providerId="ADAL" clId="{A61B3C44-7FD7-465A-BB08-532D529801C8}" dt="2025-09-09T10:27:00.574" v="1072"/>
          <ac:spMkLst>
            <pc:docMk/>
            <pc:sldMk cId="0" sldId="257"/>
            <ac:spMk id="12" creationId="{F43BD0BD-E2E2-D34B-CB8D-FB8D02AB9BB2}"/>
          </ac:spMkLst>
        </pc:spChg>
        <pc:spChg chg="mod">
          <ac:chgData name="Renata Lucia Mota Lima de Oliveira Rivitti" userId="a53e7473-2920-49c1-a0a0-dde92424a831" providerId="ADAL" clId="{A61B3C44-7FD7-465A-BB08-532D529801C8}" dt="2025-09-08T21:59:52.100" v="222" actId="6549"/>
          <ac:spMkLst>
            <pc:docMk/>
            <pc:sldMk cId="0" sldId="257"/>
            <ac:spMk id="13" creationId="{00000000-0000-0000-0000-000000000000}"/>
          </ac:spMkLst>
        </pc:spChg>
        <pc:spChg chg="add mod">
          <ac:chgData name="Renata Lucia Mota Lima de Oliveira Rivitti" userId="a53e7473-2920-49c1-a0a0-dde92424a831" providerId="ADAL" clId="{A61B3C44-7FD7-465A-BB08-532D529801C8}" dt="2025-09-08T21:58:16.938" v="206" actId="6549"/>
          <ac:spMkLst>
            <pc:docMk/>
            <pc:sldMk cId="0" sldId="257"/>
            <ac:spMk id="15" creationId="{CB4FB6D0-5B6A-5851-993A-5EB11634D65F}"/>
          </ac:spMkLst>
        </pc:spChg>
        <pc:picChg chg="del mod">
          <ac:chgData name="Renata Lucia Mota Lima de Oliveira Rivitti" userId="a53e7473-2920-49c1-a0a0-dde92424a831" providerId="ADAL" clId="{A61B3C44-7FD7-465A-BB08-532D529801C8}" dt="2025-09-09T10:27:29.445" v="1073" actId="478"/>
          <ac:picMkLst>
            <pc:docMk/>
            <pc:sldMk cId="0" sldId="257"/>
            <ac:picMk id="3" creationId="{00000000-0000-0000-0000-000000000000}"/>
          </ac:picMkLst>
        </pc:picChg>
        <pc:picChg chg="mod">
          <ac:chgData name="Renata Lucia Mota Lima de Oliveira Rivitti" userId="a53e7473-2920-49c1-a0a0-dde92424a831" providerId="ADAL" clId="{A61B3C44-7FD7-465A-BB08-532D529801C8}" dt="2025-09-09T10:29:05.739" v="1101" actId="14861"/>
          <ac:picMkLst>
            <pc:docMk/>
            <pc:sldMk cId="0" sldId="257"/>
            <ac:picMk id="9" creationId="{00000000-0000-0000-0000-000000000000}"/>
          </ac:picMkLst>
        </pc:picChg>
        <pc:picChg chg="add mod">
          <ac:chgData name="Renata Lucia Mota Lima de Oliveira Rivitti" userId="a53e7473-2920-49c1-a0a0-dde92424a831" providerId="ADAL" clId="{A61B3C44-7FD7-465A-BB08-532D529801C8}" dt="2025-09-09T10:28:49.166" v="1092" actId="14861"/>
          <ac:picMkLst>
            <pc:docMk/>
            <pc:sldMk cId="0" sldId="257"/>
            <ac:picMk id="16" creationId="{300F92A5-7736-0FFE-1CC9-A3A4522CB22E}"/>
          </ac:picMkLst>
        </pc:picChg>
      </pc:sldChg>
      <pc:sldChg chg="addSp modSp mod">
        <pc:chgData name="Renata Lucia Mota Lima de Oliveira Rivitti" userId="a53e7473-2920-49c1-a0a0-dde92424a831" providerId="ADAL" clId="{A61B3C44-7FD7-465A-BB08-532D529801C8}" dt="2025-09-09T10:33:03.247" v="1168" actId="255"/>
        <pc:sldMkLst>
          <pc:docMk/>
          <pc:sldMk cId="0" sldId="258"/>
        </pc:sldMkLst>
        <pc:spChg chg="mod">
          <ac:chgData name="Renata Lucia Mota Lima de Oliveira Rivitti" userId="a53e7473-2920-49c1-a0a0-dde92424a831" providerId="ADAL" clId="{A61B3C44-7FD7-465A-BB08-532D529801C8}" dt="2025-09-09T10:31:41.607" v="1156" actId="255"/>
          <ac:spMkLst>
            <pc:docMk/>
            <pc:sldMk cId="0" sldId="258"/>
            <ac:spMk id="5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2:49.464" v="1165" actId="113"/>
          <ac:spMkLst>
            <pc:docMk/>
            <pc:sldMk cId="0" sldId="258"/>
            <ac:spMk id="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1:48.527" v="1158" actId="113"/>
          <ac:spMkLst>
            <pc:docMk/>
            <pc:sldMk cId="0" sldId="258"/>
            <ac:spMk id="9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2:39.060" v="1164" actId="113"/>
          <ac:spMkLst>
            <pc:docMk/>
            <pc:sldMk cId="0" sldId="258"/>
            <ac:spMk id="10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2:02.135" v="1161" actId="1076"/>
          <ac:spMkLst>
            <pc:docMk/>
            <pc:sldMk cId="0" sldId="258"/>
            <ac:spMk id="1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2:21.695" v="1162" actId="113"/>
          <ac:spMkLst>
            <pc:docMk/>
            <pc:sldMk cId="0" sldId="258"/>
            <ac:spMk id="1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29:33.573" v="376" actId="255"/>
          <ac:spMkLst>
            <pc:docMk/>
            <pc:sldMk cId="0" sldId="258"/>
            <ac:spMk id="1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3:03.247" v="1168" actId="255"/>
          <ac:spMkLst>
            <pc:docMk/>
            <pc:sldMk cId="0" sldId="258"/>
            <ac:spMk id="17" creationId="{00000000-0000-0000-0000-000000000000}"/>
          </ac:spMkLst>
        </pc:spChg>
        <pc:picChg chg="add mod">
          <ac:chgData name="Renata Lucia Mota Lima de Oliveira Rivitti" userId="a53e7473-2920-49c1-a0a0-dde92424a831" providerId="ADAL" clId="{A61B3C44-7FD7-465A-BB08-532D529801C8}" dt="2025-09-08T22:02:05.751" v="234" actId="1076"/>
          <ac:picMkLst>
            <pc:docMk/>
            <pc:sldMk cId="0" sldId="258"/>
            <ac:picMk id="19" creationId="{F8B7AE52-3719-FAC5-C34E-4A6E8AE21F80}"/>
          </ac:picMkLst>
        </pc:picChg>
      </pc:sldChg>
      <pc:sldChg chg="addSp delSp modSp mod">
        <pc:chgData name="Renata Lucia Mota Lima de Oliveira Rivitti" userId="a53e7473-2920-49c1-a0a0-dde92424a831" providerId="ADAL" clId="{A61B3C44-7FD7-465A-BB08-532D529801C8}" dt="2025-09-08T23:32:22.782" v="391" actId="207"/>
        <pc:sldMkLst>
          <pc:docMk/>
          <pc:sldMk cId="0" sldId="259"/>
        </pc:sldMkLst>
        <pc:spChg chg="mod">
          <ac:chgData name="Renata Lucia Mota Lima de Oliveira Rivitti" userId="a53e7473-2920-49c1-a0a0-dde92424a831" providerId="ADAL" clId="{A61B3C44-7FD7-465A-BB08-532D529801C8}" dt="2025-09-08T23:31:09.936" v="386" actId="255"/>
          <ac:spMkLst>
            <pc:docMk/>
            <pc:sldMk cId="0" sldId="259"/>
            <ac:spMk id="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32:22.782" v="391" actId="207"/>
          <ac:spMkLst>
            <pc:docMk/>
            <pc:sldMk cId="0" sldId="259"/>
            <ac:spMk id="5" creationId="{00000000-0000-0000-0000-000000000000}"/>
          </ac:spMkLst>
        </pc:spChg>
        <pc:spChg chg="del">
          <ac:chgData name="Renata Lucia Mota Lima de Oliveira Rivitti" userId="a53e7473-2920-49c1-a0a0-dde92424a831" providerId="ADAL" clId="{A61B3C44-7FD7-465A-BB08-532D529801C8}" dt="2025-09-08T23:30:21.657" v="381" actId="478"/>
          <ac:spMkLst>
            <pc:docMk/>
            <pc:sldMk cId="0" sldId="259"/>
            <ac:spMk id="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30:50.666" v="384" actId="1076"/>
          <ac:spMkLst>
            <pc:docMk/>
            <pc:sldMk cId="0" sldId="259"/>
            <ac:spMk id="7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31:09.936" v="386" actId="255"/>
          <ac:spMkLst>
            <pc:docMk/>
            <pc:sldMk cId="0" sldId="259"/>
            <ac:spMk id="8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31:09.936" v="386" actId="255"/>
          <ac:spMkLst>
            <pc:docMk/>
            <pc:sldMk cId="0" sldId="259"/>
            <ac:spMk id="9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31:23.357" v="387" actId="1076"/>
          <ac:spMkLst>
            <pc:docMk/>
            <pc:sldMk cId="0" sldId="259"/>
            <ac:spMk id="10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31:23.357" v="387" actId="1076"/>
          <ac:spMkLst>
            <pc:docMk/>
            <pc:sldMk cId="0" sldId="259"/>
            <ac:spMk id="11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30:50.666" v="384" actId="1076"/>
          <ac:spMkLst>
            <pc:docMk/>
            <pc:sldMk cId="0" sldId="259"/>
            <ac:spMk id="12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31:09.936" v="386" actId="255"/>
          <ac:spMkLst>
            <pc:docMk/>
            <pc:sldMk cId="0" sldId="259"/>
            <ac:spMk id="1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31:09.936" v="386" actId="255"/>
          <ac:spMkLst>
            <pc:docMk/>
            <pc:sldMk cId="0" sldId="259"/>
            <ac:spMk id="1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31:38.824" v="388" actId="1076"/>
          <ac:spMkLst>
            <pc:docMk/>
            <pc:sldMk cId="0" sldId="259"/>
            <ac:spMk id="15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31:38.824" v="388" actId="1076"/>
          <ac:spMkLst>
            <pc:docMk/>
            <pc:sldMk cId="0" sldId="259"/>
            <ac:spMk id="1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31:09.936" v="386" actId="255"/>
          <ac:spMkLst>
            <pc:docMk/>
            <pc:sldMk cId="0" sldId="259"/>
            <ac:spMk id="17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31:09.936" v="386" actId="255"/>
          <ac:spMkLst>
            <pc:docMk/>
            <pc:sldMk cId="0" sldId="259"/>
            <ac:spMk id="18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32:01.935" v="389" actId="113"/>
          <ac:spMkLst>
            <pc:docMk/>
            <pc:sldMk cId="0" sldId="259"/>
            <ac:spMk id="21" creationId="{00000000-0000-0000-0000-000000000000}"/>
          </ac:spMkLst>
        </pc:spChg>
        <pc:picChg chg="add mod">
          <ac:chgData name="Renata Lucia Mota Lima de Oliveira Rivitti" userId="a53e7473-2920-49c1-a0a0-dde92424a831" providerId="ADAL" clId="{A61B3C44-7FD7-465A-BB08-532D529801C8}" dt="2025-09-07T20:47:16.698" v="76" actId="1076"/>
          <ac:picMkLst>
            <pc:docMk/>
            <pc:sldMk cId="0" sldId="259"/>
            <ac:picMk id="2052" creationId="{7768026B-7719-E5CF-93B0-4C218C0ABFDE}"/>
          </ac:picMkLst>
        </pc:picChg>
      </pc:sldChg>
      <pc:sldChg chg="addSp delSp modSp mod ord modNotesTx">
        <pc:chgData name="Renata Lucia Mota Lima de Oliveira Rivitti" userId="a53e7473-2920-49c1-a0a0-dde92424a831" providerId="ADAL" clId="{A61B3C44-7FD7-465A-BB08-532D529801C8}" dt="2025-09-09T10:39:09.138" v="1192" actId="1076"/>
        <pc:sldMkLst>
          <pc:docMk/>
          <pc:sldMk cId="0" sldId="260"/>
        </pc:sldMkLst>
        <pc:spChg chg="mod">
          <ac:chgData name="Renata Lucia Mota Lima de Oliveira Rivitti" userId="a53e7473-2920-49c1-a0a0-dde92424a831" providerId="ADAL" clId="{A61B3C44-7FD7-465A-BB08-532D529801C8}" dt="2025-09-07T20:53:38.121" v="118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5:21.536" v="1180" actId="255"/>
          <ac:spMkLst>
            <pc:docMk/>
            <pc:sldMk cId="0" sldId="260"/>
            <ac:spMk id="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6:28.332" v="1181" actId="113"/>
          <ac:spMkLst>
            <pc:docMk/>
            <pc:sldMk cId="0" sldId="260"/>
            <ac:spMk id="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5:16.328" v="1179" actId="1076"/>
          <ac:spMkLst>
            <pc:docMk/>
            <pc:sldMk cId="0" sldId="260"/>
            <ac:spMk id="7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4:54.005" v="1174" actId="255"/>
          <ac:spMkLst>
            <pc:docMk/>
            <pc:sldMk cId="0" sldId="260"/>
            <ac:spMk id="9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7:44.044" v="1190" actId="255"/>
          <ac:spMkLst>
            <pc:docMk/>
            <pc:sldMk cId="0" sldId="260"/>
            <ac:spMk id="10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7:44.044" v="1190" actId="255"/>
          <ac:spMkLst>
            <pc:docMk/>
            <pc:sldMk cId="0" sldId="260"/>
            <ac:spMk id="11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9:09.138" v="1192" actId="1076"/>
          <ac:spMkLst>
            <pc:docMk/>
            <pc:sldMk cId="0" sldId="260"/>
            <ac:spMk id="12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7:44.044" v="1190" actId="255"/>
          <ac:spMkLst>
            <pc:docMk/>
            <pc:sldMk cId="0" sldId="260"/>
            <ac:spMk id="1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7:44.044" v="1190" actId="255"/>
          <ac:spMkLst>
            <pc:docMk/>
            <pc:sldMk cId="0" sldId="260"/>
            <ac:spMk id="1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7:44.044" v="1190" actId="255"/>
          <ac:spMkLst>
            <pc:docMk/>
            <pc:sldMk cId="0" sldId="260"/>
            <ac:spMk id="15" creationId="{00000000-0000-0000-0000-000000000000}"/>
          </ac:spMkLst>
        </pc:spChg>
        <pc:spChg chg="add mod">
          <ac:chgData name="Renata Lucia Mota Lima de Oliveira Rivitti" userId="a53e7473-2920-49c1-a0a0-dde92424a831" providerId="ADAL" clId="{A61B3C44-7FD7-465A-BB08-532D529801C8}" dt="2025-09-09T10:35:10.375" v="1178" actId="1076"/>
          <ac:spMkLst>
            <pc:docMk/>
            <pc:sldMk cId="0" sldId="260"/>
            <ac:spMk id="16" creationId="{E3E1A11F-0902-2C34-CBD6-173E892461E6}"/>
          </ac:spMkLst>
        </pc:spChg>
        <pc:picChg chg="mod">
          <ac:chgData name="Renata Lucia Mota Lima de Oliveira Rivitti" userId="a53e7473-2920-49c1-a0a0-dde92424a831" providerId="ADAL" clId="{A61B3C44-7FD7-465A-BB08-532D529801C8}" dt="2025-09-09T10:34:41.448" v="1173" actId="14100"/>
          <ac:picMkLst>
            <pc:docMk/>
            <pc:sldMk cId="0" sldId="260"/>
            <ac:picMk id="5" creationId="{00000000-0000-0000-0000-000000000000}"/>
          </ac:picMkLst>
        </pc:picChg>
        <pc:picChg chg="mod">
          <ac:chgData name="Renata Lucia Mota Lima de Oliveira Rivitti" userId="a53e7473-2920-49c1-a0a0-dde92424a831" providerId="ADAL" clId="{A61B3C44-7FD7-465A-BB08-532D529801C8}" dt="2025-09-07T20:48:03.085" v="81" actId="14100"/>
          <ac:picMkLst>
            <pc:docMk/>
            <pc:sldMk cId="0" sldId="260"/>
            <ac:picMk id="8" creationId="{00000000-0000-0000-0000-000000000000}"/>
          </ac:picMkLst>
        </pc:picChg>
      </pc:sldChg>
      <pc:sldChg chg="addSp delSp modSp mod modNotesTx">
        <pc:chgData name="Renata Lucia Mota Lima de Oliveira Rivitti" userId="a53e7473-2920-49c1-a0a0-dde92424a831" providerId="ADAL" clId="{A61B3C44-7FD7-465A-BB08-532D529801C8}" dt="2025-09-09T10:44:44.473" v="1225" actId="1076"/>
        <pc:sldMkLst>
          <pc:docMk/>
          <pc:sldMk cId="0" sldId="261"/>
        </pc:sldMkLst>
        <pc:spChg chg="mod">
          <ac:chgData name="Renata Lucia Mota Lima de Oliveira Rivitti" userId="a53e7473-2920-49c1-a0a0-dde92424a831" providerId="ADAL" clId="{A61B3C44-7FD7-465A-BB08-532D529801C8}" dt="2025-09-08T23:38:06.270" v="415" actId="1076"/>
          <ac:spMkLst>
            <pc:docMk/>
            <pc:sldMk cId="0" sldId="261"/>
            <ac:spMk id="2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41:47.618" v="1200" actId="255"/>
          <ac:spMkLst>
            <pc:docMk/>
            <pc:sldMk cId="0" sldId="261"/>
            <ac:spMk id="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42:01.360" v="1202" actId="1076"/>
          <ac:spMkLst>
            <pc:docMk/>
            <pc:sldMk cId="0" sldId="261"/>
            <ac:spMk id="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42:06.920" v="1203" actId="1076"/>
          <ac:spMkLst>
            <pc:docMk/>
            <pc:sldMk cId="0" sldId="261"/>
            <ac:spMk id="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42:06.920" v="1203" actId="1076"/>
          <ac:spMkLst>
            <pc:docMk/>
            <pc:sldMk cId="0" sldId="261"/>
            <ac:spMk id="8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42:06.920" v="1203" actId="1076"/>
          <ac:spMkLst>
            <pc:docMk/>
            <pc:sldMk cId="0" sldId="261"/>
            <ac:spMk id="10" creationId="{00000000-0000-0000-0000-000000000000}"/>
          </ac:spMkLst>
        </pc:spChg>
        <pc:spChg chg="del mod">
          <ac:chgData name="Renata Lucia Mota Lima de Oliveira Rivitti" userId="a53e7473-2920-49c1-a0a0-dde92424a831" providerId="ADAL" clId="{A61B3C44-7FD7-465A-BB08-532D529801C8}" dt="2025-09-08T22:22:40.025" v="255" actId="478"/>
          <ac:spMkLst>
            <pc:docMk/>
            <pc:sldMk cId="0" sldId="261"/>
            <ac:spMk id="11" creationId="{00000000-0000-0000-0000-000000000000}"/>
          </ac:spMkLst>
        </pc:spChg>
        <pc:spChg chg="add mod">
          <ac:chgData name="Renata Lucia Mota Lima de Oliveira Rivitti" userId="a53e7473-2920-49c1-a0a0-dde92424a831" providerId="ADAL" clId="{A61B3C44-7FD7-465A-BB08-532D529801C8}" dt="2025-09-09T10:44:44.473" v="1225" actId="1076"/>
          <ac:spMkLst>
            <pc:docMk/>
            <pc:sldMk cId="0" sldId="261"/>
            <ac:spMk id="11" creationId="{31BCD7D7-017C-33C0-EF87-BC11A8A6985D}"/>
          </ac:spMkLst>
        </pc:spChg>
        <pc:spChg chg="del mod">
          <ac:chgData name="Renata Lucia Mota Lima de Oliveira Rivitti" userId="a53e7473-2920-49c1-a0a0-dde92424a831" providerId="ADAL" clId="{A61B3C44-7FD7-465A-BB08-532D529801C8}" dt="2025-09-08T22:22:50.638" v="256" actId="21"/>
          <ac:spMkLst>
            <pc:docMk/>
            <pc:sldMk cId="0" sldId="261"/>
            <ac:spMk id="12" creationId="{00000000-0000-0000-0000-000000000000}"/>
          </ac:spMkLst>
        </pc:spChg>
        <pc:spChg chg="add mod">
          <ac:chgData name="Renata Lucia Mota Lima de Oliveira Rivitti" userId="a53e7473-2920-49c1-a0a0-dde92424a831" providerId="ADAL" clId="{A61B3C44-7FD7-465A-BB08-532D529801C8}" dt="2025-09-09T10:44:37.582" v="1223" actId="1076"/>
          <ac:spMkLst>
            <pc:docMk/>
            <pc:sldMk cId="0" sldId="261"/>
            <ac:spMk id="12" creationId="{A74BBF46-F117-9B05-4887-1D19631A041B}"/>
          </ac:spMkLst>
        </pc:spChg>
        <pc:spChg chg="del mod">
          <ac:chgData name="Renata Lucia Mota Lima de Oliveira Rivitti" userId="a53e7473-2920-49c1-a0a0-dde92424a831" providerId="ADAL" clId="{A61B3C44-7FD7-465A-BB08-532D529801C8}" dt="2025-09-08T23:36:15.828" v="399" actId="478"/>
          <ac:spMkLst>
            <pc:docMk/>
            <pc:sldMk cId="0" sldId="261"/>
            <ac:spMk id="13" creationId="{00000000-0000-0000-0000-000000000000}"/>
          </ac:spMkLst>
        </pc:spChg>
        <pc:spChg chg="add del mod">
          <ac:chgData name="Renata Lucia Mota Lima de Oliveira Rivitti" userId="a53e7473-2920-49c1-a0a0-dde92424a831" providerId="ADAL" clId="{A61B3C44-7FD7-465A-BB08-532D529801C8}" dt="2025-09-09T10:43:46.478" v="1216"/>
          <ac:spMkLst>
            <pc:docMk/>
            <pc:sldMk cId="0" sldId="261"/>
            <ac:spMk id="13" creationId="{72A00763-1157-63AA-7FF1-A852B279C413}"/>
          </ac:spMkLst>
        </pc:spChg>
        <pc:spChg chg="del mod">
          <ac:chgData name="Renata Lucia Mota Lima de Oliveira Rivitti" userId="a53e7473-2920-49c1-a0a0-dde92424a831" providerId="ADAL" clId="{A61B3C44-7FD7-465A-BB08-532D529801C8}" dt="2025-09-08T23:36:15.828" v="399" actId="478"/>
          <ac:spMkLst>
            <pc:docMk/>
            <pc:sldMk cId="0" sldId="261"/>
            <ac:spMk id="15" creationId="{00000000-0000-0000-0000-000000000000}"/>
          </ac:spMkLst>
        </pc:spChg>
        <pc:spChg chg="add mod">
          <ac:chgData name="Renata Lucia Mota Lima de Oliveira Rivitti" userId="a53e7473-2920-49c1-a0a0-dde92424a831" providerId="ADAL" clId="{A61B3C44-7FD7-465A-BB08-532D529801C8}" dt="2025-09-09T10:44:29.222" v="1221" actId="1076"/>
          <ac:spMkLst>
            <pc:docMk/>
            <pc:sldMk cId="0" sldId="261"/>
            <ac:spMk id="15" creationId="{712A3AB9-6078-E8BA-6A25-8D29CB311E47}"/>
          </ac:spMkLst>
        </pc:spChg>
        <pc:spChg chg="del mod">
          <ac:chgData name="Renata Lucia Mota Lima de Oliveira Rivitti" userId="a53e7473-2920-49c1-a0a0-dde92424a831" providerId="ADAL" clId="{A61B3C44-7FD7-465A-BB08-532D529801C8}" dt="2025-09-08T23:36:15.828" v="399" actId="478"/>
          <ac:spMkLst>
            <pc:docMk/>
            <pc:sldMk cId="0" sldId="261"/>
            <ac:spMk id="16" creationId="{00000000-0000-0000-0000-000000000000}"/>
          </ac:spMkLst>
        </pc:spChg>
        <pc:spChg chg="del mod">
          <ac:chgData name="Renata Lucia Mota Lima de Oliveira Rivitti" userId="a53e7473-2920-49c1-a0a0-dde92424a831" providerId="ADAL" clId="{A61B3C44-7FD7-465A-BB08-532D529801C8}" dt="2025-09-08T23:36:15.828" v="399" actId="478"/>
          <ac:spMkLst>
            <pc:docMk/>
            <pc:sldMk cId="0" sldId="261"/>
            <ac:spMk id="18" creationId="{00000000-0000-0000-0000-000000000000}"/>
          </ac:spMkLst>
        </pc:spChg>
        <pc:spChg chg="del mod">
          <ac:chgData name="Renata Lucia Mota Lima de Oliveira Rivitti" userId="a53e7473-2920-49c1-a0a0-dde92424a831" providerId="ADAL" clId="{A61B3C44-7FD7-465A-BB08-532D529801C8}" dt="2025-09-08T23:36:15.828" v="399" actId="478"/>
          <ac:spMkLst>
            <pc:docMk/>
            <pc:sldMk cId="0" sldId="261"/>
            <ac:spMk id="19" creationId="{00000000-0000-0000-0000-000000000000}"/>
          </ac:spMkLst>
        </pc:spChg>
        <pc:spChg chg="del mod">
          <ac:chgData name="Renata Lucia Mota Lima de Oliveira Rivitti" userId="a53e7473-2920-49c1-a0a0-dde92424a831" providerId="ADAL" clId="{A61B3C44-7FD7-465A-BB08-532D529801C8}" dt="2025-09-08T23:36:15.828" v="399" actId="478"/>
          <ac:spMkLst>
            <pc:docMk/>
            <pc:sldMk cId="0" sldId="261"/>
            <ac:spMk id="21" creationId="{00000000-0000-0000-0000-000000000000}"/>
          </ac:spMkLst>
        </pc:spChg>
        <pc:spChg chg="del mod">
          <ac:chgData name="Renata Lucia Mota Lima de Oliveira Rivitti" userId="a53e7473-2920-49c1-a0a0-dde92424a831" providerId="ADAL" clId="{A61B3C44-7FD7-465A-BB08-532D529801C8}" dt="2025-09-08T23:36:15.828" v="399" actId="478"/>
          <ac:spMkLst>
            <pc:docMk/>
            <pc:sldMk cId="0" sldId="261"/>
            <ac:spMk id="22" creationId="{00000000-0000-0000-0000-000000000000}"/>
          </ac:spMkLst>
        </pc:spChg>
        <pc:spChg chg="del mod">
          <ac:chgData name="Renata Lucia Mota Lima de Oliveira Rivitti" userId="a53e7473-2920-49c1-a0a0-dde92424a831" providerId="ADAL" clId="{A61B3C44-7FD7-465A-BB08-532D529801C8}" dt="2025-09-08T23:36:15.828" v="399" actId="478"/>
          <ac:spMkLst>
            <pc:docMk/>
            <pc:sldMk cId="0" sldId="261"/>
            <ac:spMk id="24" creationId="{00000000-0000-0000-0000-000000000000}"/>
          </ac:spMkLst>
        </pc:spChg>
        <pc:spChg chg="del mod">
          <ac:chgData name="Renata Lucia Mota Lima de Oliveira Rivitti" userId="a53e7473-2920-49c1-a0a0-dde92424a831" providerId="ADAL" clId="{A61B3C44-7FD7-465A-BB08-532D529801C8}" dt="2025-09-08T23:36:40.204" v="402" actId="478"/>
          <ac:spMkLst>
            <pc:docMk/>
            <pc:sldMk cId="0" sldId="261"/>
            <ac:spMk id="25" creationId="{00000000-0000-0000-0000-000000000000}"/>
          </ac:spMkLst>
        </pc:spChg>
        <pc:spChg chg="del mod">
          <ac:chgData name="Renata Lucia Mota Lima de Oliveira Rivitti" userId="a53e7473-2920-49c1-a0a0-dde92424a831" providerId="ADAL" clId="{A61B3C44-7FD7-465A-BB08-532D529801C8}" dt="2025-09-08T23:36:15.828" v="399" actId="478"/>
          <ac:spMkLst>
            <pc:docMk/>
            <pc:sldMk cId="0" sldId="261"/>
            <ac:spMk id="27" creationId="{00000000-0000-0000-0000-000000000000}"/>
          </ac:spMkLst>
        </pc:spChg>
        <pc:picChg chg="mod">
          <ac:chgData name="Renata Lucia Mota Lima de Oliveira Rivitti" userId="a53e7473-2920-49c1-a0a0-dde92424a831" providerId="ADAL" clId="{A61B3C44-7FD7-465A-BB08-532D529801C8}" dt="2025-09-08T23:36:27.899" v="400" actId="255"/>
          <ac:picMkLst>
            <pc:docMk/>
            <pc:sldMk cId="0" sldId="261"/>
            <ac:picMk id="9" creationId="{00000000-0000-0000-0000-000000000000}"/>
          </ac:picMkLst>
        </pc:picChg>
        <pc:picChg chg="del mod">
          <ac:chgData name="Renata Lucia Mota Lima de Oliveira Rivitti" userId="a53e7473-2920-49c1-a0a0-dde92424a831" providerId="ADAL" clId="{A61B3C44-7FD7-465A-BB08-532D529801C8}" dt="2025-09-08T23:37:46.073" v="413" actId="478"/>
          <ac:picMkLst>
            <pc:docMk/>
            <pc:sldMk cId="0" sldId="261"/>
            <ac:picMk id="17" creationId="{00000000-0000-0000-0000-000000000000}"/>
          </ac:picMkLst>
        </pc:picChg>
        <pc:picChg chg="mod">
          <ac:chgData name="Renata Lucia Mota Lima de Oliveira Rivitti" userId="a53e7473-2920-49c1-a0a0-dde92424a831" providerId="ADAL" clId="{A61B3C44-7FD7-465A-BB08-532D529801C8}" dt="2025-09-08T23:37:25.622" v="410" actId="14100"/>
          <ac:picMkLst>
            <pc:docMk/>
            <pc:sldMk cId="0" sldId="261"/>
            <ac:picMk id="20" creationId="{00000000-0000-0000-0000-000000000000}"/>
          </ac:picMkLst>
        </pc:picChg>
        <pc:picChg chg="mod">
          <ac:chgData name="Renata Lucia Mota Lima de Oliveira Rivitti" userId="a53e7473-2920-49c1-a0a0-dde92424a831" providerId="ADAL" clId="{A61B3C44-7FD7-465A-BB08-532D529801C8}" dt="2025-09-09T10:43:02.626" v="1210" actId="207"/>
          <ac:picMkLst>
            <pc:docMk/>
            <pc:sldMk cId="0" sldId="261"/>
            <ac:picMk id="23" creationId="{00000000-0000-0000-0000-000000000000}"/>
          </ac:picMkLst>
        </pc:picChg>
        <pc:picChg chg="del">
          <ac:chgData name="Renata Lucia Mota Lima de Oliveira Rivitti" userId="a53e7473-2920-49c1-a0a0-dde92424a831" providerId="ADAL" clId="{A61B3C44-7FD7-465A-BB08-532D529801C8}" dt="2025-09-08T23:36:15.828" v="399" actId="478"/>
          <ac:picMkLst>
            <pc:docMk/>
            <pc:sldMk cId="0" sldId="261"/>
            <ac:picMk id="26" creationId="{00000000-0000-0000-0000-000000000000}"/>
          </ac:picMkLst>
        </pc:picChg>
        <pc:picChg chg="add mod">
          <ac:chgData name="Renata Lucia Mota Lima de Oliveira Rivitti" userId="a53e7473-2920-49c1-a0a0-dde92424a831" providerId="ADAL" clId="{A61B3C44-7FD7-465A-BB08-532D529801C8}" dt="2025-09-08T23:36:27.899" v="400" actId="255"/>
          <ac:picMkLst>
            <pc:docMk/>
            <pc:sldMk cId="0" sldId="261"/>
            <ac:picMk id="28" creationId="{0F034916-3DA9-A593-93FA-D8B2F5D6C35D}"/>
          </ac:picMkLst>
        </pc:picChg>
      </pc:sldChg>
      <pc:sldChg chg="addSp modSp mod">
        <pc:chgData name="Renata Lucia Mota Lima de Oliveira Rivitti" userId="a53e7473-2920-49c1-a0a0-dde92424a831" providerId="ADAL" clId="{A61B3C44-7FD7-465A-BB08-532D529801C8}" dt="2025-09-08T22:28:17.308" v="311" actId="20577"/>
        <pc:sldMkLst>
          <pc:docMk/>
          <pc:sldMk cId="0" sldId="262"/>
        </pc:sldMkLst>
        <pc:spChg chg="mod">
          <ac:chgData name="Renata Lucia Mota Lima de Oliveira Rivitti" userId="a53e7473-2920-49c1-a0a0-dde92424a831" providerId="ADAL" clId="{A61B3C44-7FD7-465A-BB08-532D529801C8}" dt="2025-09-08T22:23:56.930" v="263" actId="20577"/>
          <ac:spMkLst>
            <pc:docMk/>
            <pc:sldMk cId="0" sldId="262"/>
            <ac:spMk id="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26:09.990" v="282" actId="255"/>
          <ac:spMkLst>
            <pc:docMk/>
            <pc:sldMk cId="0" sldId="262"/>
            <ac:spMk id="5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25:41.047" v="276" actId="1076"/>
          <ac:spMkLst>
            <pc:docMk/>
            <pc:sldMk cId="0" sldId="262"/>
            <ac:spMk id="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27:04.070" v="291" actId="113"/>
          <ac:spMkLst>
            <pc:docMk/>
            <pc:sldMk cId="0" sldId="262"/>
            <ac:spMk id="8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25:41.047" v="276" actId="1076"/>
          <ac:spMkLst>
            <pc:docMk/>
            <pc:sldMk cId="0" sldId="262"/>
            <ac:spMk id="9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26:20.456" v="285" actId="113"/>
          <ac:spMkLst>
            <pc:docMk/>
            <pc:sldMk cId="0" sldId="262"/>
            <ac:spMk id="11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25:41.047" v="276" actId="1076"/>
          <ac:spMkLst>
            <pc:docMk/>
            <pc:sldMk cId="0" sldId="262"/>
            <ac:spMk id="12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27:59.161" v="300" actId="6549"/>
          <ac:spMkLst>
            <pc:docMk/>
            <pc:sldMk cId="0" sldId="262"/>
            <ac:spMk id="1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25:10.022" v="274" actId="20577"/>
          <ac:spMkLst>
            <pc:docMk/>
            <pc:sldMk cId="0" sldId="262"/>
            <ac:spMk id="15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26:29.263" v="288" actId="255"/>
          <ac:spMkLst>
            <pc:docMk/>
            <pc:sldMk cId="0" sldId="262"/>
            <ac:spMk id="17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24:53.041" v="271" actId="20577"/>
          <ac:spMkLst>
            <pc:docMk/>
            <pc:sldMk cId="0" sldId="262"/>
            <ac:spMk id="18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27:18.373" v="297" actId="113"/>
          <ac:spMkLst>
            <pc:docMk/>
            <pc:sldMk cId="0" sldId="262"/>
            <ac:spMk id="20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28:17.308" v="311" actId="20577"/>
          <ac:spMkLst>
            <pc:docMk/>
            <pc:sldMk cId="0" sldId="262"/>
            <ac:spMk id="21" creationId="{00000000-0000-0000-0000-000000000000}"/>
          </ac:spMkLst>
        </pc:spChg>
        <pc:picChg chg="add mod">
          <ac:chgData name="Renata Lucia Mota Lima de Oliveira Rivitti" userId="a53e7473-2920-49c1-a0a0-dde92424a831" providerId="ADAL" clId="{A61B3C44-7FD7-465A-BB08-532D529801C8}" dt="2025-09-08T22:27:23.283" v="298" actId="1076"/>
          <ac:picMkLst>
            <pc:docMk/>
            <pc:sldMk cId="0" sldId="262"/>
            <ac:picMk id="22" creationId="{BE1A8A1D-6A2B-557E-C79F-92318D5C00DA}"/>
          </ac:picMkLst>
        </pc:picChg>
        <pc:picChg chg="add mod">
          <ac:chgData name="Renata Lucia Mota Lima de Oliveira Rivitti" userId="a53e7473-2920-49c1-a0a0-dde92424a831" providerId="ADAL" clId="{A61B3C44-7FD7-465A-BB08-532D529801C8}" dt="2025-09-08T22:23:03.095" v="258" actId="1076"/>
          <ac:picMkLst>
            <pc:docMk/>
            <pc:sldMk cId="0" sldId="262"/>
            <ac:picMk id="23" creationId="{A325FD99-92E5-9FC2-CB3A-B9FD9E1C99A3}"/>
          </ac:picMkLst>
        </pc:picChg>
      </pc:sldChg>
      <pc:sldChg chg="addSp delSp modSp mod modNotesTx">
        <pc:chgData name="Renata Lucia Mota Lima de Oliveira Rivitti" userId="a53e7473-2920-49c1-a0a0-dde92424a831" providerId="ADAL" clId="{A61B3C44-7FD7-465A-BB08-532D529801C8}" dt="2025-09-08T23:42:53.022" v="456" actId="1076"/>
        <pc:sldMkLst>
          <pc:docMk/>
          <pc:sldMk cId="0" sldId="263"/>
        </pc:sldMkLst>
        <pc:spChg chg="mod">
          <ac:chgData name="Renata Lucia Mota Lima de Oliveira Rivitti" userId="a53e7473-2920-49c1-a0a0-dde92424a831" providerId="ADAL" clId="{A61B3C44-7FD7-465A-BB08-532D529801C8}" dt="2025-09-08T23:42:53.022" v="456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49:09.986" v="327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49:09.986" v="327" actId="1076"/>
          <ac:spMkLst>
            <pc:docMk/>
            <pc:sldMk cId="0" sldId="263"/>
            <ac:spMk id="7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49:09.986" v="327" actId="1076"/>
          <ac:spMkLst>
            <pc:docMk/>
            <pc:sldMk cId="0" sldId="263"/>
            <ac:spMk id="8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49:09.986" v="327" actId="1076"/>
          <ac:spMkLst>
            <pc:docMk/>
            <pc:sldMk cId="0" sldId="263"/>
            <ac:spMk id="9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49:09.986" v="327" actId="1076"/>
          <ac:spMkLst>
            <pc:docMk/>
            <pc:sldMk cId="0" sldId="263"/>
            <ac:spMk id="12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49:09.986" v="327" actId="1076"/>
          <ac:spMkLst>
            <pc:docMk/>
            <pc:sldMk cId="0" sldId="263"/>
            <ac:spMk id="1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49:09.986" v="327" actId="1076"/>
          <ac:spMkLst>
            <pc:docMk/>
            <pc:sldMk cId="0" sldId="263"/>
            <ac:spMk id="1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49:09.986" v="327" actId="1076"/>
          <ac:spMkLst>
            <pc:docMk/>
            <pc:sldMk cId="0" sldId="263"/>
            <ac:spMk id="18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49:09.986" v="327" actId="1076"/>
          <ac:spMkLst>
            <pc:docMk/>
            <pc:sldMk cId="0" sldId="263"/>
            <ac:spMk id="27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2:49:09.986" v="327" actId="1076"/>
          <ac:spMkLst>
            <pc:docMk/>
            <pc:sldMk cId="0" sldId="263"/>
            <ac:spMk id="29" creationId="{00000000-0000-0000-0000-000000000000}"/>
          </ac:spMkLst>
        </pc:spChg>
        <pc:spChg chg="del mod">
          <ac:chgData name="Renata Lucia Mota Lima de Oliveira Rivitti" userId="a53e7473-2920-49c1-a0a0-dde92424a831" providerId="ADAL" clId="{A61B3C44-7FD7-465A-BB08-532D529801C8}" dt="2025-09-08T22:48:35.361" v="324" actId="478"/>
          <ac:spMkLst>
            <pc:docMk/>
            <pc:sldMk cId="0" sldId="263"/>
            <ac:spMk id="33" creationId="{00000000-0000-0000-0000-000000000000}"/>
          </ac:spMkLst>
        </pc:spChg>
        <pc:picChg chg="add mod">
          <ac:chgData name="Renata Lucia Mota Lima de Oliveira Rivitti" userId="a53e7473-2920-49c1-a0a0-dde92424a831" providerId="ADAL" clId="{A61B3C44-7FD7-465A-BB08-532D529801C8}" dt="2025-09-08T22:49:13.657" v="328" actId="1076"/>
          <ac:picMkLst>
            <pc:docMk/>
            <pc:sldMk cId="0" sldId="263"/>
            <ac:picMk id="34" creationId="{69606C58-8979-7BB8-503C-1D4E94FFF120}"/>
          </ac:picMkLst>
        </pc:picChg>
      </pc:sldChg>
      <pc:sldChg chg="addSp modSp mod">
        <pc:chgData name="Renata Lucia Mota Lima de Oliveira Rivitti" userId="a53e7473-2920-49c1-a0a0-dde92424a831" providerId="ADAL" clId="{A61B3C44-7FD7-465A-BB08-532D529801C8}" dt="2025-09-09T10:50:57.583" v="1231" actId="113"/>
        <pc:sldMkLst>
          <pc:docMk/>
          <pc:sldMk cId="0" sldId="264"/>
        </pc:sldMkLst>
        <pc:spChg chg="mod">
          <ac:chgData name="Renata Lucia Mota Lima de Oliveira Rivitti" userId="a53e7473-2920-49c1-a0a0-dde92424a831" providerId="ADAL" clId="{A61B3C44-7FD7-465A-BB08-532D529801C8}" dt="2025-09-08T23:43:41.981" v="461" actId="255"/>
          <ac:spMkLst>
            <pc:docMk/>
            <pc:sldMk cId="0" sldId="264"/>
            <ac:spMk id="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3:13.705" v="457" actId="255"/>
          <ac:spMkLst>
            <pc:docMk/>
            <pc:sldMk cId="0" sldId="264"/>
            <ac:spMk id="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50:02.112" v="1227" actId="113"/>
          <ac:spMkLst>
            <pc:docMk/>
            <pc:sldMk cId="0" sldId="264"/>
            <ac:spMk id="8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3:13.705" v="457" actId="255"/>
          <ac:spMkLst>
            <pc:docMk/>
            <pc:sldMk cId="0" sldId="264"/>
            <ac:spMk id="10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50:25.664" v="1228" actId="113"/>
          <ac:spMkLst>
            <pc:docMk/>
            <pc:sldMk cId="0" sldId="264"/>
            <ac:spMk id="1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50:31.594" v="1229" actId="113"/>
          <ac:spMkLst>
            <pc:docMk/>
            <pc:sldMk cId="0" sldId="264"/>
            <ac:spMk id="15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50:41.571" v="1230" actId="113"/>
          <ac:spMkLst>
            <pc:docMk/>
            <pc:sldMk cId="0" sldId="264"/>
            <ac:spMk id="20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3:13.705" v="457" actId="255"/>
          <ac:spMkLst>
            <pc:docMk/>
            <pc:sldMk cId="0" sldId="264"/>
            <ac:spMk id="22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50:57.583" v="1231" actId="113"/>
          <ac:spMkLst>
            <pc:docMk/>
            <pc:sldMk cId="0" sldId="264"/>
            <ac:spMk id="2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3:13.705" v="457" actId="255"/>
          <ac:spMkLst>
            <pc:docMk/>
            <pc:sldMk cId="0" sldId="264"/>
            <ac:spMk id="27" creationId="{00000000-0000-0000-0000-000000000000}"/>
          </ac:spMkLst>
        </pc:spChg>
        <pc:picChg chg="add mod">
          <ac:chgData name="Renata Lucia Mota Lima de Oliveira Rivitti" userId="a53e7473-2920-49c1-a0a0-dde92424a831" providerId="ADAL" clId="{A61B3C44-7FD7-465A-BB08-532D529801C8}" dt="2025-09-08T23:44:18.069" v="462" actId="14100"/>
          <ac:picMkLst>
            <pc:docMk/>
            <pc:sldMk cId="0" sldId="264"/>
            <ac:picMk id="28" creationId="{45C6C2CE-94FF-749E-5B6D-9F73EDE7C196}"/>
          </ac:picMkLst>
        </pc:picChg>
      </pc:sldChg>
      <pc:sldChg chg="addSp delSp modSp del mod">
        <pc:chgData name="Renata Lucia Mota Lima de Oliveira Rivitti" userId="a53e7473-2920-49c1-a0a0-dde92424a831" providerId="ADAL" clId="{A61B3C44-7FD7-465A-BB08-532D529801C8}" dt="2025-09-09T00:10:46.151" v="590" actId="47"/>
        <pc:sldMkLst>
          <pc:docMk/>
          <pc:sldMk cId="0" sldId="265"/>
        </pc:sldMkLst>
        <pc:spChg chg="mod">
          <ac:chgData name="Renata Lucia Mota Lima de Oliveira Rivitti" userId="a53e7473-2920-49c1-a0a0-dde92424a831" providerId="ADAL" clId="{A61B3C44-7FD7-465A-BB08-532D529801C8}" dt="2025-09-08T23:44:49.060" v="464" actId="948"/>
          <ac:spMkLst>
            <pc:docMk/>
            <pc:sldMk cId="0" sldId="265"/>
            <ac:spMk id="2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4:49.060" v="464" actId="948"/>
          <ac:spMkLst>
            <pc:docMk/>
            <pc:sldMk cId="0" sldId="265"/>
            <ac:spMk id="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4:49.060" v="464" actId="948"/>
          <ac:spMkLst>
            <pc:docMk/>
            <pc:sldMk cId="0" sldId="265"/>
            <ac:spMk id="5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4:49.060" v="464" actId="948"/>
          <ac:spMkLst>
            <pc:docMk/>
            <pc:sldMk cId="0" sldId="265"/>
            <ac:spMk id="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4:49.060" v="464" actId="948"/>
          <ac:spMkLst>
            <pc:docMk/>
            <pc:sldMk cId="0" sldId="265"/>
            <ac:spMk id="9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4:49.060" v="464" actId="948"/>
          <ac:spMkLst>
            <pc:docMk/>
            <pc:sldMk cId="0" sldId="265"/>
            <ac:spMk id="10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4:49.060" v="464" actId="948"/>
          <ac:spMkLst>
            <pc:docMk/>
            <pc:sldMk cId="0" sldId="265"/>
            <ac:spMk id="1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5:24.192" v="469" actId="1076"/>
          <ac:spMkLst>
            <pc:docMk/>
            <pc:sldMk cId="0" sldId="265"/>
            <ac:spMk id="1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5:17.851" v="468" actId="1076"/>
          <ac:spMkLst>
            <pc:docMk/>
            <pc:sldMk cId="0" sldId="265"/>
            <ac:spMk id="15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5:17.851" v="468" actId="1076"/>
          <ac:spMkLst>
            <pc:docMk/>
            <pc:sldMk cId="0" sldId="265"/>
            <ac:spMk id="18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5:17.851" v="468" actId="1076"/>
          <ac:spMkLst>
            <pc:docMk/>
            <pc:sldMk cId="0" sldId="265"/>
            <ac:spMk id="20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4:49.060" v="464" actId="948"/>
          <ac:spMkLst>
            <pc:docMk/>
            <pc:sldMk cId="0" sldId="265"/>
            <ac:spMk id="21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5:17.851" v="468" actId="1076"/>
          <ac:spMkLst>
            <pc:docMk/>
            <pc:sldMk cId="0" sldId="265"/>
            <ac:spMk id="23" creationId="{00000000-0000-0000-0000-000000000000}"/>
          </ac:spMkLst>
        </pc:spChg>
        <pc:picChg chg="add del mod">
          <ac:chgData name="Renata Lucia Mota Lima de Oliveira Rivitti" userId="a53e7473-2920-49c1-a0a0-dde92424a831" providerId="ADAL" clId="{A61B3C44-7FD7-465A-BB08-532D529801C8}" dt="2025-09-08T23:44:52.718" v="465" actId="1076"/>
          <ac:picMkLst>
            <pc:docMk/>
            <pc:sldMk cId="0" sldId="265"/>
            <ac:picMk id="24" creationId="{00000000-0000-0000-0000-000000000000}"/>
          </ac:picMkLst>
        </pc:picChg>
      </pc:sldChg>
      <pc:sldChg chg="delSp modSp add del mod">
        <pc:chgData name="Renata Lucia Mota Lima de Oliveira Rivitti" userId="a53e7473-2920-49c1-a0a0-dde92424a831" providerId="ADAL" clId="{A61B3C44-7FD7-465A-BB08-532D529801C8}" dt="2025-09-09T00:11:09.651" v="600" actId="47"/>
        <pc:sldMkLst>
          <pc:docMk/>
          <pc:sldMk cId="0" sldId="266"/>
        </pc:sldMkLst>
        <pc:spChg chg="mod">
          <ac:chgData name="Renata Lucia Mota Lima de Oliveira Rivitti" userId="a53e7473-2920-49c1-a0a0-dde92424a831" providerId="ADAL" clId="{A61B3C44-7FD7-465A-BB08-532D529801C8}" dt="2025-09-08T23:46:08.901" v="471" actId="255"/>
          <ac:spMkLst>
            <pc:docMk/>
            <pc:sldMk cId="0" sldId="266"/>
            <ac:spMk id="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6:08.901" v="471" actId="255"/>
          <ac:spMkLst>
            <pc:docMk/>
            <pc:sldMk cId="0" sldId="266"/>
            <ac:spMk id="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6:08.901" v="471" actId="255"/>
          <ac:spMkLst>
            <pc:docMk/>
            <pc:sldMk cId="0" sldId="266"/>
            <ac:spMk id="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6:08.901" v="471" actId="255"/>
          <ac:spMkLst>
            <pc:docMk/>
            <pc:sldMk cId="0" sldId="266"/>
            <ac:spMk id="8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6:08.901" v="471" actId="255"/>
          <ac:spMkLst>
            <pc:docMk/>
            <pc:sldMk cId="0" sldId="266"/>
            <ac:spMk id="10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6:08.901" v="471" actId="255"/>
          <ac:spMkLst>
            <pc:docMk/>
            <pc:sldMk cId="0" sldId="266"/>
            <ac:spMk id="11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6:08.901" v="471" actId="255"/>
          <ac:spMkLst>
            <pc:docMk/>
            <pc:sldMk cId="0" sldId="266"/>
            <ac:spMk id="1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6:08.901" v="471" actId="255"/>
          <ac:spMkLst>
            <pc:docMk/>
            <pc:sldMk cId="0" sldId="266"/>
            <ac:spMk id="1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6:08.901" v="471" actId="255"/>
          <ac:spMkLst>
            <pc:docMk/>
            <pc:sldMk cId="0" sldId="266"/>
            <ac:spMk id="15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6:08.901" v="471" actId="255"/>
          <ac:spMkLst>
            <pc:docMk/>
            <pc:sldMk cId="0" sldId="266"/>
            <ac:spMk id="16" creationId="{00000000-0000-0000-0000-000000000000}"/>
          </ac:spMkLst>
        </pc:spChg>
        <pc:picChg chg="del mod">
          <ac:chgData name="Renata Lucia Mota Lima de Oliveira Rivitti" userId="a53e7473-2920-49c1-a0a0-dde92424a831" providerId="ADAL" clId="{A61B3C44-7FD7-465A-BB08-532D529801C8}" dt="2025-09-09T00:11:06.508" v="599" actId="21"/>
          <ac:picMkLst>
            <pc:docMk/>
            <pc:sldMk cId="0" sldId="266"/>
            <ac:picMk id="17" creationId="{00000000-0000-0000-0000-000000000000}"/>
          </ac:picMkLst>
        </pc:picChg>
      </pc:sldChg>
      <pc:sldChg chg="add del">
        <pc:chgData name="Renata Lucia Mota Lima de Oliveira Rivitti" userId="a53e7473-2920-49c1-a0a0-dde92424a831" providerId="ADAL" clId="{A61B3C44-7FD7-465A-BB08-532D529801C8}" dt="2025-09-09T00:11:15.010" v="601" actId="47"/>
        <pc:sldMkLst>
          <pc:docMk/>
          <pc:sldMk cId="0" sldId="267"/>
        </pc:sldMkLst>
      </pc:sldChg>
      <pc:sldChg chg="add del">
        <pc:chgData name="Renata Lucia Mota Lima de Oliveira Rivitti" userId="a53e7473-2920-49c1-a0a0-dde92424a831" providerId="ADAL" clId="{A61B3C44-7FD7-465A-BB08-532D529801C8}" dt="2025-09-09T00:11:17.921" v="602" actId="47"/>
        <pc:sldMkLst>
          <pc:docMk/>
          <pc:sldMk cId="0" sldId="268"/>
        </pc:sldMkLst>
      </pc:sldChg>
      <pc:sldChg chg="addSp delSp modSp add del mod">
        <pc:chgData name="Renata Lucia Mota Lima de Oliveira Rivitti" userId="a53e7473-2920-49c1-a0a0-dde92424a831" providerId="ADAL" clId="{A61B3C44-7FD7-465A-BB08-532D529801C8}" dt="2025-09-09T00:11:20.516" v="603" actId="47"/>
        <pc:sldMkLst>
          <pc:docMk/>
          <pc:sldMk cId="0" sldId="269"/>
        </pc:sldMkLst>
        <pc:spChg chg="add del">
          <ac:chgData name="Renata Lucia Mota Lima de Oliveira Rivitti" userId="a53e7473-2920-49c1-a0a0-dde92424a831" providerId="ADAL" clId="{A61B3C44-7FD7-465A-BB08-532D529801C8}" dt="2025-09-08T23:56:31.950" v="501" actId="22"/>
          <ac:spMkLst>
            <pc:docMk/>
            <pc:sldMk cId="0" sldId="269"/>
            <ac:spMk id="35" creationId="{CA358972-F288-3C97-A7BE-292EAFEB17FD}"/>
          </ac:spMkLst>
        </pc:spChg>
      </pc:sldChg>
      <pc:sldChg chg="del">
        <pc:chgData name="Renata Lucia Mota Lima de Oliveira Rivitti" userId="a53e7473-2920-49c1-a0a0-dde92424a831" providerId="ADAL" clId="{A61B3C44-7FD7-465A-BB08-532D529801C8}" dt="2025-09-09T00:29:46.242" v="610" actId="47"/>
        <pc:sldMkLst>
          <pc:docMk/>
          <pc:sldMk cId="0" sldId="270"/>
        </pc:sldMkLst>
      </pc:sldChg>
      <pc:sldChg chg="delSp modSp del mod">
        <pc:chgData name="Renata Lucia Mota Lima de Oliveira Rivitti" userId="a53e7473-2920-49c1-a0a0-dde92424a831" providerId="ADAL" clId="{A61B3C44-7FD7-465A-BB08-532D529801C8}" dt="2025-09-09T00:29:31.889" v="609" actId="47"/>
        <pc:sldMkLst>
          <pc:docMk/>
          <pc:sldMk cId="0" sldId="271"/>
        </pc:sldMkLst>
        <pc:spChg chg="mod">
          <ac:chgData name="Renata Lucia Mota Lima de Oliveira Rivitti" userId="a53e7473-2920-49c1-a0a0-dde92424a831" providerId="ADAL" clId="{A61B3C44-7FD7-465A-BB08-532D529801C8}" dt="2025-09-09T00:06:37.264" v="577" actId="255"/>
          <ac:spMkLst>
            <pc:docMk/>
            <pc:sldMk cId="0" sldId="271"/>
            <ac:spMk id="2" creationId="{00000000-0000-0000-0000-000000000000}"/>
          </ac:spMkLst>
        </pc:spChg>
        <pc:spChg chg="del mod">
          <ac:chgData name="Renata Lucia Mota Lima de Oliveira Rivitti" userId="a53e7473-2920-49c1-a0a0-dde92424a831" providerId="ADAL" clId="{A61B3C44-7FD7-465A-BB08-532D529801C8}" dt="2025-09-09T00:06:30.259" v="575" actId="478"/>
          <ac:spMkLst>
            <pc:docMk/>
            <pc:sldMk cId="0" sldId="271"/>
            <ac:spMk id="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6:44.897" v="578" actId="1076"/>
          <ac:spMkLst>
            <pc:docMk/>
            <pc:sldMk cId="0" sldId="271"/>
            <ac:spMk id="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6:51.056" v="579" actId="1076"/>
          <ac:spMkLst>
            <pc:docMk/>
            <pc:sldMk cId="0" sldId="271"/>
            <ac:spMk id="5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6:09.596" v="573" actId="948"/>
          <ac:spMkLst>
            <pc:docMk/>
            <pc:sldMk cId="0" sldId="271"/>
            <ac:spMk id="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7:05.592" v="581" actId="14100"/>
          <ac:spMkLst>
            <pc:docMk/>
            <pc:sldMk cId="0" sldId="271"/>
            <ac:spMk id="7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6:09.596" v="573" actId="948"/>
          <ac:spMkLst>
            <pc:docMk/>
            <pc:sldMk cId="0" sldId="271"/>
            <ac:spMk id="9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6:09.596" v="573" actId="948"/>
          <ac:spMkLst>
            <pc:docMk/>
            <pc:sldMk cId="0" sldId="271"/>
            <ac:spMk id="10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6:09.596" v="573" actId="948"/>
          <ac:spMkLst>
            <pc:docMk/>
            <pc:sldMk cId="0" sldId="271"/>
            <ac:spMk id="11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6:09.596" v="573" actId="948"/>
          <ac:spMkLst>
            <pc:docMk/>
            <pc:sldMk cId="0" sldId="271"/>
            <ac:spMk id="12" creationId="{00000000-0000-0000-0000-000000000000}"/>
          </ac:spMkLst>
        </pc:spChg>
        <pc:picChg chg="del">
          <ac:chgData name="Renata Lucia Mota Lima de Oliveira Rivitti" userId="a53e7473-2920-49c1-a0a0-dde92424a831" providerId="ADAL" clId="{A61B3C44-7FD7-465A-BB08-532D529801C8}" dt="2025-09-09T00:04:54.507" v="567" actId="478"/>
          <ac:picMkLst>
            <pc:docMk/>
            <pc:sldMk cId="0" sldId="271"/>
            <ac:picMk id="8" creationId="{00000000-0000-0000-0000-000000000000}"/>
          </ac:picMkLst>
        </pc:picChg>
        <pc:picChg chg="del">
          <ac:chgData name="Renata Lucia Mota Lima de Oliveira Rivitti" userId="a53e7473-2920-49c1-a0a0-dde92424a831" providerId="ADAL" clId="{A61B3C44-7FD7-465A-BB08-532D529801C8}" dt="2025-09-09T00:04:58.960" v="568" actId="21"/>
          <ac:picMkLst>
            <pc:docMk/>
            <pc:sldMk cId="0" sldId="271"/>
            <ac:picMk id="13" creationId="{00000000-0000-0000-0000-000000000000}"/>
          </ac:picMkLst>
        </pc:picChg>
      </pc:sldChg>
      <pc:sldChg chg="addSp modSp del mod">
        <pc:chgData name="Renata Lucia Mota Lima de Oliveira Rivitti" userId="a53e7473-2920-49c1-a0a0-dde92424a831" providerId="ADAL" clId="{A61B3C44-7FD7-465A-BB08-532D529801C8}" dt="2025-09-09T00:29:29.071" v="608" actId="47"/>
        <pc:sldMkLst>
          <pc:docMk/>
          <pc:sldMk cId="0" sldId="272"/>
        </pc:sldMkLst>
        <pc:spChg chg="mod">
          <ac:chgData name="Renata Lucia Mota Lima de Oliveira Rivitti" userId="a53e7473-2920-49c1-a0a0-dde92424a831" providerId="ADAL" clId="{A61B3C44-7FD7-465A-BB08-532D529801C8}" dt="2025-09-09T00:01:36.967" v="544" actId="948"/>
          <ac:spMkLst>
            <pc:docMk/>
            <pc:sldMk cId="0" sldId="272"/>
            <ac:spMk id="2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1:36.967" v="544" actId="948"/>
          <ac:spMkLst>
            <pc:docMk/>
            <pc:sldMk cId="0" sldId="272"/>
            <ac:spMk id="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1:36.967" v="544" actId="948"/>
          <ac:spMkLst>
            <pc:docMk/>
            <pc:sldMk cId="0" sldId="272"/>
            <ac:spMk id="5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1:36.967" v="544" actId="948"/>
          <ac:spMkLst>
            <pc:docMk/>
            <pc:sldMk cId="0" sldId="272"/>
            <ac:spMk id="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1:36.967" v="544" actId="948"/>
          <ac:spMkLst>
            <pc:docMk/>
            <pc:sldMk cId="0" sldId="272"/>
            <ac:spMk id="9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1:36.967" v="544" actId="948"/>
          <ac:spMkLst>
            <pc:docMk/>
            <pc:sldMk cId="0" sldId="272"/>
            <ac:spMk id="11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1:36.967" v="544" actId="948"/>
          <ac:spMkLst>
            <pc:docMk/>
            <pc:sldMk cId="0" sldId="272"/>
            <ac:spMk id="1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1:36.967" v="544" actId="948"/>
          <ac:spMkLst>
            <pc:docMk/>
            <pc:sldMk cId="0" sldId="272"/>
            <ac:spMk id="1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1:36.967" v="544" actId="948"/>
          <ac:spMkLst>
            <pc:docMk/>
            <pc:sldMk cId="0" sldId="272"/>
            <ac:spMk id="1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1:36.967" v="544" actId="948"/>
          <ac:spMkLst>
            <pc:docMk/>
            <pc:sldMk cId="0" sldId="272"/>
            <ac:spMk id="19" creationId="{00000000-0000-0000-0000-000000000000}"/>
          </ac:spMkLst>
        </pc:spChg>
        <pc:picChg chg="add mod">
          <ac:chgData name="Renata Lucia Mota Lima de Oliveira Rivitti" userId="a53e7473-2920-49c1-a0a0-dde92424a831" providerId="ADAL" clId="{A61B3C44-7FD7-465A-BB08-532D529801C8}" dt="2025-09-09T00:09:31.575" v="582" actId="1076"/>
          <ac:picMkLst>
            <pc:docMk/>
            <pc:sldMk cId="0" sldId="272"/>
            <ac:picMk id="23" creationId="{9CB7BB5B-0A40-2C1E-E493-D420DB02A20E}"/>
          </ac:picMkLst>
        </pc:picChg>
        <pc:picChg chg="add">
          <ac:chgData name="Renata Lucia Mota Lima de Oliveira Rivitti" userId="a53e7473-2920-49c1-a0a0-dde92424a831" providerId="ADAL" clId="{A61B3C44-7FD7-465A-BB08-532D529801C8}" dt="2025-09-09T00:05:04.031" v="569"/>
          <ac:picMkLst>
            <pc:docMk/>
            <pc:sldMk cId="0" sldId="272"/>
            <ac:picMk id="24" creationId="{99E47EA1-C2F4-7469-2AB1-278A441F1256}"/>
          </ac:picMkLst>
        </pc:picChg>
        <pc:picChg chg="add mod">
          <ac:chgData name="Renata Lucia Mota Lima de Oliveira Rivitti" userId="a53e7473-2920-49c1-a0a0-dde92424a831" providerId="ADAL" clId="{A61B3C44-7FD7-465A-BB08-532D529801C8}" dt="2025-09-09T00:14:03.297" v="607" actId="1076"/>
          <ac:picMkLst>
            <pc:docMk/>
            <pc:sldMk cId="0" sldId="272"/>
            <ac:picMk id="25" creationId="{1A50E194-5A11-98DD-DAA0-95F97DF1CB93}"/>
          </ac:picMkLst>
        </pc:picChg>
      </pc:sldChg>
      <pc:sldChg chg="addSp delSp modSp mod">
        <pc:chgData name="Renata Lucia Mota Lima de Oliveira Rivitti" userId="a53e7473-2920-49c1-a0a0-dde92424a831" providerId="ADAL" clId="{A61B3C44-7FD7-465A-BB08-532D529801C8}" dt="2025-09-09T10:52:25.904" v="1240" actId="14100"/>
        <pc:sldMkLst>
          <pc:docMk/>
          <pc:sldMk cId="0" sldId="273"/>
        </pc:sldMkLst>
        <pc:spChg chg="mod">
          <ac:chgData name="Renata Lucia Mota Lima de Oliveira Rivitti" userId="a53e7473-2920-49c1-a0a0-dde92424a831" providerId="ADAL" clId="{A61B3C44-7FD7-465A-BB08-532D529801C8}" dt="2025-09-09T00:33:55.646" v="626" actId="1076"/>
          <ac:spMkLst>
            <pc:docMk/>
            <pc:sldMk cId="0" sldId="273"/>
            <ac:spMk id="2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34:17.488" v="627" actId="1076"/>
          <ac:spMkLst>
            <pc:docMk/>
            <pc:sldMk cId="0" sldId="273"/>
            <ac:spMk id="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34:17.488" v="627" actId="1076"/>
          <ac:spMkLst>
            <pc:docMk/>
            <pc:sldMk cId="0" sldId="273"/>
            <ac:spMk id="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33:21.351" v="625" actId="1076"/>
          <ac:spMkLst>
            <pc:docMk/>
            <pc:sldMk cId="0" sldId="273"/>
            <ac:spMk id="5" creationId="{00000000-0000-0000-0000-000000000000}"/>
          </ac:spMkLst>
        </pc:spChg>
        <pc:spChg chg="del">
          <ac:chgData name="Renata Lucia Mota Lima de Oliveira Rivitti" userId="a53e7473-2920-49c1-a0a0-dde92424a831" providerId="ADAL" clId="{A61B3C44-7FD7-465A-BB08-532D529801C8}" dt="2025-09-09T00:30:36.052" v="613" actId="478"/>
          <ac:spMkLst>
            <pc:docMk/>
            <pc:sldMk cId="0" sldId="273"/>
            <ac:spMk id="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52:18.325" v="1238" actId="14100"/>
          <ac:spMkLst>
            <pc:docMk/>
            <pc:sldMk cId="0" sldId="273"/>
            <ac:spMk id="7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51:43.121" v="1232" actId="255"/>
          <ac:spMkLst>
            <pc:docMk/>
            <pc:sldMk cId="0" sldId="273"/>
            <ac:spMk id="10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52:00" v="1235" actId="255"/>
          <ac:spMkLst>
            <pc:docMk/>
            <pc:sldMk cId="0" sldId="273"/>
            <ac:spMk id="11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52:22.808" v="1239" actId="14100"/>
          <ac:spMkLst>
            <pc:docMk/>
            <pc:sldMk cId="0" sldId="273"/>
            <ac:spMk id="12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51:47.945" v="1233" actId="255"/>
          <ac:spMkLst>
            <pc:docMk/>
            <pc:sldMk cId="0" sldId="273"/>
            <ac:spMk id="15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52:05.641" v="1236" actId="255"/>
          <ac:spMkLst>
            <pc:docMk/>
            <pc:sldMk cId="0" sldId="273"/>
            <ac:spMk id="1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52:25.904" v="1240" actId="14100"/>
          <ac:spMkLst>
            <pc:docMk/>
            <pc:sldMk cId="0" sldId="273"/>
            <ac:spMk id="17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51:52.998" v="1234" actId="255"/>
          <ac:spMkLst>
            <pc:docMk/>
            <pc:sldMk cId="0" sldId="273"/>
            <ac:spMk id="20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52:11.803" v="1237" actId="255"/>
          <ac:spMkLst>
            <pc:docMk/>
            <pc:sldMk cId="0" sldId="273"/>
            <ac:spMk id="21" creationId="{00000000-0000-0000-0000-000000000000}"/>
          </ac:spMkLst>
        </pc:spChg>
        <pc:picChg chg="del">
          <ac:chgData name="Renata Lucia Mota Lima de Oliveira Rivitti" userId="a53e7473-2920-49c1-a0a0-dde92424a831" providerId="ADAL" clId="{A61B3C44-7FD7-465A-BB08-532D529801C8}" dt="2025-09-09T00:01:04.153" v="542" actId="478"/>
          <ac:picMkLst>
            <pc:docMk/>
            <pc:sldMk cId="0" sldId="273"/>
            <ac:picMk id="22" creationId="{00000000-0000-0000-0000-000000000000}"/>
          </ac:picMkLst>
        </pc:picChg>
        <pc:picChg chg="add mod">
          <ac:chgData name="Renata Lucia Mota Lima de Oliveira Rivitti" userId="a53e7473-2920-49c1-a0a0-dde92424a831" providerId="ADAL" clId="{A61B3C44-7FD7-465A-BB08-532D529801C8}" dt="2025-09-09T00:34:40.492" v="629"/>
          <ac:picMkLst>
            <pc:docMk/>
            <pc:sldMk cId="0" sldId="273"/>
            <ac:picMk id="23" creationId="{EDC1B4A4-AF6E-6710-9C18-EB9411DD341F}"/>
          </ac:picMkLst>
        </pc:picChg>
      </pc:sldChg>
      <pc:sldChg chg="del">
        <pc:chgData name="Renata Lucia Mota Lima de Oliveira Rivitti" userId="a53e7473-2920-49c1-a0a0-dde92424a831" providerId="ADAL" clId="{A61B3C44-7FD7-465A-BB08-532D529801C8}" dt="2025-09-07T22:08:25.424" v="152" actId="47"/>
        <pc:sldMkLst>
          <pc:docMk/>
          <pc:sldMk cId="0" sldId="274"/>
        </pc:sldMkLst>
      </pc:sldChg>
      <pc:sldChg chg="addSp delSp modSp mod">
        <pc:chgData name="Renata Lucia Mota Lima de Oliveira Rivitti" userId="a53e7473-2920-49c1-a0a0-dde92424a831" providerId="ADAL" clId="{A61B3C44-7FD7-465A-BB08-532D529801C8}" dt="2025-09-09T10:53:59.646" v="1266" actId="1076"/>
        <pc:sldMkLst>
          <pc:docMk/>
          <pc:sldMk cId="0" sldId="275"/>
        </pc:sldMkLst>
        <pc:spChg chg="del mod">
          <ac:chgData name="Renata Lucia Mota Lima de Oliveira Rivitti" userId="a53e7473-2920-49c1-a0a0-dde92424a831" providerId="ADAL" clId="{A61B3C44-7FD7-465A-BB08-532D529801C8}" dt="2025-09-09T00:02:31.634" v="546" actId="478"/>
          <ac:spMkLst>
            <pc:docMk/>
            <pc:sldMk cId="0" sldId="275"/>
            <ac:spMk id="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4:14.241" v="566" actId="1076"/>
          <ac:spMkLst>
            <pc:docMk/>
            <pc:sldMk cId="0" sldId="275"/>
            <ac:spMk id="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3:53.827" v="564" actId="1076"/>
          <ac:spMkLst>
            <pc:docMk/>
            <pc:sldMk cId="0" sldId="275"/>
            <ac:spMk id="5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00:04:08.902" v="565" actId="1076"/>
          <ac:spMkLst>
            <pc:docMk/>
            <pc:sldMk cId="0" sldId="275"/>
            <ac:spMk id="7" creationId="{00000000-0000-0000-0000-000000000000}"/>
          </ac:spMkLst>
        </pc:spChg>
        <pc:picChg chg="del">
          <ac:chgData name="Renata Lucia Mota Lima de Oliveira Rivitti" userId="a53e7473-2920-49c1-a0a0-dde92424a831" providerId="ADAL" clId="{A61B3C44-7FD7-465A-BB08-532D529801C8}" dt="2025-09-09T00:02:54.119" v="548" actId="21"/>
          <ac:picMkLst>
            <pc:docMk/>
            <pc:sldMk cId="0" sldId="275"/>
            <ac:picMk id="2" creationId="{00000000-0000-0000-0000-000000000000}"/>
          </ac:picMkLst>
        </pc:picChg>
        <pc:picChg chg="add mod">
          <ac:chgData name="Renata Lucia Mota Lima de Oliveira Rivitti" userId="a53e7473-2920-49c1-a0a0-dde92424a831" providerId="ADAL" clId="{A61B3C44-7FD7-465A-BB08-532D529801C8}" dt="2025-09-09T10:53:59.646" v="1266" actId="1076"/>
          <ac:picMkLst>
            <pc:docMk/>
            <pc:sldMk cId="0" sldId="275"/>
            <ac:picMk id="8" creationId="{9C9DAABC-3A3E-9D2C-EBA1-310F10ABDB9E}"/>
          </ac:picMkLst>
        </pc:picChg>
      </pc:sldChg>
      <pc:sldChg chg="addSp delSp modSp new del mod">
        <pc:chgData name="Renata Lucia Mota Lima de Oliveira Rivitti" userId="a53e7473-2920-49c1-a0a0-dde92424a831" providerId="ADAL" clId="{A61B3C44-7FD7-465A-BB08-532D529801C8}" dt="2025-09-08T23:39:15.819" v="422" actId="47"/>
        <pc:sldMkLst>
          <pc:docMk/>
          <pc:sldMk cId="1911569931" sldId="276"/>
        </pc:sldMkLst>
        <pc:spChg chg="add del mod">
          <ac:chgData name="Renata Lucia Mota Lima de Oliveira Rivitti" userId="a53e7473-2920-49c1-a0a0-dde92424a831" providerId="ADAL" clId="{A61B3C44-7FD7-465A-BB08-532D529801C8}" dt="2025-09-08T22:28:35.716" v="314" actId="478"/>
          <ac:spMkLst>
            <pc:docMk/>
            <pc:sldMk cId="1911569931" sldId="276"/>
            <ac:spMk id="12" creationId="{00000000-0000-0000-0000-000000000000}"/>
          </ac:spMkLst>
        </pc:spChg>
        <pc:picChg chg="add mod">
          <ac:chgData name="Renata Lucia Mota Lima de Oliveira Rivitti" userId="a53e7473-2920-49c1-a0a0-dde92424a831" providerId="ADAL" clId="{A61B3C44-7FD7-465A-BB08-532D529801C8}" dt="2025-09-08T22:28:45.109" v="315"/>
          <ac:picMkLst>
            <pc:docMk/>
            <pc:sldMk cId="1911569931" sldId="276"/>
            <ac:picMk id="2" creationId="{C8FD6E19-7C7C-6C64-F7AD-70A5E708096C}"/>
          </ac:picMkLst>
        </pc:picChg>
        <pc:picChg chg="add del mod">
          <ac:chgData name="Renata Lucia Mota Lima de Oliveira Rivitti" userId="a53e7473-2920-49c1-a0a0-dde92424a831" providerId="ADAL" clId="{A61B3C44-7FD7-465A-BB08-532D529801C8}" dt="2025-09-08T22:29:15.105" v="317" actId="478"/>
          <ac:picMkLst>
            <pc:docMk/>
            <pc:sldMk cId="1911569931" sldId="276"/>
            <ac:picMk id="3" creationId="{6ECC5659-BFDC-F760-426D-071D274623BF}"/>
          </ac:picMkLst>
        </pc:picChg>
      </pc:sldChg>
      <pc:sldChg chg="addSp modSp add mod ord setBg">
        <pc:chgData name="Renata Lucia Mota Lima de Oliveira Rivitti" userId="a53e7473-2920-49c1-a0a0-dde92424a831" providerId="ADAL" clId="{A61B3C44-7FD7-465A-BB08-532D529801C8}" dt="2025-09-08T23:42:30.120" v="453" actId="1037"/>
        <pc:sldMkLst>
          <pc:docMk/>
          <pc:sldMk cId="0" sldId="277"/>
        </pc:sldMkLst>
        <pc:spChg chg="mod">
          <ac:chgData name="Renata Lucia Mota Lima de Oliveira Rivitti" userId="a53e7473-2920-49c1-a0a0-dde92424a831" providerId="ADAL" clId="{A61B3C44-7FD7-465A-BB08-532D529801C8}" dt="2025-09-08T23:40:35.334" v="433" actId="1076"/>
          <ac:spMkLst>
            <pc:docMk/>
            <pc:sldMk cId="0" sldId="277"/>
            <ac:spMk id="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1:14.095" v="435" actId="14100"/>
          <ac:spMkLst>
            <pc:docMk/>
            <pc:sldMk cId="0" sldId="277"/>
            <ac:spMk id="5" creationId="{00000000-0000-0000-0000-000000000000}"/>
          </ac:spMkLst>
        </pc:spChg>
        <pc:picChg chg="add mod modCrop">
          <ac:chgData name="Renata Lucia Mota Lima de Oliveira Rivitti" userId="a53e7473-2920-49c1-a0a0-dde92424a831" providerId="ADAL" clId="{A61B3C44-7FD7-465A-BB08-532D529801C8}" dt="2025-09-08T23:42:30.120" v="453" actId="1037"/>
          <ac:picMkLst>
            <pc:docMk/>
            <pc:sldMk cId="0" sldId="277"/>
            <ac:picMk id="6" creationId="{30585B41-254A-3A8D-AA11-B636F2387D97}"/>
          </ac:picMkLst>
        </pc:picChg>
      </pc:sldChg>
      <pc:sldChg chg="addSp delSp modSp add mod">
        <pc:chgData name="Renata Lucia Mota Lima de Oliveira Rivitti" userId="a53e7473-2920-49c1-a0a0-dde92424a831" providerId="ADAL" clId="{A61B3C44-7FD7-465A-BB08-532D529801C8}" dt="2025-09-08T23:49:36.804" v="496" actId="14100"/>
        <pc:sldMkLst>
          <pc:docMk/>
          <pc:sldMk cId="873440419" sldId="282"/>
        </pc:sldMkLst>
        <pc:spChg chg="mod">
          <ac:chgData name="Renata Lucia Mota Lima de Oliveira Rivitti" userId="a53e7473-2920-49c1-a0a0-dde92424a831" providerId="ADAL" clId="{A61B3C44-7FD7-465A-BB08-532D529801C8}" dt="2025-09-08T23:47:37.739" v="477" actId="255"/>
          <ac:spMkLst>
            <pc:docMk/>
            <pc:sldMk cId="873440419" sldId="282"/>
            <ac:spMk id="3" creationId="{00000000-0000-0000-0000-000000000000}"/>
          </ac:spMkLst>
        </pc:spChg>
        <pc:spChg chg="del">
          <ac:chgData name="Renata Lucia Mota Lima de Oliveira Rivitti" userId="a53e7473-2920-49c1-a0a0-dde92424a831" providerId="ADAL" clId="{A61B3C44-7FD7-465A-BB08-532D529801C8}" dt="2025-09-08T23:46:52.213" v="472" actId="478"/>
          <ac:spMkLst>
            <pc:docMk/>
            <pc:sldMk cId="873440419" sldId="282"/>
            <ac:spMk id="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8:56.678" v="489" actId="255"/>
          <ac:spMkLst>
            <pc:docMk/>
            <pc:sldMk cId="873440419" sldId="282"/>
            <ac:spMk id="5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7:37.739" v="477" actId="255"/>
          <ac:spMkLst>
            <pc:docMk/>
            <pc:sldMk cId="873440419" sldId="282"/>
            <ac:spMk id="11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7:37.739" v="477" actId="255"/>
          <ac:spMkLst>
            <pc:docMk/>
            <pc:sldMk cId="873440419" sldId="282"/>
            <ac:spMk id="15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7:37.739" v="477" actId="255"/>
          <ac:spMkLst>
            <pc:docMk/>
            <pc:sldMk cId="873440419" sldId="282"/>
            <ac:spMk id="18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7:47.018" v="478" actId="255"/>
          <ac:spMkLst>
            <pc:docMk/>
            <pc:sldMk cId="873440419" sldId="282"/>
            <ac:spMk id="19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9:36.804" v="496" actId="14100"/>
          <ac:spMkLst>
            <pc:docMk/>
            <pc:sldMk cId="873440419" sldId="282"/>
            <ac:spMk id="2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9:24.820" v="493" actId="14100"/>
          <ac:spMkLst>
            <pc:docMk/>
            <pc:sldMk cId="873440419" sldId="282"/>
            <ac:spMk id="2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9:33.828" v="495" actId="14100"/>
          <ac:spMkLst>
            <pc:docMk/>
            <pc:sldMk cId="873440419" sldId="282"/>
            <ac:spMk id="28" creationId="{C00546EF-96A9-4DCF-8F57-4DEA2F8A5790}"/>
          </ac:spMkLst>
        </pc:spChg>
        <pc:spChg chg="mod">
          <ac:chgData name="Renata Lucia Mota Lima de Oliveira Rivitti" userId="a53e7473-2920-49c1-a0a0-dde92424a831" providerId="ADAL" clId="{A61B3C44-7FD7-465A-BB08-532D529801C8}" dt="2025-09-08T23:49:28.512" v="494" actId="1076"/>
          <ac:spMkLst>
            <pc:docMk/>
            <pc:sldMk cId="873440419" sldId="282"/>
            <ac:spMk id="30" creationId="{0D4AC759-D108-2D65-3CA8-179A343A0C5D}"/>
          </ac:spMkLst>
        </pc:spChg>
        <pc:spChg chg="mod">
          <ac:chgData name="Renata Lucia Mota Lima de Oliveira Rivitti" userId="a53e7473-2920-49c1-a0a0-dde92424a831" providerId="ADAL" clId="{A61B3C44-7FD7-465A-BB08-532D529801C8}" dt="2025-09-08T23:47:37.739" v="477" actId="255"/>
          <ac:spMkLst>
            <pc:docMk/>
            <pc:sldMk cId="873440419" sldId="282"/>
            <ac:spMk id="31" creationId="{F20C9D2D-A75C-F83C-B069-84D67661D913}"/>
          </ac:spMkLst>
        </pc:spChg>
        <pc:picChg chg="add mod">
          <ac:chgData name="Renata Lucia Mota Lima de Oliveira Rivitti" userId="a53e7473-2920-49c1-a0a0-dde92424a831" providerId="ADAL" clId="{A61B3C44-7FD7-465A-BB08-532D529801C8}" dt="2025-09-08T23:47:25.870" v="476" actId="1076"/>
          <ac:picMkLst>
            <pc:docMk/>
            <pc:sldMk cId="873440419" sldId="282"/>
            <ac:picMk id="25" creationId="{E69F3CF2-C1BF-45EE-76FC-164AF5492F0E}"/>
          </ac:picMkLst>
        </pc:picChg>
      </pc:sldChg>
      <pc:sldChg chg="addSp modSp add del mod">
        <pc:chgData name="Renata Lucia Mota Lima de Oliveira Rivitti" userId="a53e7473-2920-49c1-a0a0-dde92424a831" providerId="ADAL" clId="{A61B3C44-7FD7-465A-BB08-532D529801C8}" dt="2025-09-08T23:58:31.339" v="519" actId="47"/>
        <pc:sldMkLst>
          <pc:docMk/>
          <pc:sldMk cId="1491341627" sldId="283"/>
        </pc:sldMkLst>
        <pc:spChg chg="add">
          <ac:chgData name="Renata Lucia Mota Lima de Oliveira Rivitti" userId="a53e7473-2920-49c1-a0a0-dde92424a831" providerId="ADAL" clId="{A61B3C44-7FD7-465A-BB08-532D529801C8}" dt="2025-09-08T23:56:21.682" v="499" actId="22"/>
          <ac:spMkLst>
            <pc:docMk/>
            <pc:sldMk cId="1491341627" sldId="283"/>
            <ac:spMk id="8" creationId="{5142B769-85BA-C7BF-AAC8-953ED401342C}"/>
          </ac:spMkLst>
        </pc:spChg>
        <pc:picChg chg="mod">
          <ac:chgData name="Renata Lucia Mota Lima de Oliveira Rivitti" userId="a53e7473-2920-49c1-a0a0-dde92424a831" providerId="ADAL" clId="{A61B3C44-7FD7-465A-BB08-532D529801C8}" dt="2025-09-08T23:49:53.861" v="498" actId="14100"/>
          <ac:picMkLst>
            <pc:docMk/>
            <pc:sldMk cId="1491341627" sldId="283"/>
            <ac:picMk id="10" creationId="{9DEF2F88-4114-8D30-BFAE-DB46122EAC40}"/>
          </ac:picMkLst>
        </pc:picChg>
      </pc:sldChg>
      <pc:sldChg chg="addSp modSp add mod setBg">
        <pc:chgData name="Renata Lucia Mota Lima de Oliveira Rivitti" userId="a53e7473-2920-49c1-a0a0-dde92424a831" providerId="ADAL" clId="{A61B3C44-7FD7-465A-BB08-532D529801C8}" dt="2025-09-09T10:53:38.463" v="1265" actId="20577"/>
        <pc:sldMkLst>
          <pc:docMk/>
          <pc:sldMk cId="2591894637" sldId="294"/>
        </pc:sldMkLst>
        <pc:spChg chg="mod ord">
          <ac:chgData name="Renata Lucia Mota Lima de Oliveira Rivitti" userId="a53e7473-2920-49c1-a0a0-dde92424a831" providerId="ADAL" clId="{A61B3C44-7FD7-465A-BB08-532D529801C8}" dt="2025-09-09T10:53:38.463" v="1265" actId="20577"/>
          <ac:spMkLst>
            <pc:docMk/>
            <pc:sldMk cId="2591894637" sldId="294"/>
            <ac:spMk id="2" creationId="{00000000-0000-0000-0000-000000000000}"/>
          </ac:spMkLst>
        </pc:spChg>
        <pc:spChg chg="add">
          <ac:chgData name="Renata Lucia Mota Lima de Oliveira Rivitti" userId="a53e7473-2920-49c1-a0a0-dde92424a831" providerId="ADAL" clId="{A61B3C44-7FD7-465A-BB08-532D529801C8}" dt="2025-09-09T00:09:58.420" v="585" actId="26606"/>
          <ac:spMkLst>
            <pc:docMk/>
            <pc:sldMk cId="2591894637" sldId="294"/>
            <ac:spMk id="8" creationId="{04812C46-200A-4DEB-A05E-3ED6C68C2387}"/>
          </ac:spMkLst>
        </pc:spChg>
        <pc:spChg chg="add">
          <ac:chgData name="Renata Lucia Mota Lima de Oliveira Rivitti" userId="a53e7473-2920-49c1-a0a0-dde92424a831" providerId="ADAL" clId="{A61B3C44-7FD7-465A-BB08-532D529801C8}" dt="2025-09-09T00:09:58.420" v="585" actId="26606"/>
          <ac:spMkLst>
            <pc:docMk/>
            <pc:sldMk cId="2591894637" sldId="294"/>
            <ac:spMk id="10" creationId="{D1EA859B-E555-4109-94F3-6700E046E008}"/>
          </ac:spMkLst>
        </pc:spChg>
        <pc:picChg chg="add mod">
          <ac:chgData name="Renata Lucia Mota Lima de Oliveira Rivitti" userId="a53e7473-2920-49c1-a0a0-dde92424a831" providerId="ADAL" clId="{A61B3C44-7FD7-465A-BB08-532D529801C8}" dt="2025-09-09T00:09:58.420" v="585" actId="26606"/>
          <ac:picMkLst>
            <pc:docMk/>
            <pc:sldMk cId="2591894637" sldId="294"/>
            <ac:picMk id="3" creationId="{720CE69A-6C17-E923-BEF9-FB5A8922603F}"/>
          </ac:picMkLst>
        </pc:picChg>
      </pc:sldChg>
      <pc:sldChg chg="add del">
        <pc:chgData name="Renata Lucia Mota Lima de Oliveira Rivitti" userId="a53e7473-2920-49c1-a0a0-dde92424a831" providerId="ADAL" clId="{A61B3C44-7FD7-465A-BB08-532D529801C8}" dt="2025-09-08T23:28:19.942" v="373" actId="47"/>
        <pc:sldMkLst>
          <pc:docMk/>
          <pc:sldMk cId="3864929724" sldId="296"/>
        </pc:sldMkLst>
      </pc:sldChg>
      <pc:sldChg chg="modSp add mod setBg">
        <pc:chgData name="Renata Lucia Mota Lima de Oliveira Rivitti" userId="a53e7473-2920-49c1-a0a0-dde92424a831" providerId="ADAL" clId="{A61B3C44-7FD7-465A-BB08-532D529801C8}" dt="2025-09-09T10:33:54.969" v="1171" actId="1076"/>
        <pc:sldMkLst>
          <pc:docMk/>
          <pc:sldMk cId="0" sldId="297"/>
        </pc:sldMkLst>
        <pc:spChg chg="mod">
          <ac:chgData name="Renata Lucia Mota Lima de Oliveira Rivitti" userId="a53e7473-2920-49c1-a0a0-dde92424a831" providerId="ADAL" clId="{A61B3C44-7FD7-465A-BB08-532D529801C8}" dt="2025-09-09T10:33:51.903" v="1170" actId="14100"/>
          <ac:spMkLst>
            <pc:docMk/>
            <pc:sldMk cId="0" sldId="297"/>
            <ac:spMk id="2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9T10:33:54.969" v="1171" actId="1076"/>
          <ac:spMkLst>
            <pc:docMk/>
            <pc:sldMk cId="0" sldId="297"/>
            <ac:spMk id="3" creationId="{00000000-0000-0000-0000-000000000000}"/>
          </ac:spMkLst>
        </pc:spChg>
      </pc:sldChg>
      <pc:sldChg chg="add del">
        <pc:chgData name="Renata Lucia Mota Lima de Oliveira Rivitti" userId="a53e7473-2920-49c1-a0a0-dde92424a831" providerId="ADAL" clId="{A61B3C44-7FD7-465A-BB08-532D529801C8}" dt="2025-09-09T00:45:01.038" v="649" actId="47"/>
        <pc:sldMkLst>
          <pc:docMk/>
          <pc:sldMk cId="0" sldId="298"/>
        </pc:sldMkLst>
      </pc:sldChg>
      <pc:sldChg chg="addSp modSp add mod">
        <pc:chgData name="Renata Lucia Mota Lima de Oliveira Rivitti" userId="a53e7473-2920-49c1-a0a0-dde92424a831" providerId="ADAL" clId="{A61B3C44-7FD7-465A-BB08-532D529801C8}" dt="2025-09-09T00:34:27.590" v="628"/>
        <pc:sldMkLst>
          <pc:docMk/>
          <pc:sldMk cId="0" sldId="299"/>
        </pc:sldMkLst>
        <pc:spChg chg="mod">
          <ac:chgData name="Renata Lucia Mota Lima de Oliveira Rivitti" userId="a53e7473-2920-49c1-a0a0-dde92424a831" providerId="ADAL" clId="{A61B3C44-7FD7-465A-BB08-532D529801C8}" dt="2025-09-08T23:57:04.660" v="503" actId="1076"/>
          <ac:spMkLst>
            <pc:docMk/>
            <pc:sldMk cId="0" sldId="299"/>
            <ac:spMk id="2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58:25.886" v="518" actId="255"/>
          <ac:spMkLst>
            <pc:docMk/>
            <pc:sldMk cId="0" sldId="299"/>
            <ac:spMk id="3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58:18.578" v="516" actId="255"/>
          <ac:spMkLst>
            <pc:docMk/>
            <pc:sldMk cId="0" sldId="299"/>
            <ac:spMk id="4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57:51.304" v="510" actId="255"/>
          <ac:spMkLst>
            <pc:docMk/>
            <pc:sldMk cId="0" sldId="299"/>
            <ac:spMk id="5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57:43.732" v="508" actId="255"/>
          <ac:spMkLst>
            <pc:docMk/>
            <pc:sldMk cId="0" sldId="299"/>
            <ac:spMk id="6" creationId="{00000000-0000-0000-0000-000000000000}"/>
          </ac:spMkLst>
        </pc:spChg>
        <pc:spChg chg="mod">
          <ac:chgData name="Renata Lucia Mota Lima de Oliveira Rivitti" userId="a53e7473-2920-49c1-a0a0-dde92424a831" providerId="ADAL" clId="{A61B3C44-7FD7-465A-BB08-532D529801C8}" dt="2025-09-08T23:57:37.250" v="506" actId="113"/>
          <ac:spMkLst>
            <pc:docMk/>
            <pc:sldMk cId="0" sldId="299"/>
            <ac:spMk id="7" creationId="{00000000-0000-0000-0000-000000000000}"/>
          </ac:spMkLst>
        </pc:spChg>
        <pc:picChg chg="add mod">
          <ac:chgData name="Renata Lucia Mota Lima de Oliveira Rivitti" userId="a53e7473-2920-49c1-a0a0-dde92424a831" providerId="ADAL" clId="{A61B3C44-7FD7-465A-BB08-532D529801C8}" dt="2025-09-09T00:34:27.590" v="628"/>
          <ac:picMkLst>
            <pc:docMk/>
            <pc:sldMk cId="0" sldId="299"/>
            <ac:picMk id="8" creationId="{FD96D8E9-08C5-3934-5782-DA40D1296E92}"/>
          </ac:picMkLst>
        </pc:picChg>
      </pc:sldChg>
      <pc:sldChg chg="modSp add del mod">
        <pc:chgData name="Renata Lucia Mota Lima de Oliveira Rivitti" userId="a53e7473-2920-49c1-a0a0-dde92424a831" providerId="ADAL" clId="{A61B3C44-7FD7-465A-BB08-532D529801C8}" dt="2025-09-09T00:32:23.029" v="617" actId="1076"/>
        <pc:sldMkLst>
          <pc:docMk/>
          <pc:sldMk cId="0" sldId="300"/>
        </pc:sldMkLst>
        <pc:spChg chg="mod">
          <ac:chgData name="Renata Lucia Mota Lima de Oliveira Rivitti" userId="a53e7473-2920-49c1-a0a0-dde92424a831" providerId="ADAL" clId="{A61B3C44-7FD7-465A-BB08-532D529801C8}" dt="2025-09-09T00:32:23.029" v="617" actId="1076"/>
          <ac:spMkLst>
            <pc:docMk/>
            <pc:sldMk cId="0" sldId="300"/>
            <ac:spMk id="2" creationId="{00000000-0000-0000-0000-000000000000}"/>
          </ac:spMkLst>
        </pc:spChg>
      </pc:sldChg>
      <pc:sldChg chg="add del">
        <pc:chgData name="Renata Lucia Mota Lima de Oliveira Rivitti" userId="a53e7473-2920-49c1-a0a0-dde92424a831" providerId="ADAL" clId="{A61B3C44-7FD7-465A-BB08-532D529801C8}" dt="2025-09-09T00:30:09.788" v="612"/>
        <pc:sldMkLst>
          <pc:docMk/>
          <pc:sldMk cId="0" sldId="301"/>
        </pc:sldMkLst>
      </pc:sldChg>
      <pc:sldChg chg="add del">
        <pc:chgData name="Renata Lucia Mota Lima de Oliveira Rivitti" userId="a53e7473-2920-49c1-a0a0-dde92424a831" providerId="ADAL" clId="{A61B3C44-7FD7-465A-BB08-532D529801C8}" dt="2025-09-09T00:30:09.788" v="612"/>
        <pc:sldMkLst>
          <pc:docMk/>
          <pc:sldMk cId="0" sldId="302"/>
        </pc:sldMkLst>
      </pc:sldChg>
      <pc:sldChg chg="add del">
        <pc:chgData name="Renata Lucia Mota Lima de Oliveira Rivitti" userId="a53e7473-2920-49c1-a0a0-dde92424a831" providerId="ADAL" clId="{A61B3C44-7FD7-465A-BB08-532D529801C8}" dt="2025-09-09T00:30:09.788" v="612"/>
        <pc:sldMkLst>
          <pc:docMk/>
          <pc:sldMk cId="0" sldId="303"/>
        </pc:sldMkLst>
      </pc:sldChg>
      <pc:sldChg chg="add del">
        <pc:chgData name="Renata Lucia Mota Lima de Oliveira Rivitti" userId="a53e7473-2920-49c1-a0a0-dde92424a831" providerId="ADAL" clId="{A61B3C44-7FD7-465A-BB08-532D529801C8}" dt="2025-09-09T00:30:09.788" v="612"/>
        <pc:sldMkLst>
          <pc:docMk/>
          <pc:sldMk cId="0" sldId="304"/>
        </pc:sldMkLst>
      </pc:sldChg>
      <pc:sldChg chg="add del">
        <pc:chgData name="Renata Lucia Mota Lima de Oliveira Rivitti" userId="a53e7473-2920-49c1-a0a0-dde92424a831" providerId="ADAL" clId="{A61B3C44-7FD7-465A-BB08-532D529801C8}" dt="2025-09-09T00:30:09.788" v="612"/>
        <pc:sldMkLst>
          <pc:docMk/>
          <pc:sldMk cId="0" sldId="305"/>
        </pc:sldMkLst>
      </pc:sldChg>
      <pc:sldChg chg="modSp add del mod">
        <pc:chgData name="Renata Lucia Mota Lima de Oliveira Rivitti" userId="a53e7473-2920-49c1-a0a0-dde92424a831" providerId="ADAL" clId="{A61B3C44-7FD7-465A-BB08-532D529801C8}" dt="2025-09-09T00:31:58.013" v="616" actId="1076"/>
        <pc:sldMkLst>
          <pc:docMk/>
          <pc:sldMk cId="0" sldId="306"/>
        </pc:sldMkLst>
        <pc:spChg chg="mod">
          <ac:chgData name="Renata Lucia Mota Lima de Oliveira Rivitti" userId="a53e7473-2920-49c1-a0a0-dde92424a831" providerId="ADAL" clId="{A61B3C44-7FD7-465A-BB08-532D529801C8}" dt="2025-09-09T00:31:58.013" v="616" actId="1076"/>
          <ac:spMkLst>
            <pc:docMk/>
            <pc:sldMk cId="0" sldId="306"/>
            <ac:spMk id="2" creationId="{00000000-0000-0000-0000-000000000000}"/>
          </ac:spMkLst>
        </pc:spChg>
        <pc:picChg chg="mod">
          <ac:chgData name="Renata Lucia Mota Lima de Oliveira Rivitti" userId="a53e7473-2920-49c1-a0a0-dde92424a831" providerId="ADAL" clId="{A61B3C44-7FD7-465A-BB08-532D529801C8}" dt="2025-09-09T00:31:44.533" v="614" actId="1076"/>
          <ac:picMkLst>
            <pc:docMk/>
            <pc:sldMk cId="0" sldId="306"/>
            <ac:picMk id="3" creationId="{4FF2668A-9B96-77E6-99DF-77C2F9439447}"/>
          </ac:picMkLst>
        </pc:picChg>
      </pc:sldChg>
      <pc:sldChg chg="addSp delSp modSp new mod">
        <pc:chgData name="Renata Lucia Mota Lima de Oliveira Rivitti" userId="a53e7473-2920-49c1-a0a0-dde92424a831" providerId="ADAL" clId="{A61B3C44-7FD7-465A-BB08-532D529801C8}" dt="2025-09-09T12:03:27.779" v="1396" actId="1076"/>
        <pc:sldMkLst>
          <pc:docMk/>
          <pc:sldMk cId="875186022" sldId="307"/>
        </pc:sldMkLst>
        <pc:spChg chg="add mod">
          <ac:chgData name="Renata Lucia Mota Lima de Oliveira Rivitti" userId="a53e7473-2920-49c1-a0a0-dde92424a831" providerId="ADAL" clId="{A61B3C44-7FD7-465A-BB08-532D529801C8}" dt="2025-09-09T12:03:27.779" v="1396" actId="1076"/>
          <ac:spMkLst>
            <pc:docMk/>
            <pc:sldMk cId="875186022" sldId="307"/>
            <ac:spMk id="2" creationId="{A91DC3B0-F2A7-260F-A948-A1487AC320E7}"/>
          </ac:spMkLst>
        </pc:spChg>
        <pc:spChg chg="add mod">
          <ac:chgData name="Renata Lucia Mota Lima de Oliveira Rivitti" userId="a53e7473-2920-49c1-a0a0-dde92424a831" providerId="ADAL" clId="{A61B3C44-7FD7-465A-BB08-532D529801C8}" dt="2025-09-09T10:30:53.541" v="1131" actId="1076"/>
          <ac:spMkLst>
            <pc:docMk/>
            <pc:sldMk cId="875186022" sldId="307"/>
            <ac:spMk id="4" creationId="{A0ACB552-C0EC-25C5-79E2-29BBE5A1FB71}"/>
          </ac:spMkLst>
        </pc:spChg>
        <pc:spChg chg="add del mod ord">
          <ac:chgData name="Renata Lucia Mota Lima de Oliveira Rivitti" userId="a53e7473-2920-49c1-a0a0-dde92424a831" providerId="ADAL" clId="{A61B3C44-7FD7-465A-BB08-532D529801C8}" dt="2025-09-09T00:56:26.101" v="971" actId="478"/>
          <ac:spMkLst>
            <pc:docMk/>
            <pc:sldMk cId="875186022" sldId="307"/>
            <ac:spMk id="6" creationId="{07FA7E81-C6B3-995E-571D-D8AEF057EEAB}"/>
          </ac:spMkLst>
        </pc:spChg>
        <pc:spChg chg="add del mod">
          <ac:chgData name="Renata Lucia Mota Lima de Oliveira Rivitti" userId="a53e7473-2920-49c1-a0a0-dde92424a831" providerId="ADAL" clId="{A61B3C44-7FD7-465A-BB08-532D529801C8}" dt="2025-09-09T00:57:51.907" v="1059" actId="478"/>
          <ac:spMkLst>
            <pc:docMk/>
            <pc:sldMk cId="875186022" sldId="307"/>
            <ac:spMk id="7" creationId="{7311F688-BD18-1E02-3282-B001E5B7AD59}"/>
          </ac:spMkLst>
        </pc:spChg>
        <pc:picChg chg="add del mod ord modCrop">
          <ac:chgData name="Renata Lucia Mota Lima de Oliveira Rivitti" userId="a53e7473-2920-49c1-a0a0-dde92424a831" providerId="ADAL" clId="{A61B3C44-7FD7-465A-BB08-532D529801C8}" dt="2025-09-09T00:58:29.320" v="1063" actId="478"/>
          <ac:picMkLst>
            <pc:docMk/>
            <pc:sldMk cId="875186022" sldId="307"/>
            <ac:picMk id="3" creationId="{BA017464-64B8-EB6E-227C-80EEBCE46BFA}"/>
          </ac:picMkLst>
        </pc:picChg>
        <pc:picChg chg="add del mod">
          <ac:chgData name="Renata Lucia Mota Lima de Oliveira Rivitti" userId="a53e7473-2920-49c1-a0a0-dde92424a831" providerId="ADAL" clId="{A61B3C44-7FD7-465A-BB08-532D529801C8}" dt="2025-09-09T00:54:07.450" v="941" actId="478"/>
          <ac:picMkLst>
            <pc:docMk/>
            <pc:sldMk cId="875186022" sldId="307"/>
            <ac:picMk id="5" creationId="{76856AF2-F183-83AA-068B-224786E6CFEE}"/>
          </ac:picMkLst>
        </pc:picChg>
        <pc:picChg chg="add mod">
          <ac:chgData name="Renata Lucia Mota Lima de Oliveira Rivitti" userId="a53e7473-2920-49c1-a0a0-dde92424a831" providerId="ADAL" clId="{A61B3C44-7FD7-465A-BB08-532D529801C8}" dt="2025-09-09T00:59:24.355" v="1070"/>
          <ac:picMkLst>
            <pc:docMk/>
            <pc:sldMk cId="875186022" sldId="307"/>
            <ac:picMk id="8" creationId="{FD4DA175-E0CF-FFAB-E636-8622008E7569}"/>
          </ac:picMkLst>
        </pc:picChg>
      </pc:sldChg>
      <pc:sldChg chg="addSp delSp modSp new mod setBg">
        <pc:chgData name="Renata Lucia Mota Lima de Oliveira Rivitti" userId="a53e7473-2920-49c1-a0a0-dde92424a831" providerId="ADAL" clId="{A61B3C44-7FD7-465A-BB08-532D529801C8}" dt="2025-09-09T00:44:49.371" v="648" actId="1076"/>
        <pc:sldMkLst>
          <pc:docMk/>
          <pc:sldMk cId="1682558321" sldId="308"/>
        </pc:sldMkLst>
        <pc:spChg chg="add mod">
          <ac:chgData name="Renata Lucia Mota Lima de Oliveira Rivitti" userId="a53e7473-2920-49c1-a0a0-dde92424a831" providerId="ADAL" clId="{A61B3C44-7FD7-465A-BB08-532D529801C8}" dt="2025-09-09T00:44:49.371" v="648" actId="1076"/>
          <ac:spMkLst>
            <pc:docMk/>
            <pc:sldMk cId="1682558321" sldId="308"/>
            <ac:spMk id="4" creationId="{359EBB41-4C00-741C-2923-C69B54F19BA0}"/>
          </ac:spMkLst>
        </pc:spChg>
        <pc:spChg chg="add">
          <ac:chgData name="Renata Lucia Mota Lima de Oliveira Rivitti" userId="a53e7473-2920-49c1-a0a0-dde92424a831" providerId="ADAL" clId="{A61B3C44-7FD7-465A-BB08-532D529801C8}" dt="2025-09-09T00:43:00.254" v="638" actId="26606"/>
          <ac:spMkLst>
            <pc:docMk/>
            <pc:sldMk cId="1682558321" sldId="308"/>
            <ac:spMk id="7" creationId="{42A4FC2C-047E-45A5-965D-8E1E3BF09BC6}"/>
          </ac:spMkLst>
        </pc:spChg>
        <pc:picChg chg="add mod">
          <ac:chgData name="Renata Lucia Mota Lima de Oliveira Rivitti" userId="a53e7473-2920-49c1-a0a0-dde92424a831" providerId="ADAL" clId="{A61B3C44-7FD7-465A-BB08-532D529801C8}" dt="2025-09-09T00:43:04.253" v="640" actId="962"/>
          <ac:picMkLst>
            <pc:docMk/>
            <pc:sldMk cId="1682558321" sldId="308"/>
            <ac:picMk id="2" creationId="{C06B9FD7-C581-03E9-67B3-8DE94A3FD8A9}"/>
          </ac:picMkLst>
        </pc:picChg>
        <pc:picChg chg="add del mod">
          <ac:chgData name="Renata Lucia Mota Lima de Oliveira Rivitti" userId="a53e7473-2920-49c1-a0a0-dde92424a831" providerId="ADAL" clId="{A61B3C44-7FD7-465A-BB08-532D529801C8}" dt="2025-09-09T00:43:23.820" v="642" actId="478"/>
          <ac:picMkLst>
            <pc:docMk/>
            <pc:sldMk cId="1682558321" sldId="308"/>
            <ac:picMk id="3" creationId="{56738F00-8D18-AC85-DB7E-A2FF7DC18B73}"/>
          </ac:picMkLst>
        </pc:picChg>
      </pc:sldChg>
      <pc:sldChg chg="addSp modSp new del mod">
        <pc:chgData name="Renata Lucia Mota Lima de Oliveira Rivitti" userId="a53e7473-2920-49c1-a0a0-dde92424a831" providerId="ADAL" clId="{A61B3C44-7FD7-465A-BB08-532D529801C8}" dt="2025-09-09T12:05:51.570" v="1398" actId="47"/>
        <pc:sldMkLst>
          <pc:docMk/>
          <pc:sldMk cId="1092099518" sldId="309"/>
        </pc:sldMkLst>
        <pc:spChg chg="add mod">
          <ac:chgData name="Renata Lucia Mota Lima de Oliveira Rivitti" userId="a53e7473-2920-49c1-a0a0-dde92424a831" providerId="ADAL" clId="{A61B3C44-7FD7-465A-BB08-532D529801C8}" dt="2025-09-09T11:41:22.588" v="1271" actId="1076"/>
          <ac:spMkLst>
            <pc:docMk/>
            <pc:sldMk cId="1092099518" sldId="309"/>
            <ac:spMk id="2" creationId="{F5DF9E23-A981-57E7-E241-DA3CB2D3985B}"/>
          </ac:spMkLst>
        </pc:spChg>
      </pc:sldChg>
      <pc:sldChg chg="addSp modSp new del mod">
        <pc:chgData name="Renata Lucia Mota Lima de Oliveira Rivitti" userId="a53e7473-2920-49c1-a0a0-dde92424a831" providerId="ADAL" clId="{A61B3C44-7FD7-465A-BB08-532D529801C8}" dt="2025-09-09T12:06:06.573" v="1400" actId="47"/>
        <pc:sldMkLst>
          <pc:docMk/>
          <pc:sldMk cId="393191631" sldId="310"/>
        </pc:sldMkLst>
        <pc:spChg chg="add mod">
          <ac:chgData name="Renata Lucia Mota Lima de Oliveira Rivitti" userId="a53e7473-2920-49c1-a0a0-dde92424a831" providerId="ADAL" clId="{A61B3C44-7FD7-465A-BB08-532D529801C8}" dt="2025-09-09T11:43:36.723" v="1280" actId="255"/>
          <ac:spMkLst>
            <pc:docMk/>
            <pc:sldMk cId="393191631" sldId="310"/>
            <ac:spMk id="2" creationId="{8E6D09D2-EEF2-98BC-C064-6C6C0C9D4951}"/>
          </ac:spMkLst>
        </pc:spChg>
        <pc:spChg chg="add">
          <ac:chgData name="Renata Lucia Mota Lima de Oliveira Rivitti" userId="a53e7473-2920-49c1-a0a0-dde92424a831" providerId="ADAL" clId="{A61B3C44-7FD7-465A-BB08-532D529801C8}" dt="2025-09-09T11:42:30.136" v="1274"/>
          <ac:spMkLst>
            <pc:docMk/>
            <pc:sldMk cId="393191631" sldId="310"/>
            <ac:spMk id="3" creationId="{EEDA3182-94A9-1DEC-98C6-17A65DCE0F74}"/>
          </ac:spMkLst>
        </pc:spChg>
        <pc:spChg chg="add">
          <ac:chgData name="Renata Lucia Mota Lima de Oliveira Rivitti" userId="a53e7473-2920-49c1-a0a0-dde92424a831" providerId="ADAL" clId="{A61B3C44-7FD7-465A-BB08-532D529801C8}" dt="2025-09-09T11:42:30.136" v="1274"/>
          <ac:spMkLst>
            <pc:docMk/>
            <pc:sldMk cId="393191631" sldId="310"/>
            <ac:spMk id="4" creationId="{BB80CA56-FCBA-10EA-333D-5893F6F46817}"/>
          </ac:spMkLst>
        </pc:spChg>
        <pc:spChg chg="add">
          <ac:chgData name="Renata Lucia Mota Lima de Oliveira Rivitti" userId="a53e7473-2920-49c1-a0a0-dde92424a831" providerId="ADAL" clId="{A61B3C44-7FD7-465A-BB08-532D529801C8}" dt="2025-09-09T11:42:30.136" v="1274"/>
          <ac:spMkLst>
            <pc:docMk/>
            <pc:sldMk cId="393191631" sldId="310"/>
            <ac:spMk id="5" creationId="{CE598F1C-2B5F-95AF-A388-C70EEF6DBB72}"/>
          </ac:spMkLst>
        </pc:spChg>
        <pc:spChg chg="add">
          <ac:chgData name="Renata Lucia Mota Lima de Oliveira Rivitti" userId="a53e7473-2920-49c1-a0a0-dde92424a831" providerId="ADAL" clId="{A61B3C44-7FD7-465A-BB08-532D529801C8}" dt="2025-09-09T11:42:30.136" v="1274"/>
          <ac:spMkLst>
            <pc:docMk/>
            <pc:sldMk cId="393191631" sldId="310"/>
            <ac:spMk id="6" creationId="{41555AC1-6D72-8629-1A83-D860460E6662}"/>
          </ac:spMkLst>
        </pc:spChg>
        <pc:spChg chg="add">
          <ac:chgData name="Renata Lucia Mota Lima de Oliveira Rivitti" userId="a53e7473-2920-49c1-a0a0-dde92424a831" providerId="ADAL" clId="{A61B3C44-7FD7-465A-BB08-532D529801C8}" dt="2025-09-09T11:42:30.136" v="1274"/>
          <ac:spMkLst>
            <pc:docMk/>
            <pc:sldMk cId="393191631" sldId="310"/>
            <ac:spMk id="7" creationId="{67E7B5DA-2C28-9143-A999-90BB3141F28F}"/>
          </ac:spMkLst>
        </pc:spChg>
        <pc:spChg chg="add">
          <ac:chgData name="Renata Lucia Mota Lima de Oliveira Rivitti" userId="a53e7473-2920-49c1-a0a0-dde92424a831" providerId="ADAL" clId="{A61B3C44-7FD7-465A-BB08-532D529801C8}" dt="2025-09-09T11:42:30.136" v="1274"/>
          <ac:spMkLst>
            <pc:docMk/>
            <pc:sldMk cId="393191631" sldId="310"/>
            <ac:spMk id="8" creationId="{1F42BF85-A5FD-AA71-5A7A-238BC02D90AC}"/>
          </ac:spMkLst>
        </pc:spChg>
        <pc:spChg chg="add">
          <ac:chgData name="Renata Lucia Mota Lima de Oliveira Rivitti" userId="a53e7473-2920-49c1-a0a0-dde92424a831" providerId="ADAL" clId="{A61B3C44-7FD7-465A-BB08-532D529801C8}" dt="2025-09-09T11:42:30.136" v="1274"/>
          <ac:spMkLst>
            <pc:docMk/>
            <pc:sldMk cId="393191631" sldId="310"/>
            <ac:spMk id="9" creationId="{47F855EF-988F-4439-4897-411BA93C121E}"/>
          </ac:spMkLst>
        </pc:spChg>
        <pc:spChg chg="add">
          <ac:chgData name="Renata Lucia Mota Lima de Oliveira Rivitti" userId="a53e7473-2920-49c1-a0a0-dde92424a831" providerId="ADAL" clId="{A61B3C44-7FD7-465A-BB08-532D529801C8}" dt="2025-09-09T11:42:30.136" v="1274"/>
          <ac:spMkLst>
            <pc:docMk/>
            <pc:sldMk cId="393191631" sldId="310"/>
            <ac:spMk id="10" creationId="{F7DB12D8-AD07-941C-21C4-AE498435F276}"/>
          </ac:spMkLst>
        </pc:spChg>
        <pc:spChg chg="add">
          <ac:chgData name="Renata Lucia Mota Lima de Oliveira Rivitti" userId="a53e7473-2920-49c1-a0a0-dde92424a831" providerId="ADAL" clId="{A61B3C44-7FD7-465A-BB08-532D529801C8}" dt="2025-09-09T11:42:30.136" v="1274"/>
          <ac:spMkLst>
            <pc:docMk/>
            <pc:sldMk cId="393191631" sldId="310"/>
            <ac:spMk id="11" creationId="{0D0DE601-DE99-89C7-93DD-C4EA86B431EA}"/>
          </ac:spMkLst>
        </pc:spChg>
      </pc:sldChg>
      <pc:sldChg chg="addSp modSp new del mod">
        <pc:chgData name="Renata Lucia Mota Lima de Oliveira Rivitti" userId="a53e7473-2920-49c1-a0a0-dde92424a831" providerId="ADAL" clId="{A61B3C44-7FD7-465A-BB08-532D529801C8}" dt="2025-09-09T12:06:10.636" v="1401" actId="47"/>
        <pc:sldMkLst>
          <pc:docMk/>
          <pc:sldMk cId="4233348965" sldId="311"/>
        </pc:sldMkLst>
        <pc:spChg chg="add mod">
          <ac:chgData name="Renata Lucia Mota Lima de Oliveira Rivitti" userId="a53e7473-2920-49c1-a0a0-dde92424a831" providerId="ADAL" clId="{A61B3C44-7FD7-465A-BB08-532D529801C8}" dt="2025-09-09T11:45:18.033" v="1302" actId="255"/>
          <ac:spMkLst>
            <pc:docMk/>
            <pc:sldMk cId="4233348965" sldId="311"/>
            <ac:spMk id="2" creationId="{BFBDBDCC-308A-5D2B-E0E8-893058DCB625}"/>
          </ac:spMkLst>
        </pc:spChg>
      </pc:sldChg>
      <pc:sldChg chg="addSp modSp new del mod">
        <pc:chgData name="Renata Lucia Mota Lima de Oliveira Rivitti" userId="a53e7473-2920-49c1-a0a0-dde92424a831" providerId="ADAL" clId="{A61B3C44-7FD7-465A-BB08-532D529801C8}" dt="2025-09-09T12:06:11.742" v="1402" actId="47"/>
        <pc:sldMkLst>
          <pc:docMk/>
          <pc:sldMk cId="3427205802" sldId="312"/>
        </pc:sldMkLst>
        <pc:spChg chg="add mod">
          <ac:chgData name="Renata Lucia Mota Lima de Oliveira Rivitti" userId="a53e7473-2920-49c1-a0a0-dde92424a831" providerId="ADAL" clId="{A61B3C44-7FD7-465A-BB08-532D529801C8}" dt="2025-09-09T11:45:38.297" v="1307" actId="14100"/>
          <ac:spMkLst>
            <pc:docMk/>
            <pc:sldMk cId="3427205802" sldId="312"/>
            <ac:spMk id="2" creationId="{294C5FD1-3799-2F96-2ABC-4E99D03BC737}"/>
          </ac:spMkLst>
        </pc:spChg>
      </pc:sldChg>
      <pc:sldChg chg="addSp delSp modSp new del mod">
        <pc:chgData name="Renata Lucia Mota Lima de Oliveira Rivitti" userId="a53e7473-2920-49c1-a0a0-dde92424a831" providerId="ADAL" clId="{A61B3C44-7FD7-465A-BB08-532D529801C8}" dt="2025-09-09T12:05:56.384" v="1399" actId="47"/>
        <pc:sldMkLst>
          <pc:docMk/>
          <pc:sldMk cId="3715617892" sldId="313"/>
        </pc:sldMkLst>
        <pc:spChg chg="add del mod">
          <ac:chgData name="Renata Lucia Mota Lima de Oliveira Rivitti" userId="a53e7473-2920-49c1-a0a0-dde92424a831" providerId="ADAL" clId="{A61B3C44-7FD7-465A-BB08-532D529801C8}" dt="2025-09-09T11:50:51.641" v="1312"/>
          <ac:spMkLst>
            <pc:docMk/>
            <pc:sldMk cId="3715617892" sldId="313"/>
            <ac:spMk id="2" creationId="{F565C9F0-BD8B-40AA-08FF-979C67433DF7}"/>
          </ac:spMkLst>
        </pc:spChg>
        <pc:spChg chg="add del mod">
          <ac:chgData name="Renata Lucia Mota Lima de Oliveira Rivitti" userId="a53e7473-2920-49c1-a0a0-dde92424a831" providerId="ADAL" clId="{A61B3C44-7FD7-465A-BB08-532D529801C8}" dt="2025-09-09T11:51:02.154" v="1316" actId="478"/>
          <ac:spMkLst>
            <pc:docMk/>
            <pc:sldMk cId="3715617892" sldId="313"/>
            <ac:spMk id="4" creationId="{4821DA03-9D29-8B9D-BA57-25B1F6B73DA7}"/>
          </ac:spMkLst>
        </pc:spChg>
        <pc:spChg chg="add del mod">
          <ac:chgData name="Renata Lucia Mota Lima de Oliveira Rivitti" userId="a53e7473-2920-49c1-a0a0-dde92424a831" providerId="ADAL" clId="{A61B3C44-7FD7-465A-BB08-532D529801C8}" dt="2025-09-09T11:51:04.829" v="1317" actId="478"/>
          <ac:spMkLst>
            <pc:docMk/>
            <pc:sldMk cId="3715617892" sldId="313"/>
            <ac:spMk id="5" creationId="{B2A57960-7206-4C84-BE7B-329442B4564E}"/>
          </ac:spMkLst>
        </pc:spChg>
        <pc:spChg chg="add del mod">
          <ac:chgData name="Renata Lucia Mota Lima de Oliveira Rivitti" userId="a53e7473-2920-49c1-a0a0-dde92424a831" providerId="ADAL" clId="{A61B3C44-7FD7-465A-BB08-532D529801C8}" dt="2025-09-09T11:50:56.516" v="1314" actId="478"/>
          <ac:spMkLst>
            <pc:docMk/>
            <pc:sldMk cId="3715617892" sldId="313"/>
            <ac:spMk id="6" creationId="{E7266B02-0E1B-C094-80AC-BC982083B6E2}"/>
          </ac:spMkLst>
        </pc:spChg>
        <pc:spChg chg="add del mod">
          <ac:chgData name="Renata Lucia Mota Lima de Oliveira Rivitti" userId="a53e7473-2920-49c1-a0a0-dde92424a831" providerId="ADAL" clId="{A61B3C44-7FD7-465A-BB08-532D529801C8}" dt="2025-09-09T11:51:07.268" v="1318" actId="478"/>
          <ac:spMkLst>
            <pc:docMk/>
            <pc:sldMk cId="3715617892" sldId="313"/>
            <ac:spMk id="7" creationId="{AD6E2857-C7B8-32BE-9B83-FD6A898007AC}"/>
          </ac:spMkLst>
        </pc:spChg>
        <pc:spChg chg="add del mod">
          <ac:chgData name="Renata Lucia Mota Lima de Oliveira Rivitti" userId="a53e7473-2920-49c1-a0a0-dde92424a831" providerId="ADAL" clId="{A61B3C44-7FD7-465A-BB08-532D529801C8}" dt="2025-09-09T11:50:54.121" v="1313" actId="478"/>
          <ac:spMkLst>
            <pc:docMk/>
            <pc:sldMk cId="3715617892" sldId="313"/>
            <ac:spMk id="8" creationId="{B26A0ED5-D7F9-250E-4B16-EE0441A48DF4}"/>
          </ac:spMkLst>
        </pc:spChg>
        <pc:graphicFrameChg chg="add mod modGraphic">
          <ac:chgData name="Renata Lucia Mota Lima de Oliveira Rivitti" userId="a53e7473-2920-49c1-a0a0-dde92424a831" providerId="ADAL" clId="{A61B3C44-7FD7-465A-BB08-532D529801C8}" dt="2025-09-09T11:51:14.270" v="1320" actId="14100"/>
          <ac:graphicFrameMkLst>
            <pc:docMk/>
            <pc:sldMk cId="3715617892" sldId="313"/>
            <ac:graphicFrameMk id="3" creationId="{EBC92569-910B-D923-2A54-DE6680B794CB}"/>
          </ac:graphicFrameMkLst>
        </pc:graphicFrameChg>
      </pc:sldChg>
      <pc:sldChg chg="addSp delSp modSp new del mod setBg">
        <pc:chgData name="Renata Lucia Mota Lima de Oliveira Rivitti" userId="a53e7473-2920-49c1-a0a0-dde92424a831" providerId="ADAL" clId="{A61B3C44-7FD7-465A-BB08-532D529801C8}" dt="2025-09-09T11:53:32.871" v="1330" actId="47"/>
        <pc:sldMkLst>
          <pc:docMk/>
          <pc:sldMk cId="2543014249" sldId="314"/>
        </pc:sldMkLst>
        <pc:spChg chg="add del mod">
          <ac:chgData name="Renata Lucia Mota Lima de Oliveira Rivitti" userId="a53e7473-2920-49c1-a0a0-dde92424a831" providerId="ADAL" clId="{A61B3C44-7FD7-465A-BB08-532D529801C8}" dt="2025-09-09T11:53:09.708" v="1324"/>
          <ac:spMkLst>
            <pc:docMk/>
            <pc:sldMk cId="2543014249" sldId="314"/>
            <ac:spMk id="2" creationId="{18DFCE13-D226-8F48-9C0A-3E05ED67D4BD}"/>
          </ac:spMkLst>
        </pc:spChg>
      </pc:sldChg>
      <pc:sldChg chg="addSp modSp new del mod ord">
        <pc:chgData name="Renata Lucia Mota Lima de Oliveira Rivitti" userId="a53e7473-2920-49c1-a0a0-dde92424a831" providerId="ADAL" clId="{A61B3C44-7FD7-465A-BB08-532D529801C8}" dt="2025-09-09T12:06:26.443" v="1403" actId="47"/>
        <pc:sldMkLst>
          <pc:docMk/>
          <pc:sldMk cId="301917290" sldId="315"/>
        </pc:sldMkLst>
        <pc:spChg chg="add mod">
          <ac:chgData name="Renata Lucia Mota Lima de Oliveira Rivitti" userId="a53e7473-2920-49c1-a0a0-dde92424a831" providerId="ADAL" clId="{A61B3C44-7FD7-465A-BB08-532D529801C8}" dt="2025-09-09T11:53:54.562" v="1334" actId="1076"/>
          <ac:spMkLst>
            <pc:docMk/>
            <pc:sldMk cId="301917290" sldId="315"/>
            <ac:spMk id="2" creationId="{B4A0B5B0-B370-A446-0EF9-E1C4FFCC3A9A}"/>
          </ac:spMkLst>
        </pc:spChg>
      </pc:sldChg>
      <pc:sldChg chg="add">
        <pc:chgData name="Renata Lucia Mota Lima de Oliveira Rivitti" userId="a53e7473-2920-49c1-a0a0-dde92424a831" providerId="ADAL" clId="{A61B3C44-7FD7-465A-BB08-532D529801C8}" dt="2025-09-09T12:04:05.758" v="1397"/>
        <pc:sldMkLst>
          <pc:docMk/>
          <pc:sldMk cId="1098013013" sldId="316"/>
        </pc:sldMkLst>
      </pc:sldChg>
      <pc:sldChg chg="addSp modSp new del mod">
        <pc:chgData name="Renata Lucia Mota Lima de Oliveira Rivitti" userId="a53e7473-2920-49c1-a0a0-dde92424a831" providerId="ADAL" clId="{A61B3C44-7FD7-465A-BB08-532D529801C8}" dt="2025-09-09T12:03:07.554" v="1395" actId="2696"/>
        <pc:sldMkLst>
          <pc:docMk/>
          <pc:sldMk cId="1490232833" sldId="316"/>
        </pc:sldMkLst>
        <pc:spChg chg="add mod">
          <ac:chgData name="Renata Lucia Mota Lima de Oliveira Rivitti" userId="a53e7473-2920-49c1-a0a0-dde92424a831" providerId="ADAL" clId="{A61B3C44-7FD7-465A-BB08-532D529801C8}" dt="2025-09-09T12:02:52.022" v="1394" actId="20577"/>
          <ac:spMkLst>
            <pc:docMk/>
            <pc:sldMk cId="1490232833" sldId="316"/>
            <ac:spMk id="2" creationId="{05D36934-04ED-5153-D369-10AA62D5E5F3}"/>
          </ac:spMkLst>
        </pc:spChg>
      </pc:sldChg>
      <pc:sldChg chg="addSp modSp new del mod">
        <pc:chgData name="Renata Lucia Mota Lima de Oliveira Rivitti" userId="a53e7473-2920-49c1-a0a0-dde92424a831" providerId="ADAL" clId="{A61B3C44-7FD7-465A-BB08-532D529801C8}" dt="2025-09-09T12:03:07.554" v="1395" actId="2696"/>
        <pc:sldMkLst>
          <pc:docMk/>
          <pc:sldMk cId="267665705" sldId="317"/>
        </pc:sldMkLst>
        <pc:spChg chg="add mod">
          <ac:chgData name="Renata Lucia Mota Lima de Oliveira Rivitti" userId="a53e7473-2920-49c1-a0a0-dde92424a831" providerId="ADAL" clId="{A61B3C44-7FD7-465A-BB08-532D529801C8}" dt="2025-09-09T12:01:58.182" v="1366" actId="6549"/>
          <ac:spMkLst>
            <pc:docMk/>
            <pc:sldMk cId="267665705" sldId="317"/>
            <ac:spMk id="2" creationId="{4558755A-B763-AED0-55AA-D68991B50DD7}"/>
          </ac:spMkLst>
        </pc:spChg>
        <pc:spChg chg="add">
          <ac:chgData name="Renata Lucia Mota Lima de Oliveira Rivitti" userId="a53e7473-2920-49c1-a0a0-dde92424a831" providerId="ADAL" clId="{A61B3C44-7FD7-465A-BB08-532D529801C8}" dt="2025-09-09T11:57:30.752" v="1344"/>
          <ac:spMkLst>
            <pc:docMk/>
            <pc:sldMk cId="267665705" sldId="317"/>
            <ac:spMk id="3" creationId="{BED78C60-20BB-3311-BE10-AF423643D892}"/>
          </ac:spMkLst>
        </pc:spChg>
        <pc:spChg chg="add">
          <ac:chgData name="Renata Lucia Mota Lima de Oliveira Rivitti" userId="a53e7473-2920-49c1-a0a0-dde92424a831" providerId="ADAL" clId="{A61B3C44-7FD7-465A-BB08-532D529801C8}" dt="2025-09-09T11:57:30.752" v="1344"/>
          <ac:spMkLst>
            <pc:docMk/>
            <pc:sldMk cId="267665705" sldId="317"/>
            <ac:spMk id="4" creationId="{3872BCEE-C249-4BF3-97D7-8310CFB87014}"/>
          </ac:spMkLst>
        </pc:spChg>
        <pc:spChg chg="add">
          <ac:chgData name="Renata Lucia Mota Lima de Oliveira Rivitti" userId="a53e7473-2920-49c1-a0a0-dde92424a831" providerId="ADAL" clId="{A61B3C44-7FD7-465A-BB08-532D529801C8}" dt="2025-09-09T11:57:30.752" v="1344"/>
          <ac:spMkLst>
            <pc:docMk/>
            <pc:sldMk cId="267665705" sldId="317"/>
            <ac:spMk id="5" creationId="{63181965-715E-E635-4206-E8367DF167DD}"/>
          </ac:spMkLst>
        </pc:spChg>
        <pc:spChg chg="add mod">
          <ac:chgData name="Renata Lucia Mota Lima de Oliveira Rivitti" userId="a53e7473-2920-49c1-a0a0-dde92424a831" providerId="ADAL" clId="{A61B3C44-7FD7-465A-BB08-532D529801C8}" dt="2025-09-09T12:02:30.221" v="1374" actId="123"/>
          <ac:spMkLst>
            <pc:docMk/>
            <pc:sldMk cId="267665705" sldId="317"/>
            <ac:spMk id="6" creationId="{908B7730-39E6-B0C6-AE54-64F75EF0D27B}"/>
          </ac:spMkLst>
        </pc:spChg>
      </pc:sldChg>
      <pc:sldChg chg="add">
        <pc:chgData name="Renata Lucia Mota Lima de Oliveira Rivitti" userId="a53e7473-2920-49c1-a0a0-dde92424a831" providerId="ADAL" clId="{A61B3C44-7FD7-465A-BB08-532D529801C8}" dt="2025-09-09T12:04:05.758" v="1397"/>
        <pc:sldMkLst>
          <pc:docMk/>
          <pc:sldMk cId="2930968480" sldId="317"/>
        </pc:sldMkLst>
      </pc:sldChg>
      <pc:sldMasterChg chg="del delSldLayout">
        <pc:chgData name="Renata Lucia Mota Lima de Oliveira Rivitti" userId="a53e7473-2920-49c1-a0a0-dde92424a831" providerId="ADAL" clId="{A61B3C44-7FD7-465A-BB08-532D529801C8}" dt="2025-09-08T23:20:30.112" v="360" actId="47"/>
        <pc:sldMasterMkLst>
          <pc:docMk/>
          <pc:sldMasterMk cId="2133458486" sldId="2147483671"/>
        </pc:sldMasterMkLst>
        <pc:sldLayoutChg chg="del">
          <pc:chgData name="Renata Lucia Mota Lima de Oliveira Rivitti" userId="a53e7473-2920-49c1-a0a0-dde92424a831" providerId="ADAL" clId="{A61B3C44-7FD7-465A-BB08-532D529801C8}" dt="2025-09-08T23:20:30.112" v="360" actId="47"/>
          <pc:sldLayoutMkLst>
            <pc:docMk/>
            <pc:sldMasterMk cId="2133458486" sldId="2147483671"/>
            <pc:sldLayoutMk cId="446427814" sldId="2147483672"/>
          </pc:sldLayoutMkLst>
        </pc:sldLayoutChg>
        <pc:sldLayoutChg chg="del">
          <pc:chgData name="Renata Lucia Mota Lima de Oliveira Rivitti" userId="a53e7473-2920-49c1-a0a0-dde92424a831" providerId="ADAL" clId="{A61B3C44-7FD7-465A-BB08-532D529801C8}" dt="2025-09-08T23:20:30.112" v="360" actId="47"/>
          <pc:sldLayoutMkLst>
            <pc:docMk/>
            <pc:sldMasterMk cId="2133458486" sldId="2147483671"/>
            <pc:sldLayoutMk cId="509035189" sldId="2147483673"/>
          </pc:sldLayoutMkLst>
        </pc:sldLayoutChg>
        <pc:sldLayoutChg chg="del">
          <pc:chgData name="Renata Lucia Mota Lima de Oliveira Rivitti" userId="a53e7473-2920-49c1-a0a0-dde92424a831" providerId="ADAL" clId="{A61B3C44-7FD7-465A-BB08-532D529801C8}" dt="2025-09-08T23:20:30.112" v="360" actId="47"/>
          <pc:sldLayoutMkLst>
            <pc:docMk/>
            <pc:sldMasterMk cId="2133458486" sldId="2147483671"/>
            <pc:sldLayoutMk cId="258262877" sldId="2147483674"/>
          </pc:sldLayoutMkLst>
        </pc:sldLayoutChg>
        <pc:sldLayoutChg chg="del">
          <pc:chgData name="Renata Lucia Mota Lima de Oliveira Rivitti" userId="a53e7473-2920-49c1-a0a0-dde92424a831" providerId="ADAL" clId="{A61B3C44-7FD7-465A-BB08-532D529801C8}" dt="2025-09-08T23:20:30.112" v="360" actId="47"/>
          <pc:sldLayoutMkLst>
            <pc:docMk/>
            <pc:sldMasterMk cId="2133458486" sldId="2147483671"/>
            <pc:sldLayoutMk cId="1586842158" sldId="2147483675"/>
          </pc:sldLayoutMkLst>
        </pc:sldLayoutChg>
        <pc:sldLayoutChg chg="del">
          <pc:chgData name="Renata Lucia Mota Lima de Oliveira Rivitti" userId="a53e7473-2920-49c1-a0a0-dde92424a831" providerId="ADAL" clId="{A61B3C44-7FD7-465A-BB08-532D529801C8}" dt="2025-09-08T23:20:30.112" v="360" actId="47"/>
          <pc:sldLayoutMkLst>
            <pc:docMk/>
            <pc:sldMasterMk cId="2133458486" sldId="2147483671"/>
            <pc:sldLayoutMk cId="2487032861" sldId="2147483676"/>
          </pc:sldLayoutMkLst>
        </pc:sldLayoutChg>
        <pc:sldLayoutChg chg="del">
          <pc:chgData name="Renata Lucia Mota Lima de Oliveira Rivitti" userId="a53e7473-2920-49c1-a0a0-dde92424a831" providerId="ADAL" clId="{A61B3C44-7FD7-465A-BB08-532D529801C8}" dt="2025-09-08T23:20:30.112" v="360" actId="47"/>
          <pc:sldLayoutMkLst>
            <pc:docMk/>
            <pc:sldMasterMk cId="2133458486" sldId="2147483671"/>
            <pc:sldLayoutMk cId="3120026878" sldId="2147483677"/>
          </pc:sldLayoutMkLst>
        </pc:sldLayoutChg>
        <pc:sldLayoutChg chg="del">
          <pc:chgData name="Renata Lucia Mota Lima de Oliveira Rivitti" userId="a53e7473-2920-49c1-a0a0-dde92424a831" providerId="ADAL" clId="{A61B3C44-7FD7-465A-BB08-532D529801C8}" dt="2025-09-08T23:20:30.112" v="360" actId="47"/>
          <pc:sldLayoutMkLst>
            <pc:docMk/>
            <pc:sldMasterMk cId="2133458486" sldId="2147483671"/>
            <pc:sldLayoutMk cId="1154357027" sldId="2147483678"/>
          </pc:sldLayoutMkLst>
        </pc:sldLayoutChg>
        <pc:sldLayoutChg chg="del">
          <pc:chgData name="Renata Lucia Mota Lima de Oliveira Rivitti" userId="a53e7473-2920-49c1-a0a0-dde92424a831" providerId="ADAL" clId="{A61B3C44-7FD7-465A-BB08-532D529801C8}" dt="2025-09-08T23:20:30.112" v="360" actId="47"/>
          <pc:sldLayoutMkLst>
            <pc:docMk/>
            <pc:sldMasterMk cId="2133458486" sldId="2147483671"/>
            <pc:sldLayoutMk cId="4167903401" sldId="2147483679"/>
          </pc:sldLayoutMkLst>
        </pc:sldLayoutChg>
        <pc:sldLayoutChg chg="del">
          <pc:chgData name="Renata Lucia Mota Lima de Oliveira Rivitti" userId="a53e7473-2920-49c1-a0a0-dde92424a831" providerId="ADAL" clId="{A61B3C44-7FD7-465A-BB08-532D529801C8}" dt="2025-09-08T23:20:30.112" v="360" actId="47"/>
          <pc:sldLayoutMkLst>
            <pc:docMk/>
            <pc:sldMasterMk cId="2133458486" sldId="2147483671"/>
            <pc:sldLayoutMk cId="1049415292" sldId="2147483680"/>
          </pc:sldLayoutMkLst>
        </pc:sldLayoutChg>
        <pc:sldLayoutChg chg="del">
          <pc:chgData name="Renata Lucia Mota Lima de Oliveira Rivitti" userId="a53e7473-2920-49c1-a0a0-dde92424a831" providerId="ADAL" clId="{A61B3C44-7FD7-465A-BB08-532D529801C8}" dt="2025-09-08T23:20:30.112" v="360" actId="47"/>
          <pc:sldLayoutMkLst>
            <pc:docMk/>
            <pc:sldMasterMk cId="2133458486" sldId="2147483671"/>
            <pc:sldLayoutMk cId="2732972199" sldId="2147483681"/>
          </pc:sldLayoutMkLst>
        </pc:sldLayoutChg>
        <pc:sldLayoutChg chg="del">
          <pc:chgData name="Renata Lucia Mota Lima de Oliveira Rivitti" userId="a53e7473-2920-49c1-a0a0-dde92424a831" providerId="ADAL" clId="{A61B3C44-7FD7-465A-BB08-532D529801C8}" dt="2025-09-08T23:20:30.112" v="360" actId="47"/>
          <pc:sldLayoutMkLst>
            <pc:docMk/>
            <pc:sldMasterMk cId="2133458486" sldId="2147483671"/>
            <pc:sldLayoutMk cId="3003198831" sldId="214748368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11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C0538-90AF-489C-869F-DB3300638E1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66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Princípios-chave da participação (CIDH, Res. 5/23)</a:t>
            </a:r>
          </a:p>
          <a:p>
            <a:r>
              <a:rPr lang="pt-BR" b="1" dirty="0"/>
              <a:t>Interesse superior da criança</a:t>
            </a:r>
            <a:br>
              <a:rPr lang="pt-BR" dirty="0"/>
            </a:br>
            <a:r>
              <a:rPr lang="pt-BR" dirty="0"/>
              <a:t>Toda participação deve respeitar e promover o que melhor assegura os direitos, a dignidade e o bem-estar de crianças e adolescentes. A escuta nunca pode ser usada contra elas.</a:t>
            </a:r>
          </a:p>
          <a:p>
            <a:r>
              <a:rPr lang="pt-BR" b="1" dirty="0"/>
              <a:t>Autonomia progressiva</a:t>
            </a:r>
            <a:br>
              <a:rPr lang="pt-BR" dirty="0"/>
            </a:br>
            <a:r>
              <a:rPr lang="pt-BR" dirty="0"/>
              <a:t>Reconhece que a capacidade de formar e expressar opiniões se desenvolve com o tempo. Quanto maior a maturidade, maior deve ser o peso da voz da criança.</a:t>
            </a:r>
          </a:p>
          <a:p>
            <a:r>
              <a:rPr lang="pt-BR" b="1" dirty="0"/>
              <a:t>Acessibilidade</a:t>
            </a:r>
            <a:br>
              <a:rPr lang="pt-BR" dirty="0"/>
            </a:br>
            <a:r>
              <a:rPr lang="pt-BR" dirty="0"/>
              <a:t>Os espaços de participação devem ser compreensíveis, inclusivos e livres de barreiras linguísticas, culturais, físicas ou tecnológicas, para que todas as crianças possam se manifestar.</a:t>
            </a:r>
          </a:p>
          <a:p>
            <a:r>
              <a:rPr lang="pt-BR" b="1" dirty="0"/>
              <a:t>Intergeracionalidade</a:t>
            </a:r>
            <a:br>
              <a:rPr lang="pt-BR" dirty="0"/>
            </a:br>
            <a:r>
              <a:rPr lang="pt-BR" dirty="0"/>
              <a:t>A participação deve promover o diálogo entre gerações, valorizando tanto a experiência adulta quanto as perspectivas das crianças, de forma horizontal e respeitosa.</a:t>
            </a:r>
          </a:p>
          <a:p>
            <a:r>
              <a:rPr lang="pt-BR" b="1" dirty="0"/>
              <a:t>Segurança pessoal</a:t>
            </a:r>
            <a:br>
              <a:rPr lang="pt-BR" dirty="0"/>
            </a:br>
            <a:r>
              <a:rPr lang="pt-BR" dirty="0"/>
              <a:t>Garantir proteção contra riscos, retaliações, exposição excessiva ou revitimização. A criança deve sentir-se segura e protegida ao participar.</a:t>
            </a:r>
          </a:p>
          <a:p>
            <a:r>
              <a:rPr lang="pt-BR" b="1" dirty="0"/>
              <a:t>Participação protagonista</a:t>
            </a:r>
            <a:br>
              <a:rPr lang="pt-BR" dirty="0"/>
            </a:br>
            <a:r>
              <a:rPr lang="pt-BR" dirty="0"/>
              <a:t>Não basta estar presente: crianças e adolescentes devem ter poder real de influenciar decisões, ocupar papéis ativos e liderar processos, com apoio adequado dos adultos.</a:t>
            </a:r>
          </a:p>
          <a:p>
            <a:r>
              <a:rPr lang="pt-BR" b="1" dirty="0"/>
              <a:t>Participação significativa</a:t>
            </a:r>
            <a:br>
              <a:rPr lang="pt-BR" dirty="0"/>
            </a:br>
            <a:r>
              <a:rPr lang="pt-BR" dirty="0"/>
              <a:t>A voz da criança precisa ser levada a sério, com impacto concreto nos resultados. Não é consulta simbólica, mas um processo que reconhece sua relevância e gera mudanças.</a:t>
            </a:r>
          </a:p>
          <a:p>
            <a:endParaRPr lang="pt-BR" dirty="0"/>
          </a:p>
          <a:p>
            <a:r>
              <a:rPr lang="pt-BR" dirty="0"/>
              <a:t>Em resumo: a CIDH mostra que </a:t>
            </a:r>
            <a:r>
              <a:rPr lang="pt-BR" b="1" dirty="0"/>
              <a:t>não basta abrir espaço para crianças falarem</a:t>
            </a:r>
            <a:r>
              <a:rPr lang="pt-BR" dirty="0"/>
              <a:t>; é preciso </a:t>
            </a:r>
            <a:r>
              <a:rPr lang="pt-BR" b="1" dirty="0"/>
              <a:t>assegurar que falem em condições dignas, seguras, acessíveis e com impacto real nas decisões</a:t>
            </a:r>
            <a:r>
              <a:rPr lang="pt-BR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Escuta</a:t>
            </a:r>
            <a:r>
              <a:rPr lang="en-US" sz="12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Qualificada</a:t>
            </a:r>
            <a:r>
              <a:rPr lang="en-US" sz="12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Ir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além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ouvir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compreendendo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as nuances e o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contexto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cada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manifestação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Centralidade</a:t>
            </a:r>
            <a:r>
              <a:rPr lang="en-US" sz="12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2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Perspectiva</a:t>
            </a:r>
            <a:r>
              <a:rPr lang="en-US" sz="12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Infantojuvenil</a:t>
            </a:r>
            <a:r>
              <a:rPr lang="en-US" sz="12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Colocar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criança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o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adolescente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no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centro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todas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as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ações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decisões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Canais</a:t>
            </a:r>
            <a:r>
              <a:rPr lang="en-US" sz="12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Efetivos</a:t>
            </a:r>
            <a:r>
              <a:rPr lang="en-US" sz="12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2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Acessíveis</a:t>
            </a:r>
            <a:r>
              <a:rPr lang="en-US" sz="12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2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Adequados</a:t>
            </a:r>
            <a:r>
              <a:rPr lang="en-US" sz="12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Criar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adaptar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meios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que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permitam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participação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plena e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segura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todas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as </a:t>
            </a:r>
            <a:r>
              <a:rPr lang="en-US" sz="12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crianças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1. Manipulação</a:t>
            </a:r>
            <a:endParaRPr lang="pt-BR" dirty="0"/>
          </a:p>
          <a:p>
            <a:r>
              <a:rPr lang="pt-BR" b="1" dirty="0"/>
              <a:t>Síntese:</a:t>
            </a:r>
            <a:r>
              <a:rPr lang="pt-BR" dirty="0"/>
              <a:t> A criança é usada para reforçar uma causa adulta; não entende, nem escolhe.</a:t>
            </a:r>
          </a:p>
          <a:p>
            <a:r>
              <a:rPr lang="pt-BR" b="1" dirty="0"/>
              <a:t>Observações rápidas para o sistema de justiça:</a:t>
            </a:r>
            <a:r>
              <a:rPr lang="pt-BR" dirty="0"/>
              <a:t> Ex.: usar depoimento de criança em campanha institucional sem explicação.</a:t>
            </a:r>
          </a:p>
          <a:p>
            <a:endParaRPr lang="pt-BR" b="1" dirty="0"/>
          </a:p>
          <a:p>
            <a:r>
              <a:rPr lang="pt-BR" b="1" dirty="0"/>
              <a:t>2. Decoração</a:t>
            </a:r>
            <a:endParaRPr lang="pt-BR" dirty="0"/>
          </a:p>
          <a:p>
            <a:r>
              <a:rPr lang="pt-BR" b="1" dirty="0"/>
              <a:t>Síntese:</a:t>
            </a:r>
            <a:r>
              <a:rPr lang="pt-BR" dirty="0"/>
              <a:t> Crianças presentes apenas para “embelezar” o evento (apresentações, fotos).</a:t>
            </a:r>
          </a:p>
          <a:p>
            <a:r>
              <a:rPr lang="pt-BR" b="1" dirty="0"/>
              <a:t>Observações rápidas:</a:t>
            </a:r>
            <a:r>
              <a:rPr lang="pt-BR" dirty="0"/>
              <a:t> Ex.: convite para cerimônia de assinatura sem explicar conteúdo.</a:t>
            </a:r>
          </a:p>
          <a:p>
            <a:endParaRPr lang="pt-BR" b="1" dirty="0"/>
          </a:p>
          <a:p>
            <a:r>
              <a:rPr lang="pt-BR" b="1" dirty="0"/>
              <a:t>3. Tokenismo</a:t>
            </a:r>
            <a:endParaRPr lang="pt-BR" dirty="0"/>
          </a:p>
          <a:p>
            <a:r>
              <a:rPr lang="pt-BR" b="1" dirty="0"/>
              <a:t>Síntese:</a:t>
            </a:r>
            <a:r>
              <a:rPr lang="pt-BR" dirty="0"/>
              <a:t> Opinião é solicitada, mas não há influência real; participação simbólica.</a:t>
            </a:r>
          </a:p>
          <a:p>
            <a:r>
              <a:rPr lang="pt-BR" b="1" dirty="0"/>
              <a:t>Observações rápidas:</a:t>
            </a:r>
            <a:r>
              <a:rPr lang="pt-BR" dirty="0"/>
              <a:t> Pesquisa com perguntas fechadas e sem devolutiva.</a:t>
            </a:r>
          </a:p>
          <a:p>
            <a:endParaRPr lang="pt-BR" b="1" dirty="0"/>
          </a:p>
          <a:p>
            <a:r>
              <a:rPr lang="pt-BR" b="1" dirty="0"/>
              <a:t>4. Atribuída mas informada</a:t>
            </a:r>
            <a:endParaRPr lang="pt-BR" dirty="0"/>
          </a:p>
          <a:p>
            <a:r>
              <a:rPr lang="pt-BR" b="1" dirty="0"/>
              <a:t>Síntese:</a:t>
            </a:r>
            <a:r>
              <a:rPr lang="pt-BR" dirty="0"/>
              <a:t> Atividade é adulta, mas crianças sabem propósito, papel e resultados.</a:t>
            </a:r>
          </a:p>
          <a:p>
            <a:r>
              <a:rPr lang="pt-BR" b="1" dirty="0"/>
              <a:t>Observações rápidas:</a:t>
            </a:r>
            <a:r>
              <a:rPr lang="pt-BR" dirty="0"/>
              <a:t> Criança convidada a falar em audiência pública após preparação adequada.</a:t>
            </a:r>
          </a:p>
          <a:p>
            <a:endParaRPr lang="pt-BR" b="1" dirty="0"/>
          </a:p>
          <a:p>
            <a:r>
              <a:rPr lang="pt-BR" b="1" dirty="0"/>
              <a:t>5. Consultada e informada</a:t>
            </a:r>
            <a:endParaRPr lang="pt-BR" dirty="0"/>
          </a:p>
          <a:p>
            <a:r>
              <a:rPr lang="pt-BR" b="1" dirty="0"/>
              <a:t>Síntese:</a:t>
            </a:r>
            <a:r>
              <a:rPr lang="pt-BR" dirty="0"/>
              <a:t> Adultos iniciam, consultam crianças e consideram suas ideias, dando retorno.</a:t>
            </a:r>
          </a:p>
          <a:p>
            <a:r>
              <a:rPr lang="pt-BR" b="1" dirty="0"/>
              <a:t>Observações rápidas:</a:t>
            </a:r>
            <a:r>
              <a:rPr lang="pt-BR" dirty="0"/>
              <a:t> Oficinas de escuta para subsidiar ACP, com relatório devolvido ao grupo.</a:t>
            </a:r>
          </a:p>
          <a:p>
            <a:endParaRPr lang="pt-BR" b="1" dirty="0"/>
          </a:p>
          <a:p>
            <a:r>
              <a:rPr lang="pt-BR" b="1" dirty="0"/>
              <a:t>6. Iniciada por adultos, decisões compartilhadas</a:t>
            </a:r>
            <a:endParaRPr lang="pt-BR" dirty="0"/>
          </a:p>
          <a:p>
            <a:r>
              <a:rPr lang="pt-BR" b="1" dirty="0"/>
              <a:t>Síntese:</a:t>
            </a:r>
            <a:r>
              <a:rPr lang="pt-BR" dirty="0"/>
              <a:t> Processo nasce com adultos, mas decisões são tomadas em conjunto.</a:t>
            </a:r>
          </a:p>
          <a:p>
            <a:r>
              <a:rPr lang="pt-BR" b="1" dirty="0"/>
              <a:t>Observações rápidas:</a:t>
            </a:r>
            <a:r>
              <a:rPr lang="pt-BR" dirty="0"/>
              <a:t> Grupo de trabalho do MP com adolescentes na elaboração de campanha.</a:t>
            </a:r>
          </a:p>
          <a:p>
            <a:endParaRPr lang="pt-BR" b="1" dirty="0"/>
          </a:p>
          <a:p>
            <a:r>
              <a:rPr lang="pt-BR" b="1" dirty="0"/>
              <a:t>7. Iniciada e dirigida por crianças</a:t>
            </a:r>
            <a:endParaRPr lang="pt-BR" dirty="0"/>
          </a:p>
          <a:p>
            <a:r>
              <a:rPr lang="pt-BR" b="1" dirty="0"/>
              <a:t>Síntese:</a:t>
            </a:r>
            <a:r>
              <a:rPr lang="pt-BR" dirty="0"/>
              <a:t> Crianças criam e conduzem a iniciativa, podendo solicitar apoio adulto.</a:t>
            </a:r>
          </a:p>
          <a:p>
            <a:r>
              <a:rPr lang="pt-BR" b="1" dirty="0"/>
              <a:t>Observações rápidas:</a:t>
            </a:r>
            <a:r>
              <a:rPr lang="pt-BR" dirty="0"/>
              <a:t> Rede de adolescentes que monitora o cumprimento de TACs em escolas.</a:t>
            </a:r>
          </a:p>
          <a:p>
            <a:endParaRPr lang="pt-BR" b="1" dirty="0"/>
          </a:p>
          <a:p>
            <a:r>
              <a:rPr lang="pt-BR" b="1" dirty="0"/>
              <a:t>8. Iniciada por crianças, decisões compartilhadas com adultos</a:t>
            </a:r>
            <a:endParaRPr lang="pt-BR" dirty="0"/>
          </a:p>
          <a:p>
            <a:r>
              <a:rPr lang="pt-BR" b="1" dirty="0"/>
              <a:t>Síntese:</a:t>
            </a:r>
            <a:r>
              <a:rPr lang="pt-BR" dirty="0"/>
              <a:t> Parceria plena: crianças trazem ideia e negociam decisões com adultos.</a:t>
            </a:r>
          </a:p>
          <a:p>
            <a:r>
              <a:rPr lang="pt-BR" b="1" dirty="0"/>
              <a:t>Observações rápidas:</a:t>
            </a:r>
            <a:r>
              <a:rPr lang="pt-BR" dirty="0"/>
              <a:t> Proposta de aplicativo de acompanhamento processual cocriada com jovens.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82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93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79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82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1"/>
            <a:ext cx="3230880" cy="3620770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1"/>
            <a:ext cx="3230880" cy="3620770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95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0"/>
            <a:ext cx="3232150" cy="3161030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0"/>
            <a:ext cx="3233420" cy="51181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0"/>
            <a:ext cx="3233420" cy="3161030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32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2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1"/>
            <a:ext cx="4089400" cy="4682490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1"/>
            <a:ext cx="2406650" cy="3752850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84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90220"/>
            <a:ext cx="4389120" cy="3291840"/>
          </a:xfrm>
        </p:spPr>
        <p:txBody>
          <a:bodyPr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4293870"/>
            <a:ext cx="4389120" cy="643890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04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06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1"/>
            <a:ext cx="1645920" cy="46812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1"/>
            <a:ext cx="4815840" cy="46812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90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75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062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517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087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27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6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51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54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271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88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26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9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4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educacaoeterritorio.org.br/reportagens/politica-alem-das-eleicoes-conheca-4-experiencias-de-participacao-de-criancas-e-adolescentes/?utm_source=chatgpt.com" TargetMode="Externa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828" y="0"/>
            <a:ext cx="14626743" cy="822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C06B9FD7-C581-03E9-67B3-8DE94A3FD8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538"/>
            <a:ext cx="14630380" cy="822806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59EBB41-4C00-741C-2923-C69B54F19BA0}"/>
              </a:ext>
            </a:extLst>
          </p:cNvPr>
          <p:cNvSpPr txBox="1"/>
          <p:nvPr/>
        </p:nvSpPr>
        <p:spPr>
          <a:xfrm>
            <a:off x="792480" y="329148"/>
            <a:ext cx="1304544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40">
              <a:defRPr sz="2800">
                <a:solidFill>
                  <a:srgbClr val="FFFFFF"/>
                </a:solidFill>
              </a:defRPr>
            </a:pPr>
            <a:r>
              <a:rPr lang="pt-BR" sz="3600" b="1" dirty="0">
                <a:solidFill>
                  <a:srgbClr val="FFFFFF"/>
                </a:solidFill>
              </a:rPr>
              <a:t>“Cala-boca, moleque!”</a:t>
            </a:r>
          </a:p>
          <a:p>
            <a:pPr algn="ctr" defTabSz="548640">
              <a:defRPr sz="2800">
                <a:solidFill>
                  <a:srgbClr val="FFFFFF"/>
                </a:solidFill>
              </a:defRPr>
            </a:pPr>
            <a:r>
              <a:rPr lang="pt-BR" sz="3600" b="1" dirty="0">
                <a:solidFill>
                  <a:srgbClr val="FFFFFF"/>
                </a:solidFill>
              </a:rPr>
              <a:t>“Cresce antes de vir falar comigo”</a:t>
            </a:r>
          </a:p>
          <a:p>
            <a:pPr algn="ctr" defTabSz="548640">
              <a:defRPr sz="2800">
                <a:solidFill>
                  <a:srgbClr val="FFFFFF"/>
                </a:solidFill>
              </a:defRPr>
            </a:pPr>
            <a:r>
              <a:rPr lang="pt-BR" sz="3600" b="1" dirty="0">
                <a:solidFill>
                  <a:srgbClr val="FFFFFF"/>
                </a:solidFill>
              </a:rPr>
              <a:t>“O menor precisa antes virar maior”</a:t>
            </a:r>
          </a:p>
          <a:p>
            <a:pPr algn="ctr" defTabSz="548640">
              <a:defRPr sz="2800">
                <a:solidFill>
                  <a:srgbClr val="FFFFFF"/>
                </a:solidFill>
              </a:defRPr>
            </a:pPr>
            <a:r>
              <a:rPr lang="pt-BR" sz="3600" b="1" dirty="0">
                <a:solidFill>
                  <a:srgbClr val="FFFFFF"/>
                </a:solidFill>
              </a:rPr>
              <a:t>“Cresça e apareça”</a:t>
            </a:r>
          </a:p>
          <a:p>
            <a:pPr algn="ctr" defTabSz="548640">
              <a:defRPr sz="2800">
                <a:solidFill>
                  <a:srgbClr val="FFFFFF"/>
                </a:solidFill>
              </a:defRPr>
            </a:pPr>
            <a:r>
              <a:rPr lang="pt-BR" sz="3600" b="1" dirty="0">
                <a:solidFill>
                  <a:srgbClr val="FFFFFF"/>
                </a:solidFill>
              </a:rPr>
              <a:t>“Quando você for gente grande, a gente conversa.”</a:t>
            </a:r>
          </a:p>
          <a:p>
            <a:pPr algn="ctr" defTabSz="548640">
              <a:defRPr sz="2800">
                <a:solidFill>
                  <a:srgbClr val="FFFFFF"/>
                </a:solidFill>
              </a:defRPr>
            </a:pPr>
            <a:r>
              <a:rPr lang="pt-BR" sz="3600" b="1" dirty="0">
                <a:solidFill>
                  <a:srgbClr val="FFFFFF"/>
                </a:solidFill>
              </a:rPr>
              <a:t>“Criança não tem querer.”</a:t>
            </a:r>
          </a:p>
          <a:p>
            <a:pPr algn="ctr" defTabSz="548640">
              <a:defRPr sz="2800">
                <a:solidFill>
                  <a:srgbClr val="FFFFFF"/>
                </a:solidFill>
              </a:defRPr>
            </a:pPr>
            <a:r>
              <a:rPr lang="pt-BR" sz="3600" b="1" dirty="0">
                <a:solidFill>
                  <a:srgbClr val="FFFFFF"/>
                </a:solidFill>
              </a:rPr>
              <a:t>“Você não sabe de nada, é só uma criança.”</a:t>
            </a:r>
          </a:p>
          <a:p>
            <a:pPr algn="ctr" defTabSz="548640">
              <a:defRPr sz="2800">
                <a:solidFill>
                  <a:srgbClr val="FFFFFF"/>
                </a:solidFill>
              </a:defRPr>
            </a:pPr>
            <a:r>
              <a:rPr lang="pt-BR" sz="3600" b="1" dirty="0">
                <a:solidFill>
                  <a:srgbClr val="FFFFFF"/>
                </a:solidFill>
              </a:rPr>
              <a:t>“Fica quieto que adulto está falando.”</a:t>
            </a:r>
          </a:p>
          <a:p>
            <a:pPr algn="ctr" defTabSz="548640">
              <a:defRPr sz="2800">
                <a:solidFill>
                  <a:srgbClr val="FFFFFF"/>
                </a:solidFill>
              </a:defRPr>
            </a:pPr>
            <a:r>
              <a:rPr lang="pt-BR" sz="3600" b="1" dirty="0">
                <a:solidFill>
                  <a:srgbClr val="FFFFFF"/>
                </a:solidFill>
              </a:rPr>
              <a:t>“Isso não é assunto de criança.”</a:t>
            </a:r>
          </a:p>
          <a:p>
            <a:pPr algn="ctr" defTabSz="548640">
              <a:defRPr sz="2800">
                <a:solidFill>
                  <a:srgbClr val="FFFFFF"/>
                </a:solidFill>
              </a:defRPr>
            </a:pPr>
            <a:r>
              <a:rPr lang="pt-BR" sz="3600" b="1" dirty="0">
                <a:solidFill>
                  <a:srgbClr val="FFFFFF"/>
                </a:solidFill>
              </a:rPr>
              <a:t>“Você não tem voz aqui, quem decide sou eu.”</a:t>
            </a:r>
          </a:p>
          <a:p>
            <a:pPr algn="ctr" defTabSz="548640">
              <a:defRPr sz="2800">
                <a:solidFill>
                  <a:srgbClr val="FFFFFF"/>
                </a:solidFill>
              </a:defRPr>
            </a:pPr>
            <a:r>
              <a:rPr lang="pt-BR" sz="3600" b="1" dirty="0">
                <a:solidFill>
                  <a:srgbClr val="FFFFFF"/>
                </a:solidFill>
              </a:rPr>
              <a:t>“Vai brincar, que isso é coisa de adulto.”</a:t>
            </a:r>
          </a:p>
          <a:p>
            <a:pPr algn="ctr" defTabSz="548640">
              <a:defRPr sz="2800">
                <a:solidFill>
                  <a:srgbClr val="FFFFFF"/>
                </a:solidFill>
              </a:defRPr>
            </a:pPr>
            <a:r>
              <a:rPr lang="pt-BR" sz="3600" b="1" dirty="0">
                <a:solidFill>
                  <a:srgbClr val="FFFFFF"/>
                </a:solidFill>
              </a:rPr>
              <a:t>“Primeiro aprende a trabalhar, depois opina.”</a:t>
            </a:r>
          </a:p>
          <a:p>
            <a:pPr algn="ctr" defTabSz="548640">
              <a:defRPr sz="2800">
                <a:solidFill>
                  <a:srgbClr val="FFFFFF"/>
                </a:solidFill>
              </a:defRPr>
            </a:pPr>
            <a:r>
              <a:rPr lang="pt-BR" sz="3600" b="1" dirty="0">
                <a:solidFill>
                  <a:srgbClr val="FFFFFF"/>
                </a:solidFill>
              </a:rPr>
              <a:t>“Não discuta, obedeça.”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2558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02944" y="886182"/>
            <a:ext cx="9424511" cy="538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33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Eixos de Atuação do GT: Um Plano Abrangente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02933" y="1527810"/>
            <a:ext cx="13847358" cy="1097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Nosso Grupo de Trabalho organiza suas ações em seis pilares estratégicos,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garantindo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ctr">
              <a:lnSpc>
                <a:spcPts val="2150"/>
              </a:lnSpc>
              <a:buNone/>
            </a:pP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uma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abordagem holística para a participação infantojuvenil no Ministério Público.</a:t>
            </a:r>
            <a:endParaRPr lang="en-US" sz="2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32" y="2482572"/>
            <a:ext cx="516731" cy="51673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02932" y="3214568"/>
            <a:ext cx="3093125" cy="269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b="1" dirty="0">
                <a:solidFill>
                  <a:schemeClr val="accent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Marco Conceitual e Normativo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02933" y="3587116"/>
            <a:ext cx="5008158" cy="4886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Análise e contribuições a instrumentos internacionais, como o Comentário Geral nº 27 da ONU.</a:t>
            </a:r>
            <a:endParaRPr lang="en-US" sz="2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832" y="2482572"/>
            <a:ext cx="516731" cy="51673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22832" y="3214568"/>
            <a:ext cx="2272784" cy="269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b="1" dirty="0">
                <a:solidFill>
                  <a:schemeClr val="accent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Elaboração Normativa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7422832" y="3587115"/>
            <a:ext cx="6604635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Criação de resoluções e diretrizes institucionais para </a:t>
            </a:r>
          </a:p>
          <a:p>
            <a:pPr marL="0" indent="0" algn="l">
              <a:lnSpc>
                <a:spcPts val="2150"/>
              </a:lnSpc>
              <a:buNone/>
            </a:pP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orientar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atuação do MP.</a:t>
            </a:r>
            <a:endParaRPr lang="en-US" sz="2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32" y="4482822"/>
            <a:ext cx="516731" cy="51673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2932" y="5214818"/>
            <a:ext cx="2687122" cy="269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b="1" dirty="0">
                <a:solidFill>
                  <a:schemeClr val="accent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Formação e Sensibilização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12" name="Text 7"/>
          <p:cNvSpPr/>
          <p:nvPr/>
        </p:nvSpPr>
        <p:spPr>
          <a:xfrm>
            <a:off x="602932" y="5524738"/>
            <a:ext cx="5908703" cy="488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Desenvolvimento de cursos EAD nacionais para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capacitar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150"/>
              </a:lnSpc>
              <a:buNone/>
            </a:pP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membros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servidores.</a:t>
            </a:r>
            <a:endParaRPr lang="en-US" sz="20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2832" y="4482822"/>
            <a:ext cx="516731" cy="51673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22832" y="5214818"/>
            <a:ext cx="2206823" cy="269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b="1" dirty="0">
                <a:solidFill>
                  <a:schemeClr val="accent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Estrutura e </a:t>
            </a:r>
            <a:r>
              <a:rPr lang="en-US" sz="2200" b="1" dirty="0" err="1">
                <a:solidFill>
                  <a:schemeClr val="accent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Canais</a:t>
            </a:r>
            <a:r>
              <a:rPr lang="en-US" sz="2200" b="1" dirty="0">
                <a:solidFill>
                  <a:schemeClr val="accent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15" name="Text 9"/>
          <p:cNvSpPr/>
          <p:nvPr/>
        </p:nvSpPr>
        <p:spPr>
          <a:xfrm>
            <a:off x="7422832" y="5587365"/>
            <a:ext cx="6604635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Garantia de ambientes e meios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adequados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para a escuta e participação efetiva.</a:t>
            </a:r>
            <a:endParaRPr lang="en-US" sz="20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32" y="6207442"/>
            <a:ext cx="516731" cy="516731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602932" y="6939439"/>
            <a:ext cx="2783443" cy="269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b="1" dirty="0">
                <a:solidFill>
                  <a:schemeClr val="accent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Diagnóstico e Boas Práticas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18" name="Text 11"/>
          <p:cNvSpPr/>
          <p:nvPr/>
        </p:nvSpPr>
        <p:spPr>
          <a:xfrm>
            <a:off x="602933" y="7311985"/>
            <a:ext cx="13847358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Sistematização de experiências exitosas para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replicar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 aprimorar.</a:t>
            </a:r>
            <a:endParaRPr lang="en-US" sz="2000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2832" y="6207442"/>
            <a:ext cx="516731" cy="516731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7422832" y="6939439"/>
            <a:ext cx="2153364" cy="269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b="1" dirty="0">
                <a:solidFill>
                  <a:schemeClr val="accent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Escuta Direta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21" name="Text 13"/>
          <p:cNvSpPr/>
          <p:nvPr/>
        </p:nvSpPr>
        <p:spPr>
          <a:xfrm>
            <a:off x="7422832" y="7311985"/>
            <a:ext cx="6604635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Realização de reuniões,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audiências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públicas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</a:p>
          <a:p>
            <a:pPr marL="0" indent="0" algn="l">
              <a:lnSpc>
                <a:spcPts val="2150"/>
              </a:lnSpc>
              <a:buNone/>
            </a:pP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rodas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conversa com crianças e adolescentes.</a:t>
            </a:r>
            <a:endParaRPr lang="en-US" sz="2000" dirty="0"/>
          </a:p>
        </p:txBody>
      </p:sp>
      <p:pic>
        <p:nvPicPr>
          <p:cNvPr id="22" name="Picture 2" descr="logo 20anos">
            <a:extLst>
              <a:ext uri="{FF2B5EF4-FFF2-40B4-BE49-F238E27FC236}">
                <a16:creationId xmlns:a16="http://schemas.microsoft.com/office/drawing/2014/main" id="{BE1A8A1D-6A2B-557E-C79F-92318D5C0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4958" y="7636788"/>
            <a:ext cx="1725442" cy="53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A325FD99-92E5-9FC2-CB3A-B9FD9E1C99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4638" y="132317"/>
            <a:ext cx="4285859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8" y="0"/>
            <a:ext cx="14626743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0CE69A-6C17-E923-BEF9-FB5A892260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16"/>
          <a:stretch>
            <a:fillRect/>
          </a:stretch>
        </p:blipFill>
        <p:spPr>
          <a:xfrm>
            <a:off x="3026827" y="10"/>
            <a:ext cx="11603570" cy="82295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8868315" cy="82296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2"/>
          <p:cNvSpPr txBox="1"/>
          <p:nvPr/>
        </p:nvSpPr>
        <p:spPr>
          <a:xfrm>
            <a:off x="487680" y="574081"/>
            <a:ext cx="4586626" cy="4491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spc="-153" dirty="0">
                <a:sym typeface="Lexend"/>
              </a:rPr>
              <a:t>O que é </a:t>
            </a:r>
            <a:r>
              <a:rPr lang="en-US" sz="4400" spc="-153" dirty="0" err="1">
                <a:sym typeface="Lexend"/>
              </a:rPr>
              <a:t>Participar</a:t>
            </a:r>
            <a:r>
              <a:rPr lang="en-US" sz="4400" spc="-153" dirty="0">
                <a:sym typeface="Lexend"/>
              </a:rPr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spc="-153" dirty="0">
              <a:sym typeface="Lexend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spc="-153" dirty="0">
                <a:sym typeface="Lexend"/>
              </a:rPr>
              <a:t>Como é para </a:t>
            </a:r>
            <a:r>
              <a:rPr lang="en-US" sz="4400" spc="-153" dirty="0" err="1">
                <a:sym typeface="Lexend"/>
              </a:rPr>
              <a:t>uma</a:t>
            </a:r>
            <a:r>
              <a:rPr lang="en-US" sz="4400" spc="-153" dirty="0">
                <a:sym typeface="Lexend"/>
              </a:rPr>
              <a:t> </a:t>
            </a:r>
            <a:r>
              <a:rPr lang="en-US" sz="4400" spc="-153" dirty="0" err="1">
                <a:sym typeface="Lexend"/>
              </a:rPr>
              <a:t>criança</a:t>
            </a:r>
            <a:r>
              <a:rPr lang="en-US" sz="4400" spc="-153" dirty="0">
                <a:sym typeface="Lexend"/>
              </a:rPr>
              <a:t> e um </a:t>
            </a:r>
            <a:r>
              <a:rPr lang="en-US" sz="4400" spc="-153" dirty="0" err="1">
                <a:sym typeface="Lexend"/>
              </a:rPr>
              <a:t>adolescente</a:t>
            </a:r>
            <a:r>
              <a:rPr lang="en-US" sz="4400" spc="-153" dirty="0">
                <a:sym typeface="Lexend"/>
              </a:rPr>
              <a:t>? </a:t>
            </a:r>
            <a:br>
              <a:rPr lang="en-US" sz="4400" spc="-153" dirty="0">
                <a:sym typeface="Lexend"/>
              </a:rPr>
            </a:br>
            <a:br>
              <a:rPr lang="en-US" sz="4400" spc="-153" dirty="0">
                <a:sym typeface="Lexend"/>
              </a:rPr>
            </a:br>
            <a:r>
              <a:rPr lang="en-US" sz="4400" spc="-153" dirty="0">
                <a:sym typeface="Lexend"/>
              </a:rPr>
              <a:t>É </a:t>
            </a:r>
            <a:r>
              <a:rPr lang="en-US" sz="4400" spc="-153" dirty="0" err="1">
                <a:sym typeface="Lexend"/>
              </a:rPr>
              <a:t>falar</a:t>
            </a:r>
            <a:r>
              <a:rPr lang="en-US" sz="4400" spc="-153" dirty="0">
                <a:sym typeface="Lexend"/>
              </a:rPr>
              <a:t> e </a:t>
            </a:r>
            <a:r>
              <a:rPr lang="en-US" sz="4400" spc="-153" dirty="0" err="1">
                <a:sym typeface="Lexend"/>
              </a:rPr>
              <a:t>ocupar</a:t>
            </a:r>
            <a:r>
              <a:rPr lang="en-US" sz="4400" spc="-153" dirty="0">
                <a:sym typeface="Lexend"/>
              </a:rPr>
              <a:t> </a:t>
            </a:r>
            <a:r>
              <a:rPr lang="en-US" sz="4400" spc="-153" dirty="0" err="1">
                <a:sym typeface="Lexend"/>
              </a:rPr>
              <a:t>espaços</a:t>
            </a:r>
            <a:r>
              <a:rPr lang="en-US" sz="4400" spc="-153" dirty="0">
                <a:sym typeface="Lexend"/>
              </a:rPr>
              <a:t> </a:t>
            </a:r>
            <a:r>
              <a:rPr lang="en-US" sz="4400" spc="-153" dirty="0" err="1">
                <a:sym typeface="Lexend"/>
              </a:rPr>
              <a:t>como</a:t>
            </a:r>
            <a:r>
              <a:rPr lang="en-US" sz="4400" spc="-153" dirty="0">
                <a:sym typeface="Lexend"/>
              </a:rPr>
              <a:t> um </a:t>
            </a:r>
            <a:r>
              <a:rPr lang="en-US" sz="4400" spc="-153" dirty="0" err="1">
                <a:sym typeface="Lexend"/>
              </a:rPr>
              <a:t>adulto</a:t>
            </a:r>
            <a:r>
              <a:rPr lang="en-US" sz="4400" spc="-153" dirty="0">
                <a:sym typeface="Lexend"/>
              </a:rPr>
              <a:t>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400" spc="-153" dirty="0">
              <a:sym typeface="Lexend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spc="-153" dirty="0">
                <a:sym typeface="Lexend"/>
              </a:rPr>
              <a:t>E as </a:t>
            </a:r>
            <a:r>
              <a:rPr lang="en-US" sz="4400" spc="-153" dirty="0" err="1">
                <a:sym typeface="Lexend"/>
              </a:rPr>
              <a:t>várias</a:t>
            </a:r>
            <a:r>
              <a:rPr lang="en-US" sz="4400" spc="-153" dirty="0">
                <a:sym typeface="Lexend"/>
              </a:rPr>
              <a:t> </a:t>
            </a:r>
            <a:r>
              <a:rPr lang="en-US" sz="4400" spc="-153" dirty="0" err="1">
                <a:sym typeface="Lexend"/>
              </a:rPr>
              <a:t>infâncias</a:t>
            </a:r>
            <a:r>
              <a:rPr lang="en-US" sz="4400" spc="-153" dirty="0">
                <a:sym typeface="Lexend"/>
              </a:rPr>
              <a:t>?</a:t>
            </a:r>
            <a:endParaRPr lang="en-US" sz="4400" spc="-158" dirty="0">
              <a:sym typeface="Lexend"/>
            </a:endParaRPr>
          </a:p>
        </p:txBody>
      </p:sp>
    </p:spTree>
    <p:extLst>
      <p:ext uri="{BB962C8B-B14F-4D97-AF65-F5344CB8AC3E}">
        <p14:creationId xmlns:p14="http://schemas.microsoft.com/office/powerpoint/2010/main" val="259189463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71257" y="-1641383"/>
            <a:ext cx="769621" cy="769621"/>
            <a:chOff x="0" y="0"/>
            <a:chExt cx="1282701" cy="1282701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0" y="0"/>
                  </a:moveTo>
                  <a:lnTo>
                    <a:pt x="1270000" y="0"/>
                  </a:lnTo>
                  <a:lnTo>
                    <a:pt x="1270000" y="1270000"/>
                  </a:lnTo>
                  <a:lnTo>
                    <a:pt x="0" y="1270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sz="1440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0988041" cy="8229600"/>
          </a:xfrm>
          <a:custGeom>
            <a:avLst/>
            <a:gdLst/>
            <a:ahLst/>
            <a:cxnLst/>
            <a:rect l="l" t="t" r="r" b="b"/>
            <a:pathLst>
              <a:path w="9654811" h="7697014">
                <a:moveTo>
                  <a:pt x="0" y="0"/>
                </a:moveTo>
                <a:lnTo>
                  <a:pt x="9654811" y="0"/>
                </a:lnTo>
                <a:lnTo>
                  <a:pt x="9654811" y="7697014"/>
                </a:lnTo>
                <a:lnTo>
                  <a:pt x="0" y="76970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77"/>
            </a:stretch>
          </a:blipFill>
        </p:spPr>
        <p:txBody>
          <a:bodyPr/>
          <a:lstStyle/>
          <a:p>
            <a:endParaRPr lang="pt-BR" sz="1440"/>
          </a:p>
        </p:txBody>
      </p:sp>
      <p:sp>
        <p:nvSpPr>
          <p:cNvPr id="5" name="TextBox 5"/>
          <p:cNvSpPr txBox="1"/>
          <p:nvPr/>
        </p:nvSpPr>
        <p:spPr>
          <a:xfrm>
            <a:off x="9077996" y="6176080"/>
            <a:ext cx="4582090" cy="1699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11"/>
              </a:lnSpc>
              <a:spcBef>
                <a:spcPct val="0"/>
              </a:spcBef>
            </a:pPr>
            <a:r>
              <a:rPr lang="en-US" sz="384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Diretrizes</a:t>
            </a:r>
            <a:r>
              <a:rPr lang="en-US" sz="384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e </a:t>
            </a:r>
            <a:r>
              <a:rPr lang="en-US" sz="384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pressupostos</a:t>
            </a:r>
            <a:r>
              <a:rPr lang="en-US" sz="384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para </a:t>
            </a:r>
            <a:r>
              <a:rPr lang="en-US" sz="384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uma</a:t>
            </a:r>
            <a:r>
              <a:rPr lang="en-US" sz="384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</a:t>
            </a:r>
            <a:r>
              <a:rPr lang="en-US" sz="384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participação</a:t>
            </a:r>
            <a:r>
              <a:rPr lang="en-US" sz="384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</a:t>
            </a:r>
            <a:r>
              <a:rPr lang="en-US" sz="384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qualificada</a:t>
            </a:r>
            <a:endParaRPr lang="en-US" sz="3840" b="1" dirty="0">
              <a:solidFill>
                <a:srgbClr val="000000"/>
              </a:solidFill>
              <a:latin typeface="Lexend Bold"/>
              <a:ea typeface="Lexend Bold"/>
              <a:cs typeface="Lexend Bold"/>
              <a:sym typeface="Lexend Bold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0585B41-254A-3A8D-AA11-B636F2387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11115319" y="1226249"/>
            <a:ext cx="3225521" cy="441627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32444" y="462022"/>
            <a:ext cx="6780490" cy="456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3000" b="1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 Escada de Participação de Roger Hart</a:t>
            </a:r>
            <a:endParaRPr lang="en-US" sz="3000" b="1" dirty="0"/>
          </a:p>
        </p:txBody>
      </p:sp>
      <p:sp>
        <p:nvSpPr>
          <p:cNvPr id="3" name="Text 1"/>
          <p:cNvSpPr/>
          <p:nvPr/>
        </p:nvSpPr>
        <p:spPr>
          <a:xfrm>
            <a:off x="572572" y="1378327"/>
            <a:ext cx="13607891" cy="467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"Escada de Participação" de Roger Hart é uma ferramenta essencial para diferenciar os níveis de envolvimento de crianças e adolescentes. Ela nos ajuda a identificar quando a participação é genuína ou apenas uma formalidade.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572572" y="2138421"/>
            <a:ext cx="1133951" cy="841534"/>
          </a:xfrm>
          <a:prstGeom prst="roundRect">
            <a:avLst>
              <a:gd name="adj" fmla="val 260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 sz="200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97" y="2430839"/>
            <a:ext cx="205383" cy="25669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852494" y="2284392"/>
            <a:ext cx="1825943" cy="228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Iniciativas Lideradas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852494" y="2600265"/>
            <a:ext cx="3910846" cy="233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Crianças e adolescentes lideram projetos, com apoio adulto.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1779509" y="2976145"/>
            <a:ext cx="12327969" cy="7620"/>
          </a:xfrm>
          <a:prstGeom prst="roundRect">
            <a:avLst>
              <a:gd name="adj" fmla="val 287557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pt-BR" sz="2000"/>
          </a:p>
        </p:txBody>
      </p:sp>
      <p:sp>
        <p:nvSpPr>
          <p:cNvPr id="9" name="Shape 6"/>
          <p:cNvSpPr/>
          <p:nvPr/>
        </p:nvSpPr>
        <p:spPr>
          <a:xfrm>
            <a:off x="572572" y="3052940"/>
            <a:ext cx="2267903" cy="841534"/>
          </a:xfrm>
          <a:prstGeom prst="roundRect">
            <a:avLst>
              <a:gd name="adj" fmla="val 260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 sz="200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773" y="3345358"/>
            <a:ext cx="205383" cy="25669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2986446" y="3198911"/>
            <a:ext cx="1825943" cy="228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Parcerias Reais</a:t>
            </a:r>
            <a:endParaRPr lang="en-US" sz="2000" dirty="0"/>
          </a:p>
        </p:txBody>
      </p:sp>
      <p:sp>
        <p:nvSpPr>
          <p:cNvPr id="12" name="Text 8"/>
          <p:cNvSpPr/>
          <p:nvPr/>
        </p:nvSpPr>
        <p:spPr>
          <a:xfrm>
            <a:off x="2986446" y="3514784"/>
            <a:ext cx="4813578" cy="233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Decisões adultas são partilhadas com crianças, com corresponsabilidade.</a:t>
            </a:r>
            <a:endParaRPr lang="en-US" sz="2000" dirty="0"/>
          </a:p>
        </p:txBody>
      </p:sp>
      <p:sp>
        <p:nvSpPr>
          <p:cNvPr id="13" name="Shape 9"/>
          <p:cNvSpPr/>
          <p:nvPr/>
        </p:nvSpPr>
        <p:spPr>
          <a:xfrm>
            <a:off x="2913460" y="3890664"/>
            <a:ext cx="11194018" cy="7620"/>
          </a:xfrm>
          <a:prstGeom prst="roundRect">
            <a:avLst>
              <a:gd name="adj" fmla="val 287557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pt-BR" sz="2000"/>
          </a:p>
        </p:txBody>
      </p:sp>
      <p:sp>
        <p:nvSpPr>
          <p:cNvPr id="14" name="Shape 10"/>
          <p:cNvSpPr/>
          <p:nvPr/>
        </p:nvSpPr>
        <p:spPr>
          <a:xfrm>
            <a:off x="572572" y="3967460"/>
            <a:ext cx="3401973" cy="841534"/>
          </a:xfrm>
          <a:prstGeom prst="roundRect">
            <a:avLst>
              <a:gd name="adj" fmla="val 260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 sz="200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867" y="4259877"/>
            <a:ext cx="205383" cy="25669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4120516" y="4113430"/>
            <a:ext cx="2245043" cy="228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Consultadas e Informadas</a:t>
            </a:r>
            <a:endParaRPr lang="en-US" sz="2000" dirty="0"/>
          </a:p>
        </p:txBody>
      </p:sp>
      <p:sp>
        <p:nvSpPr>
          <p:cNvPr id="17" name="Text 12"/>
          <p:cNvSpPr/>
          <p:nvPr/>
        </p:nvSpPr>
        <p:spPr>
          <a:xfrm>
            <a:off x="4120516" y="4429303"/>
            <a:ext cx="4282440" cy="233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Crianças são consultadas e compreendem o propósito das ações.</a:t>
            </a:r>
            <a:endParaRPr lang="en-US" sz="2000" dirty="0"/>
          </a:p>
        </p:txBody>
      </p:sp>
      <p:sp>
        <p:nvSpPr>
          <p:cNvPr id="18" name="Shape 13"/>
          <p:cNvSpPr/>
          <p:nvPr/>
        </p:nvSpPr>
        <p:spPr>
          <a:xfrm>
            <a:off x="4047531" y="4805183"/>
            <a:ext cx="10059948" cy="7620"/>
          </a:xfrm>
          <a:prstGeom prst="roundRect">
            <a:avLst>
              <a:gd name="adj" fmla="val 287557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pt-BR" sz="2000"/>
          </a:p>
        </p:txBody>
      </p:sp>
      <p:sp>
        <p:nvSpPr>
          <p:cNvPr id="19" name="Shape 14"/>
          <p:cNvSpPr/>
          <p:nvPr/>
        </p:nvSpPr>
        <p:spPr>
          <a:xfrm>
            <a:off x="572572" y="4881979"/>
            <a:ext cx="4535924" cy="841534"/>
          </a:xfrm>
          <a:prstGeom prst="roundRect">
            <a:avLst>
              <a:gd name="adj" fmla="val 260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 sz="2000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843" y="5174396"/>
            <a:ext cx="205383" cy="256699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5254467" y="5027949"/>
            <a:ext cx="1825943" cy="228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Tokenismo</a:t>
            </a:r>
            <a:endParaRPr lang="en-US" sz="2000" dirty="0"/>
          </a:p>
        </p:txBody>
      </p:sp>
      <p:sp>
        <p:nvSpPr>
          <p:cNvPr id="22" name="Text 16"/>
          <p:cNvSpPr/>
          <p:nvPr/>
        </p:nvSpPr>
        <p:spPr>
          <a:xfrm>
            <a:off x="5254467" y="5343822"/>
            <a:ext cx="3706297" cy="233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Participação simbólica, sem real influência nas decisões.</a:t>
            </a:r>
            <a:endParaRPr lang="en-US" sz="2000" dirty="0"/>
          </a:p>
        </p:txBody>
      </p:sp>
      <p:sp>
        <p:nvSpPr>
          <p:cNvPr id="23" name="Shape 17"/>
          <p:cNvSpPr/>
          <p:nvPr/>
        </p:nvSpPr>
        <p:spPr>
          <a:xfrm>
            <a:off x="5181482" y="5719702"/>
            <a:ext cx="8925997" cy="7620"/>
          </a:xfrm>
          <a:prstGeom prst="roundRect">
            <a:avLst>
              <a:gd name="adj" fmla="val 287557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pt-BR" sz="2000"/>
          </a:p>
        </p:txBody>
      </p:sp>
      <p:sp>
        <p:nvSpPr>
          <p:cNvPr id="24" name="Shape 18"/>
          <p:cNvSpPr/>
          <p:nvPr/>
        </p:nvSpPr>
        <p:spPr>
          <a:xfrm>
            <a:off x="572572" y="5796498"/>
            <a:ext cx="5669875" cy="841534"/>
          </a:xfrm>
          <a:prstGeom prst="roundRect">
            <a:avLst>
              <a:gd name="adj" fmla="val 260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 sz="2000"/>
          </a:p>
        </p:txBody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4819" y="6088915"/>
            <a:ext cx="205383" cy="256699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6388418" y="5942468"/>
            <a:ext cx="1825943" cy="228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Decoração</a:t>
            </a:r>
            <a:endParaRPr lang="en-US" sz="2000" dirty="0"/>
          </a:p>
        </p:txBody>
      </p:sp>
      <p:sp>
        <p:nvSpPr>
          <p:cNvPr id="27" name="Text 20"/>
          <p:cNvSpPr/>
          <p:nvPr/>
        </p:nvSpPr>
        <p:spPr>
          <a:xfrm>
            <a:off x="6388418" y="6258341"/>
            <a:ext cx="3606284" cy="233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Crianças presentes para "ilustrar" sem voz no processo.</a:t>
            </a:r>
            <a:endParaRPr lang="en-US" sz="2000" dirty="0"/>
          </a:p>
        </p:txBody>
      </p:sp>
      <p:sp>
        <p:nvSpPr>
          <p:cNvPr id="28" name="Shape 21"/>
          <p:cNvSpPr/>
          <p:nvPr/>
        </p:nvSpPr>
        <p:spPr>
          <a:xfrm>
            <a:off x="6315433" y="6634221"/>
            <a:ext cx="7792045" cy="7620"/>
          </a:xfrm>
          <a:prstGeom prst="roundRect">
            <a:avLst>
              <a:gd name="adj" fmla="val 287557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pt-BR" sz="2000"/>
          </a:p>
        </p:txBody>
      </p:sp>
      <p:sp>
        <p:nvSpPr>
          <p:cNvPr id="29" name="Shape 22"/>
          <p:cNvSpPr/>
          <p:nvPr/>
        </p:nvSpPr>
        <p:spPr>
          <a:xfrm>
            <a:off x="572572" y="6711017"/>
            <a:ext cx="6803946" cy="841534"/>
          </a:xfrm>
          <a:prstGeom prst="roundRect">
            <a:avLst>
              <a:gd name="adj" fmla="val 260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 sz="2000"/>
          </a:p>
        </p:txBody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794" y="7003434"/>
            <a:ext cx="205383" cy="256699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7522489" y="6856987"/>
            <a:ext cx="1825943" cy="228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Manipulação</a:t>
            </a:r>
            <a:endParaRPr lang="en-US" sz="2000" dirty="0"/>
          </a:p>
        </p:txBody>
      </p:sp>
      <p:sp>
        <p:nvSpPr>
          <p:cNvPr id="32" name="Text 24"/>
          <p:cNvSpPr/>
          <p:nvPr/>
        </p:nvSpPr>
        <p:spPr>
          <a:xfrm>
            <a:off x="7522489" y="7172860"/>
            <a:ext cx="3463528" cy="233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Crianças usadas para legitimar decisões dos adultos.</a:t>
            </a:r>
            <a:endParaRPr lang="en-US" sz="2000" dirty="0"/>
          </a:p>
        </p:txBody>
      </p:sp>
      <p:pic>
        <p:nvPicPr>
          <p:cNvPr id="34" name="Picture 2" descr="logo 20anos">
            <a:extLst>
              <a:ext uri="{FF2B5EF4-FFF2-40B4-BE49-F238E27FC236}">
                <a16:creationId xmlns:a16="http://schemas.microsoft.com/office/drawing/2014/main" id="{69606C58-8979-7BB8-503C-1D4E94FFF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182" y="7641395"/>
            <a:ext cx="1884218" cy="58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46258" y="617458"/>
            <a:ext cx="9737765" cy="631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en-US" sz="39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Reflexão Crítica: A Escada de Hart no MP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707708" y="1529715"/>
            <a:ext cx="13214985" cy="646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escada de participação de Roger Hart é mais do que uma teoria; é um convite à autocrítica para o Ministério Público, desafiando-nos a ir além da presença simbólica e garantir a real influência da voz da infância.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707708" y="2831068"/>
            <a:ext cx="6506408" cy="2137767"/>
          </a:xfrm>
          <a:prstGeom prst="roundRect">
            <a:avLst>
              <a:gd name="adj" fmla="val 5133"/>
            </a:avLst>
          </a:prstGeom>
          <a:solidFill>
            <a:srgbClr val="FBFCFE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08" y="2808208"/>
            <a:ext cx="6506408" cy="9144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40" y="2527816"/>
            <a:ext cx="606623" cy="606623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468" y="2679502"/>
            <a:ext cx="242649" cy="3032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32736" y="3336488"/>
            <a:ext cx="3097292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Onde Estamos na Escada?</a:t>
            </a:r>
            <a:endParaRPr lang="en-US" sz="2400" b="1" dirty="0"/>
          </a:p>
        </p:txBody>
      </p:sp>
      <p:sp>
        <p:nvSpPr>
          <p:cNvPr id="9" name="Text 4"/>
          <p:cNvSpPr/>
          <p:nvPr/>
        </p:nvSpPr>
        <p:spPr>
          <a:xfrm>
            <a:off x="932736" y="3773686"/>
            <a:ext cx="6056352" cy="970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Avaliar se a prática ministerial reflete participação genuína ou se ainda estamos nos degraus de decoração e tokenismo, usando crianças para legitimar ações.</a:t>
            </a:r>
            <a:endParaRPr lang="en-US" sz="2400" dirty="0"/>
          </a:p>
        </p:txBody>
      </p:sp>
      <p:sp>
        <p:nvSpPr>
          <p:cNvPr id="10" name="Shape 5"/>
          <p:cNvSpPr/>
          <p:nvPr/>
        </p:nvSpPr>
        <p:spPr>
          <a:xfrm>
            <a:off x="7416284" y="2831068"/>
            <a:ext cx="6506408" cy="2137767"/>
          </a:xfrm>
          <a:prstGeom prst="roundRect">
            <a:avLst>
              <a:gd name="adj" fmla="val 5133"/>
            </a:avLst>
          </a:prstGeom>
          <a:solidFill>
            <a:srgbClr val="FBFCFE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284" y="2808208"/>
            <a:ext cx="6506408" cy="91440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117" y="2527816"/>
            <a:ext cx="606623" cy="606623"/>
          </a:xfrm>
          <a:prstGeom prst="rect">
            <a:avLst/>
          </a:prstGeom>
        </p:spPr>
      </p:pic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045" y="2679502"/>
            <a:ext cx="242649" cy="303252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7641312" y="3336488"/>
            <a:ext cx="3120033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Ferramenta de Autocrítica</a:t>
            </a:r>
            <a:endParaRPr lang="en-US" sz="2400" b="1" dirty="0"/>
          </a:p>
        </p:txBody>
      </p:sp>
      <p:sp>
        <p:nvSpPr>
          <p:cNvPr id="15" name="Text 7"/>
          <p:cNvSpPr/>
          <p:nvPr/>
        </p:nvSpPr>
        <p:spPr>
          <a:xfrm>
            <a:off x="7641312" y="3773686"/>
            <a:ext cx="6056352" cy="970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escada </a:t>
            </a:r>
            <a:r>
              <a:rPr lang="en-US" sz="24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não é uma linha de chegada</a:t>
            </a:r>
            <a:r>
              <a:rPr lang="en-US" sz="2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mas um instrumento contínuo de avaliação e melhoria, impulsionando a criação de espaços mais consistentes de participação.</a:t>
            </a:r>
            <a:endParaRPr lang="en-US" sz="2400" dirty="0"/>
          </a:p>
        </p:txBody>
      </p:sp>
      <p:sp>
        <p:nvSpPr>
          <p:cNvPr id="16" name="Shape 8"/>
          <p:cNvSpPr/>
          <p:nvPr/>
        </p:nvSpPr>
        <p:spPr>
          <a:xfrm>
            <a:off x="707708" y="5474256"/>
            <a:ext cx="6506408" cy="2137767"/>
          </a:xfrm>
          <a:prstGeom prst="roundRect">
            <a:avLst>
              <a:gd name="adj" fmla="val 5133"/>
            </a:avLst>
          </a:prstGeom>
          <a:solidFill>
            <a:srgbClr val="FBFCFE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08" y="5451396"/>
            <a:ext cx="6506408" cy="91440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40" y="5171003"/>
            <a:ext cx="606623" cy="606623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9468" y="5322689"/>
            <a:ext cx="242649" cy="303252"/>
          </a:xfrm>
          <a:prstGeom prst="rect">
            <a:avLst/>
          </a:prstGeom>
        </p:spPr>
      </p:pic>
      <p:sp>
        <p:nvSpPr>
          <p:cNvPr id="20" name="Text 9"/>
          <p:cNvSpPr/>
          <p:nvPr/>
        </p:nvSpPr>
        <p:spPr>
          <a:xfrm>
            <a:off x="932736" y="5979676"/>
            <a:ext cx="3819763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Escuta Estruturada e Respeitosa</a:t>
            </a:r>
            <a:endParaRPr lang="en-US" sz="2400" b="1" dirty="0"/>
          </a:p>
        </p:txBody>
      </p:sp>
      <p:sp>
        <p:nvSpPr>
          <p:cNvPr id="21" name="Text 10"/>
          <p:cNvSpPr/>
          <p:nvPr/>
        </p:nvSpPr>
        <p:spPr>
          <a:xfrm>
            <a:off x="932736" y="6416873"/>
            <a:ext cx="6056352" cy="970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participação no MP deve ser contínua, estruturada e capaz de gerar efeitos concretos nas decisões, rompendo com a lógica de gestos formais e episódicos.</a:t>
            </a:r>
            <a:endParaRPr lang="en-US" sz="2400" dirty="0"/>
          </a:p>
        </p:txBody>
      </p:sp>
      <p:sp>
        <p:nvSpPr>
          <p:cNvPr id="22" name="Shape 11"/>
          <p:cNvSpPr/>
          <p:nvPr/>
        </p:nvSpPr>
        <p:spPr>
          <a:xfrm>
            <a:off x="7416284" y="5474256"/>
            <a:ext cx="6506408" cy="2137767"/>
          </a:xfrm>
          <a:prstGeom prst="roundRect">
            <a:avLst>
              <a:gd name="adj" fmla="val 5133"/>
            </a:avLst>
          </a:prstGeom>
          <a:solidFill>
            <a:srgbClr val="FBFCFE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284" y="5451396"/>
            <a:ext cx="6506408" cy="91440"/>
          </a:xfrm>
          <a:prstGeom prst="rect">
            <a:avLst/>
          </a:prstGeom>
        </p:spPr>
      </p:pic>
      <p:pic>
        <p:nvPicPr>
          <p:cNvPr id="24" name="Image 1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117" y="5171003"/>
            <a:ext cx="606623" cy="606623"/>
          </a:xfrm>
          <a:prstGeom prst="rect">
            <a:avLst/>
          </a:prstGeom>
        </p:spPr>
      </p:pic>
      <p:pic>
        <p:nvPicPr>
          <p:cNvPr id="25" name="Image 11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8045" y="5322689"/>
            <a:ext cx="242649" cy="303252"/>
          </a:xfrm>
          <a:prstGeom prst="rect">
            <a:avLst/>
          </a:prstGeom>
        </p:spPr>
      </p:pic>
      <p:sp>
        <p:nvSpPr>
          <p:cNvPr id="26" name="Text 12"/>
          <p:cNvSpPr/>
          <p:nvPr/>
        </p:nvSpPr>
        <p:spPr>
          <a:xfrm>
            <a:off x="7641312" y="5979676"/>
            <a:ext cx="2976920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Rompendo o Simbolismo</a:t>
            </a:r>
            <a:endParaRPr lang="en-US" sz="2400" b="1" dirty="0"/>
          </a:p>
        </p:txBody>
      </p:sp>
      <p:sp>
        <p:nvSpPr>
          <p:cNvPr id="27" name="Text 13"/>
          <p:cNvSpPr/>
          <p:nvPr/>
        </p:nvSpPr>
        <p:spPr>
          <a:xfrm>
            <a:off x="7641312" y="6416873"/>
            <a:ext cx="6056352" cy="970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objetivo é assegurar que o direito de ser ouvido seja levado a sério, transformando a participação simbólica em influência real e dignidade para crianças e adolescentes.</a:t>
            </a:r>
            <a:endParaRPr lang="en-US" sz="2400" dirty="0"/>
          </a:p>
        </p:txBody>
      </p:sp>
      <p:pic>
        <p:nvPicPr>
          <p:cNvPr id="28" name="Picture 2" descr="logo 20anos">
            <a:extLst>
              <a:ext uri="{FF2B5EF4-FFF2-40B4-BE49-F238E27FC236}">
                <a16:creationId xmlns:a16="http://schemas.microsoft.com/office/drawing/2014/main" id="{45C6C2CE-94FF-749E-5B6D-9F73EDE7C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58694"/>
            <a:ext cx="1828800" cy="57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558755A-B763-AED0-55AA-D68991B50DD7}"/>
              </a:ext>
            </a:extLst>
          </p:cNvPr>
          <p:cNvSpPr txBox="1"/>
          <p:nvPr/>
        </p:nvSpPr>
        <p:spPr>
          <a:xfrm>
            <a:off x="374073" y="401782"/>
            <a:ext cx="1303712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‘Se a criança é capaz de enfrentar um abuso sexual e falar, ela também sabe escolher o que é melhor para ela’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Discurso de uma adolescente na 8ª Conferência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(Nogueira, 2009, citado em Fuchs &amp; Jesus, 2020)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8B7730-39E6-B0C6-AE54-64F75EF0D27B}"/>
              </a:ext>
            </a:extLst>
          </p:cNvPr>
          <p:cNvSpPr txBox="1"/>
          <p:nvPr/>
        </p:nvSpPr>
        <p:spPr>
          <a:xfrm>
            <a:off x="1011382" y="2679329"/>
            <a:ext cx="1324494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Essa pesquisa mostra avanços, como a criação do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Comitê de Participação de Adolescentes do CONANDA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mas também lembra que a participação ainda é muito episódica, restrita a conferências, e precisa se tornar prática cotidiana em escolas, famílias e comunidades.”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 muitos estudos e experiências que revelam que as crianças e adolescentes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querem, podem e sabem participar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Mas nós, adultos e instituições, ainda precisamos criar condições reais para que suas vozes sejam ouvidas e consideradas em todas as decisões que lhes dizem respeito.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que está em jogo não é apenas incluir jovens em espaços formais, mas reconhecer sua condição de sujeitos políticos plenos.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968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5D36934-04ED-5153-D369-10AA62D5E5F3}"/>
              </a:ext>
            </a:extLst>
          </p:cNvPr>
          <p:cNvSpPr txBox="1"/>
          <p:nvPr/>
        </p:nvSpPr>
        <p:spPr>
          <a:xfrm>
            <a:off x="471054" y="955963"/>
            <a:ext cx="13688291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Pesquisas nacionais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Assentimento para crianças e adolescentes participantes de pesquisas no Brasil. </a:t>
            </a:r>
            <a:r>
              <a:rPr kumimoji="0" lang="pt-B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Revista Brasileira de Bioética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2025.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NICOLAU, André. </a:t>
            </a:r>
            <a:r>
              <a:rPr kumimoji="0" lang="pt-B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Política na prática: conheça 4 experiências de participação de crianças e adolescentes.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Educação e Território, 30 set. 2022. Disponível em: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https://educacaoeterritorio.org.br/reportagens/politica-alem-das-eleicoes-conheca-4-experiencias-de-participacao-de-criancas-e-adolescentes/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RIZZINI, Irene; THAPLIYAL, </a:t>
            </a: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Nidhi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PEREIRA, Rita. </a:t>
            </a:r>
            <a:r>
              <a:rPr kumimoji="0" lang="pt-B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Percepções e experiências de participação cidadã de crianças e adolescentes.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CIESPI/PUC-Rio, 2007.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SILVA, M. C.; GOMES, C. A. </a:t>
            </a:r>
            <a:r>
              <a:rPr kumimoji="0" lang="pt-B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Participação política e infância: como as crianças brasileiras se posicionam e se fazem presentes em seus contextos sociais.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Arquivos Analíticos de Políticas Educativas, v. 31, 2023.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FUCHS, Andréa M. S. L.; JESUS, Gabriela I. </a:t>
            </a:r>
            <a:r>
              <a:rPr kumimoji="0" lang="pt-B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participação de crianças e adolescentes em espaços de controle social: a experiência das conferências nacionais.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Emancipação, v. 20, p. 1–22,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013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523" y="646176"/>
            <a:ext cx="12817355" cy="6093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548640">
              <a:defRPr sz="2800" b="1">
                <a:solidFill>
                  <a:srgbClr val="08306B"/>
                </a:solidFill>
              </a:defRPr>
            </a:pPr>
            <a:r>
              <a:rPr sz="3360" b="1">
                <a:solidFill>
                  <a:srgbClr val="08306B"/>
                </a:solidFill>
                <a:latin typeface="Calibri"/>
              </a:rPr>
              <a:t>Barreiras típicas à participação de crianças e adolescentes (Dimensões)</a:t>
            </a:r>
          </a:p>
        </p:txBody>
      </p:sp>
      <p:sp>
        <p:nvSpPr>
          <p:cNvPr id="3" name="Rectangle 2"/>
          <p:cNvSpPr/>
          <p:nvPr/>
        </p:nvSpPr>
        <p:spPr>
          <a:xfrm>
            <a:off x="2377440" y="1743456"/>
            <a:ext cx="9875520" cy="1097280"/>
          </a:xfrm>
          <a:prstGeom prst="rect">
            <a:avLst/>
          </a:prstGeom>
          <a:solidFill>
            <a:srgbClr val="08306B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548640">
              <a:defRPr sz="1600">
                <a:solidFill>
                  <a:srgbClr val="FFFFFF"/>
                </a:solidFill>
              </a:defRPr>
            </a:pPr>
            <a:r>
              <a:rPr sz="2400" b="1" dirty="0" err="1">
                <a:solidFill>
                  <a:srgbClr val="FFFFFF"/>
                </a:solidFill>
                <a:latin typeface="Calibri"/>
              </a:rPr>
              <a:t>Culturais</a:t>
            </a:r>
            <a:r>
              <a:rPr sz="2400" b="1" dirty="0">
                <a:solidFill>
                  <a:srgbClr val="FFFFFF"/>
                </a:solidFill>
                <a:latin typeface="Calibri"/>
              </a:rPr>
              <a:t>: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Adultocentrismo</a:t>
            </a:r>
            <a:r>
              <a:rPr sz="2200" dirty="0">
                <a:solidFill>
                  <a:srgbClr val="FFFFFF"/>
                </a:solidFill>
                <a:latin typeface="Calibri"/>
              </a:rPr>
              <a:t>;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percepção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de “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imaturidade</a:t>
            </a:r>
            <a:r>
              <a:rPr sz="2200" dirty="0">
                <a:solidFill>
                  <a:srgbClr val="FFFFFF"/>
                </a:solidFill>
                <a:latin typeface="Calibri"/>
              </a:rPr>
              <a:t>”;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estigma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(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sobretudo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contra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adolescentes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em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conflito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com a lei).</a:t>
            </a:r>
          </a:p>
        </p:txBody>
      </p:sp>
      <p:sp>
        <p:nvSpPr>
          <p:cNvPr id="4" name="Rectangle 3"/>
          <p:cNvSpPr/>
          <p:nvPr/>
        </p:nvSpPr>
        <p:spPr>
          <a:xfrm>
            <a:off x="2377440" y="2840736"/>
            <a:ext cx="9875520" cy="1097280"/>
          </a:xfrm>
          <a:prstGeom prst="rect">
            <a:avLst/>
          </a:prstGeom>
          <a:solidFill>
            <a:srgbClr val="08519C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548640">
              <a:defRPr sz="1600">
                <a:solidFill>
                  <a:srgbClr val="FFFFFF"/>
                </a:solidFill>
              </a:defRPr>
            </a:pPr>
            <a:r>
              <a:rPr sz="2400" b="1" dirty="0" err="1">
                <a:solidFill>
                  <a:srgbClr val="FFFFFF"/>
                </a:solidFill>
                <a:latin typeface="Calibri"/>
              </a:rPr>
              <a:t>Institucionais</a:t>
            </a:r>
            <a:r>
              <a:rPr sz="2400" b="1" dirty="0">
                <a:solidFill>
                  <a:srgbClr val="FFFFFF"/>
                </a:solidFill>
                <a:latin typeface="Calibri"/>
              </a:rPr>
              <a:t>: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Falta de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protocolos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unificados</a:t>
            </a:r>
            <a:r>
              <a:rPr sz="2200" dirty="0">
                <a:solidFill>
                  <a:srgbClr val="FFFFFF"/>
                </a:solidFill>
                <a:latin typeface="Calibri"/>
              </a:rPr>
              <a:t>;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recursos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humanos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e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infraestrutura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limitados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(salas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apropriadas</a:t>
            </a:r>
            <a:r>
              <a:rPr sz="2200" dirty="0">
                <a:solidFill>
                  <a:srgbClr val="FFFFFF"/>
                </a:solidFill>
                <a:latin typeface="Calibri"/>
              </a:rPr>
              <a:t>,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tecnologia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de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áudio-vídeo</a:t>
            </a:r>
            <a:r>
              <a:rPr sz="2200" dirty="0">
                <a:solidFill>
                  <a:srgbClr val="FFFFFF"/>
                </a:solidFill>
                <a:latin typeface="Calibri"/>
              </a:rPr>
              <a:t>,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intérpretes</a:t>
            </a:r>
            <a:r>
              <a:rPr sz="2200" dirty="0">
                <a:solidFill>
                  <a:srgbClr val="FFFFFF"/>
                </a:solidFill>
                <a:latin typeface="Calibri"/>
              </a:rPr>
              <a:t>).</a:t>
            </a:r>
          </a:p>
        </p:txBody>
      </p:sp>
      <p:sp>
        <p:nvSpPr>
          <p:cNvPr id="5" name="Rectangle 4"/>
          <p:cNvSpPr/>
          <p:nvPr/>
        </p:nvSpPr>
        <p:spPr>
          <a:xfrm>
            <a:off x="2377440" y="3938016"/>
            <a:ext cx="9875520" cy="1097280"/>
          </a:xfrm>
          <a:prstGeom prst="rect">
            <a:avLst/>
          </a:prstGeom>
          <a:solidFill>
            <a:srgbClr val="2171B5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548640">
              <a:defRPr sz="1600">
                <a:solidFill>
                  <a:srgbClr val="FFFFFF"/>
                </a:solidFill>
              </a:defRPr>
            </a:pPr>
            <a:r>
              <a:rPr sz="2400" b="1" dirty="0" err="1">
                <a:solidFill>
                  <a:srgbClr val="FFFFFF"/>
                </a:solidFill>
                <a:latin typeface="Calibri"/>
              </a:rPr>
              <a:t>Processuais</a:t>
            </a:r>
            <a:r>
              <a:rPr sz="2400" b="1" dirty="0">
                <a:solidFill>
                  <a:srgbClr val="FFFFFF"/>
                </a:solidFill>
                <a:latin typeface="Calibri"/>
              </a:rPr>
              <a:t>: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Linguagem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jurídica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complexa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;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duração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excessiva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;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ausência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de feedback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sobre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decisões</a:t>
            </a:r>
            <a:r>
              <a:rPr sz="2200" dirty="0">
                <a:solidFill>
                  <a:srgbClr val="FFFFFF"/>
                </a:solidFill>
                <a:latin typeface="Calibri"/>
              </a:rPr>
              <a:t>;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dúvidas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sobre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confidencialidade</a:t>
            </a:r>
            <a:r>
              <a:rPr sz="2200" dirty="0">
                <a:solidFill>
                  <a:srgbClr val="FFFFFF"/>
                </a:solidFill>
                <a:latin typeface="Calibri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377440" y="5035296"/>
            <a:ext cx="9875520" cy="1097280"/>
          </a:xfrm>
          <a:prstGeom prst="rect">
            <a:avLst/>
          </a:prstGeom>
          <a:solidFill>
            <a:srgbClr val="4292C6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548640">
              <a:defRPr sz="1600">
                <a:solidFill>
                  <a:srgbClr val="FFFFFF"/>
                </a:solidFill>
              </a:defRPr>
            </a:pPr>
            <a:r>
              <a:rPr sz="2400" b="1" dirty="0" err="1">
                <a:solidFill>
                  <a:srgbClr val="FFFFFF"/>
                </a:solidFill>
                <a:latin typeface="Calibri"/>
              </a:rPr>
              <a:t>Capacitação</a:t>
            </a:r>
            <a:r>
              <a:rPr sz="2400" b="1" dirty="0">
                <a:solidFill>
                  <a:srgbClr val="FFFFFF"/>
                </a:solidFill>
                <a:latin typeface="Calibri"/>
              </a:rPr>
              <a:t>: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Formação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inicial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do MP e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magistratura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pouco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aborda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escuta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qualificada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,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comunicação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inclusiva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e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justiça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restaurativa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77440" y="6132576"/>
            <a:ext cx="9875520" cy="1097280"/>
          </a:xfrm>
          <a:prstGeom prst="rect">
            <a:avLst/>
          </a:prstGeom>
          <a:solidFill>
            <a:srgbClr val="6BAED6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548640">
              <a:defRPr sz="1600">
                <a:solidFill>
                  <a:srgbClr val="FFFFFF"/>
                </a:solidFill>
              </a:defRPr>
            </a:pPr>
            <a:r>
              <a:rPr sz="2400" b="1" dirty="0">
                <a:solidFill>
                  <a:srgbClr val="FFFFFF"/>
                </a:solidFill>
                <a:latin typeface="Calibri"/>
              </a:rPr>
              <a:t>Dados &amp; </a:t>
            </a:r>
            <a:r>
              <a:rPr sz="2400" b="1" dirty="0" err="1">
                <a:solidFill>
                  <a:srgbClr val="FFFFFF"/>
                </a:solidFill>
                <a:latin typeface="Calibri"/>
              </a:rPr>
              <a:t>monitoramento</a:t>
            </a:r>
            <a:r>
              <a:rPr sz="2200" dirty="0">
                <a:solidFill>
                  <a:srgbClr val="FFFFFF"/>
                </a:solidFill>
                <a:latin typeface="Calibri"/>
              </a:rPr>
              <a:t>: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Inexistência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de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indicadores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padronizados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sobre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participação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efetiva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; dados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desagregados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por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idade</a:t>
            </a:r>
            <a:r>
              <a:rPr sz="2200" dirty="0">
                <a:solidFill>
                  <a:srgbClr val="FFFFFF"/>
                </a:solidFill>
                <a:latin typeface="Calibri"/>
              </a:rPr>
              <a:t>,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sexo</a:t>
            </a:r>
            <a:r>
              <a:rPr sz="2200" dirty="0">
                <a:solidFill>
                  <a:srgbClr val="FFFFFF"/>
                </a:solidFill>
                <a:latin typeface="Calibri"/>
              </a:rPr>
              <a:t>,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raça</a:t>
            </a:r>
            <a:r>
              <a:rPr sz="2200" dirty="0">
                <a:solidFill>
                  <a:srgbClr val="FFFFFF"/>
                </a:solidFill>
                <a:latin typeface="Calibri"/>
              </a:rPr>
              <a:t> e </a:t>
            </a:r>
            <a:r>
              <a:rPr sz="2200" dirty="0" err="1">
                <a:solidFill>
                  <a:srgbClr val="FFFFFF"/>
                </a:solidFill>
                <a:latin typeface="Calibri"/>
              </a:rPr>
              <a:t>situação</a:t>
            </a:r>
            <a:r>
              <a:rPr sz="2200" dirty="0">
                <a:solidFill>
                  <a:srgbClr val="FFFFFF"/>
                </a:solidFill>
                <a:latin typeface="Calibri"/>
              </a:rPr>
              <a:t>.</a:t>
            </a:r>
          </a:p>
        </p:txBody>
      </p:sp>
      <p:pic>
        <p:nvPicPr>
          <p:cNvPr id="8" name="Picture 2" descr="logo 20anos">
            <a:extLst>
              <a:ext uri="{FF2B5EF4-FFF2-40B4-BE49-F238E27FC236}">
                <a16:creationId xmlns:a16="http://schemas.microsoft.com/office/drawing/2014/main" id="{FD96D8E9-08C5-3934-5782-DA40D129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58694"/>
            <a:ext cx="1828800" cy="57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8191" y="366563"/>
            <a:ext cx="1304966" cy="667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731520">
              <a:lnSpc>
                <a:spcPts val="1037"/>
              </a:lnSpc>
            </a:pPr>
            <a:r>
              <a:rPr lang="en-US" sz="2000" spc="-2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Criança primeiro. </a:t>
            </a:r>
          </a:p>
          <a:p>
            <a:pPr defTabSz="731520">
              <a:lnSpc>
                <a:spcPts val="1037"/>
              </a:lnSpc>
            </a:pPr>
            <a:r>
              <a:rPr lang="en-US" sz="2000" spc="-2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Esse é o nosso porquê.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622874" y="435143"/>
            <a:ext cx="529335" cy="282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731520">
              <a:lnSpc>
                <a:spcPts val="1037"/>
              </a:lnSpc>
            </a:pPr>
            <a:r>
              <a:rPr lang="en-US" sz="2000" spc="-2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2023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232977" y="332424"/>
            <a:ext cx="5953847" cy="84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731520">
              <a:lnSpc>
                <a:spcPts val="2208"/>
              </a:lnSpc>
            </a:pPr>
            <a:r>
              <a:rPr lang="en-US" sz="2400" b="1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Decisões</a:t>
            </a:r>
            <a:r>
              <a:rPr lang="en-US" sz="2400" b="1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Mais</a:t>
            </a:r>
            <a:r>
              <a:rPr lang="en-US" sz="2400" b="1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Legítimas</a:t>
            </a:r>
            <a:endParaRPr lang="en-US" sz="2400" b="1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defTabSz="731520">
              <a:lnSpc>
                <a:spcPts val="2208"/>
              </a:lnSpc>
            </a:pPr>
            <a:endParaRPr lang="en-US" sz="2000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defTabSz="731520">
              <a:lnSpc>
                <a:spcPts val="2208"/>
              </a:lnSpc>
            </a:pP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inclusão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das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vozes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crianças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adolescentes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resulta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decisões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que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refletem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melhor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suas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necessidades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realidades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defTabSz="731520">
              <a:lnSpc>
                <a:spcPts val="2208"/>
              </a:lnSpc>
            </a:pPr>
            <a:endParaRPr lang="en-US" sz="2000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defTabSz="731520">
              <a:lnSpc>
                <a:spcPts val="2208"/>
              </a:lnSpc>
            </a:pPr>
            <a:r>
              <a:rPr lang="en-US" sz="2400" b="1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Maior</a:t>
            </a:r>
            <a:r>
              <a:rPr lang="en-US" sz="2400" b="1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Cumprimento</a:t>
            </a:r>
            <a:r>
              <a:rPr lang="en-US" sz="2400" b="1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Voluntário</a:t>
            </a:r>
            <a:endParaRPr lang="en-US" sz="2400" b="1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defTabSz="731520">
              <a:lnSpc>
                <a:spcPts val="2208"/>
              </a:lnSpc>
            </a:pPr>
            <a:endParaRPr lang="en-US" sz="2000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defTabSz="731520">
              <a:lnSpc>
                <a:spcPts val="2208"/>
              </a:lnSpc>
            </a:pP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Quando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C&amp;A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participam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há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maior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adesão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cumprimento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das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deliberações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reduzindo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necessidade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intervenções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futuras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defTabSz="731520">
              <a:lnSpc>
                <a:spcPts val="2208"/>
              </a:lnSpc>
            </a:pPr>
            <a:endParaRPr lang="en-US" sz="2000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defTabSz="731520">
              <a:lnSpc>
                <a:spcPts val="2208"/>
              </a:lnSpc>
            </a:pPr>
            <a:r>
              <a:rPr lang="en-US" sz="2400" b="1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Prevenção</a:t>
            </a:r>
            <a:r>
              <a:rPr lang="en-US" sz="2400" b="1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de </a:t>
            </a:r>
            <a:r>
              <a:rPr lang="en-US" sz="2400" b="1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Litígios</a:t>
            </a:r>
            <a:endParaRPr lang="en-US" sz="2400" b="1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defTabSz="731520">
              <a:lnSpc>
                <a:spcPts val="2208"/>
              </a:lnSpc>
            </a:pPr>
            <a:endParaRPr lang="en-US" sz="2000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defTabSz="731520">
              <a:lnSpc>
                <a:spcPts val="2208"/>
              </a:lnSpc>
            </a:pP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participação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ativa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pode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identificar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e resolver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problemas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precocemente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evitando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recorrências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reincidências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conflitos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defTabSz="731520">
              <a:lnSpc>
                <a:spcPts val="2208"/>
              </a:lnSpc>
            </a:pPr>
            <a:endParaRPr lang="en-US" sz="2000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defTabSz="731520">
              <a:lnSpc>
                <a:spcPts val="2208"/>
              </a:lnSpc>
            </a:pPr>
            <a:r>
              <a:rPr lang="en-US" sz="2400" b="1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Justiça</a:t>
            </a:r>
            <a:r>
              <a:rPr lang="en-US" sz="2400" b="1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Amiga da </a:t>
            </a:r>
            <a:r>
              <a:rPr lang="en-US" sz="2400" b="1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Criança</a:t>
            </a:r>
            <a:endParaRPr lang="en-US" sz="2400" b="1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defTabSz="731520">
              <a:lnSpc>
                <a:spcPts val="2208"/>
              </a:lnSpc>
            </a:pPr>
            <a:endParaRPr lang="en-US" sz="2000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defTabSz="731520">
              <a:lnSpc>
                <a:spcPts val="2208"/>
              </a:lnSpc>
            </a:pP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participação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sistêmica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vai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além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do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processo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abrangendo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desenho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políticas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serviços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justiça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eficazes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defTabSz="731520">
              <a:lnSpc>
                <a:spcPts val="2208"/>
              </a:lnSpc>
            </a:pPr>
            <a:endParaRPr lang="en-US" sz="2000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defTabSz="731520">
              <a:lnSpc>
                <a:spcPts val="2208"/>
              </a:lnSpc>
            </a:pPr>
            <a:r>
              <a:rPr lang="en-US" sz="2400" b="1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Desenvolvimento</a:t>
            </a:r>
            <a:r>
              <a:rPr lang="en-US" sz="2400" b="1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integral, </a:t>
            </a:r>
            <a:r>
              <a:rPr lang="en-US" sz="2400" b="1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cidadania</a:t>
            </a:r>
            <a:r>
              <a:rPr lang="en-US" sz="2400" b="1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e </a:t>
            </a:r>
            <a:r>
              <a:rPr lang="en-US" sz="2400" b="1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democracia</a:t>
            </a:r>
            <a:endParaRPr lang="en-US" sz="2400" b="1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defTabSz="731520">
              <a:lnSpc>
                <a:spcPts val="2208"/>
              </a:lnSpc>
            </a:pPr>
            <a:endParaRPr lang="en-US" sz="2000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defTabSz="731520">
              <a:lnSpc>
                <a:spcPts val="2208"/>
              </a:lnSpc>
            </a:pP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Participar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permite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aprendizagem</a:t>
            </a:r>
            <a:r>
              <a:rPr lang="en-US" sz="20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social e </a:t>
            </a:r>
            <a:r>
              <a:rPr lang="en-US" sz="2000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cidadã</a:t>
            </a:r>
            <a:endParaRPr lang="en-US" sz="2000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defTabSz="731520">
              <a:lnSpc>
                <a:spcPts val="2208"/>
              </a:lnSpc>
            </a:pPr>
            <a:endParaRPr lang="en-US" sz="2000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defTabSz="731520">
              <a:lnSpc>
                <a:spcPts val="2208"/>
              </a:lnSpc>
            </a:pPr>
            <a:endParaRPr lang="en-US" sz="2000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306077" y="-695309"/>
            <a:ext cx="1" cy="9047421"/>
            <a:chOff x="0" y="0"/>
            <a:chExt cx="1" cy="15079034"/>
          </a:xfrm>
        </p:grpSpPr>
        <p:sp>
          <p:nvSpPr>
            <p:cNvPr id="7" name="Freeform 7"/>
            <p:cNvSpPr/>
            <p:nvPr/>
          </p:nvSpPr>
          <p:spPr>
            <a:xfrm>
              <a:off x="-1524" y="0"/>
              <a:ext cx="3175" cy="15079090"/>
            </a:xfrm>
            <a:custGeom>
              <a:avLst/>
              <a:gdLst/>
              <a:ahLst/>
              <a:cxnLst/>
              <a:rect l="l" t="t" r="r" b="b"/>
              <a:pathLst>
                <a:path w="3175" h="15079090">
                  <a:moveTo>
                    <a:pt x="0" y="15079090"/>
                  </a:moveTo>
                  <a:lnTo>
                    <a:pt x="0" y="0"/>
                  </a:lnTo>
                  <a:lnTo>
                    <a:pt x="3175" y="0"/>
                  </a:lnTo>
                  <a:lnTo>
                    <a:pt x="3175" y="150790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731520"/>
              <a:endParaRPr lang="pt-BR" sz="20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11750" y="3392162"/>
            <a:ext cx="3705672" cy="1"/>
            <a:chOff x="0" y="0"/>
            <a:chExt cx="6176120" cy="1"/>
          </a:xfrm>
        </p:grpSpPr>
        <p:sp>
          <p:nvSpPr>
            <p:cNvPr id="9" name="Freeform 9"/>
            <p:cNvSpPr/>
            <p:nvPr/>
          </p:nvSpPr>
          <p:spPr>
            <a:xfrm>
              <a:off x="0" y="-1524"/>
              <a:ext cx="6176137" cy="3175"/>
            </a:xfrm>
            <a:custGeom>
              <a:avLst/>
              <a:gdLst/>
              <a:ahLst/>
              <a:cxnLst/>
              <a:rect l="l" t="t" r="r" b="b"/>
              <a:pathLst>
                <a:path w="6176137" h="3175">
                  <a:moveTo>
                    <a:pt x="6176137" y="3175"/>
                  </a:moveTo>
                  <a:lnTo>
                    <a:pt x="0" y="3048"/>
                  </a:lnTo>
                  <a:lnTo>
                    <a:pt x="0" y="0"/>
                  </a:lnTo>
                  <a:lnTo>
                    <a:pt x="6176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731520"/>
              <a:endParaRPr lang="pt-BR" sz="20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263745" y="-8984"/>
            <a:ext cx="1" cy="8247569"/>
            <a:chOff x="0" y="0"/>
            <a:chExt cx="1" cy="13745948"/>
          </a:xfrm>
        </p:grpSpPr>
        <p:sp>
          <p:nvSpPr>
            <p:cNvPr id="11" name="Freeform 11"/>
            <p:cNvSpPr/>
            <p:nvPr/>
          </p:nvSpPr>
          <p:spPr>
            <a:xfrm>
              <a:off x="-1524" y="0"/>
              <a:ext cx="3175" cy="13745972"/>
            </a:xfrm>
            <a:custGeom>
              <a:avLst/>
              <a:gdLst/>
              <a:ahLst/>
              <a:cxnLst/>
              <a:rect l="l" t="t" r="r" b="b"/>
              <a:pathLst>
                <a:path w="3175" h="13745972">
                  <a:moveTo>
                    <a:pt x="3175" y="0"/>
                  </a:moveTo>
                  <a:lnTo>
                    <a:pt x="3175" y="13745972"/>
                  </a:lnTo>
                  <a:lnTo>
                    <a:pt x="0" y="137459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731520"/>
              <a:endParaRPr lang="pt-BR" sz="20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17008" y="5699899"/>
            <a:ext cx="3873314" cy="1"/>
            <a:chOff x="0" y="0"/>
            <a:chExt cx="6455523" cy="1"/>
          </a:xfrm>
        </p:grpSpPr>
        <p:sp>
          <p:nvSpPr>
            <p:cNvPr id="13" name="Freeform 13"/>
            <p:cNvSpPr/>
            <p:nvPr/>
          </p:nvSpPr>
          <p:spPr>
            <a:xfrm>
              <a:off x="0" y="-1524"/>
              <a:ext cx="6455537" cy="3175"/>
            </a:xfrm>
            <a:custGeom>
              <a:avLst/>
              <a:gdLst/>
              <a:ahLst/>
              <a:cxnLst/>
              <a:rect l="l" t="t" r="r" b="b"/>
              <a:pathLst>
                <a:path w="6455537" h="3175">
                  <a:moveTo>
                    <a:pt x="6455537" y="3175"/>
                  </a:moveTo>
                  <a:lnTo>
                    <a:pt x="0" y="3048"/>
                  </a:lnTo>
                  <a:lnTo>
                    <a:pt x="0" y="0"/>
                  </a:lnTo>
                  <a:lnTo>
                    <a:pt x="64555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731520"/>
              <a:endParaRPr lang="pt-BR" sz="20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318719" y="5716948"/>
            <a:ext cx="3705672" cy="1"/>
            <a:chOff x="0" y="0"/>
            <a:chExt cx="6176120" cy="1"/>
          </a:xfrm>
        </p:grpSpPr>
        <p:sp>
          <p:nvSpPr>
            <p:cNvPr id="15" name="Freeform 15"/>
            <p:cNvSpPr/>
            <p:nvPr/>
          </p:nvSpPr>
          <p:spPr>
            <a:xfrm>
              <a:off x="0" y="-1524"/>
              <a:ext cx="6176137" cy="3175"/>
            </a:xfrm>
            <a:custGeom>
              <a:avLst/>
              <a:gdLst/>
              <a:ahLst/>
              <a:cxnLst/>
              <a:rect l="l" t="t" r="r" b="b"/>
              <a:pathLst>
                <a:path w="6176137" h="3175">
                  <a:moveTo>
                    <a:pt x="6176137" y="3175"/>
                  </a:moveTo>
                  <a:lnTo>
                    <a:pt x="0" y="3048"/>
                  </a:lnTo>
                  <a:lnTo>
                    <a:pt x="0" y="0"/>
                  </a:lnTo>
                  <a:lnTo>
                    <a:pt x="6176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731520"/>
              <a:endParaRPr lang="pt-BR" sz="20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 flipH="1">
            <a:off x="6306077" y="-32317"/>
            <a:ext cx="15318" cy="8384429"/>
          </a:xfrm>
          <a:prstGeom prst="line">
            <a:avLst/>
          </a:prstGeom>
          <a:ln w="9525" cap="flat">
            <a:solidFill>
              <a:srgbClr val="1E1E1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731520"/>
            <a:endParaRPr lang="pt-BR" sz="20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822960" y="1234912"/>
            <a:ext cx="2610396" cy="677059"/>
            <a:chOff x="0" y="0"/>
            <a:chExt cx="867062" cy="224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7062" cy="224890"/>
            </a:xfrm>
            <a:custGeom>
              <a:avLst/>
              <a:gdLst/>
              <a:ahLst/>
              <a:cxnLst/>
              <a:rect l="l" t="t" r="r" b="b"/>
              <a:pathLst>
                <a:path w="867062" h="224890">
                  <a:moveTo>
                    <a:pt x="112445" y="0"/>
                  </a:moveTo>
                  <a:lnTo>
                    <a:pt x="754617" y="0"/>
                  </a:lnTo>
                  <a:cubicBezTo>
                    <a:pt x="816719" y="0"/>
                    <a:pt x="867062" y="50343"/>
                    <a:pt x="867062" y="112445"/>
                  </a:cubicBezTo>
                  <a:lnTo>
                    <a:pt x="867062" y="112445"/>
                  </a:lnTo>
                  <a:cubicBezTo>
                    <a:pt x="867062" y="142267"/>
                    <a:pt x="855216" y="170868"/>
                    <a:pt x="834128" y="191956"/>
                  </a:cubicBezTo>
                  <a:cubicBezTo>
                    <a:pt x="813040" y="213043"/>
                    <a:pt x="784440" y="224890"/>
                    <a:pt x="754617" y="224890"/>
                  </a:cubicBezTo>
                  <a:lnTo>
                    <a:pt x="112445" y="224890"/>
                  </a:lnTo>
                  <a:cubicBezTo>
                    <a:pt x="82623" y="224890"/>
                    <a:pt x="54022" y="213043"/>
                    <a:pt x="32934" y="191956"/>
                  </a:cubicBezTo>
                  <a:cubicBezTo>
                    <a:pt x="11847" y="170868"/>
                    <a:pt x="0" y="142267"/>
                    <a:pt x="0" y="112445"/>
                  </a:cubicBezTo>
                  <a:lnTo>
                    <a:pt x="0" y="112445"/>
                  </a:lnTo>
                  <a:cubicBezTo>
                    <a:pt x="0" y="82623"/>
                    <a:pt x="11847" y="54022"/>
                    <a:pt x="32934" y="32934"/>
                  </a:cubicBezTo>
                  <a:cubicBezTo>
                    <a:pt x="54022" y="11847"/>
                    <a:pt x="82623" y="0"/>
                    <a:pt x="112445" y="0"/>
                  </a:cubicBezTo>
                  <a:close/>
                </a:path>
              </a:pathLst>
            </a:custGeom>
            <a:solidFill>
              <a:srgbClr val="FFFDFD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731520"/>
              <a:endParaRPr lang="pt-BR" sz="20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867062" cy="234415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60"/>
                </a:lnSpc>
              </a:pPr>
              <a:r>
                <a:rPr lang="en-US" sz="2800" dirty="0">
                  <a:solidFill>
                    <a:srgbClr val="1E1E1E"/>
                  </a:solidFill>
                  <a:latin typeface="Aileron"/>
                  <a:ea typeface="Aileron"/>
                  <a:cs typeface="Aileron"/>
                  <a:sym typeface="Aileron"/>
                </a:rPr>
                <a:t>BENEFÍCIOS</a:t>
              </a:r>
            </a:p>
          </p:txBody>
        </p:sp>
      </p:grpSp>
      <p:sp>
        <p:nvSpPr>
          <p:cNvPr id="20" name="Freeform 20"/>
          <p:cNvSpPr/>
          <p:nvPr/>
        </p:nvSpPr>
        <p:spPr>
          <a:xfrm rot="28661">
            <a:off x="6879047" y="336439"/>
            <a:ext cx="279242" cy="279242"/>
          </a:xfrm>
          <a:custGeom>
            <a:avLst/>
            <a:gdLst/>
            <a:ahLst/>
            <a:cxnLst/>
            <a:rect l="l" t="t" r="r" b="b"/>
            <a:pathLst>
              <a:path w="349052" h="349052">
                <a:moveTo>
                  <a:pt x="0" y="0"/>
                </a:moveTo>
                <a:lnTo>
                  <a:pt x="349052" y="0"/>
                </a:lnTo>
                <a:lnTo>
                  <a:pt x="349052" y="349052"/>
                </a:lnTo>
                <a:lnTo>
                  <a:pt x="0" y="349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731520"/>
            <a:endParaRPr lang="pt-BR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28661">
            <a:off x="6852282" y="1999469"/>
            <a:ext cx="279242" cy="279242"/>
          </a:xfrm>
          <a:custGeom>
            <a:avLst/>
            <a:gdLst/>
            <a:ahLst/>
            <a:cxnLst/>
            <a:rect l="l" t="t" r="r" b="b"/>
            <a:pathLst>
              <a:path w="349052" h="349052">
                <a:moveTo>
                  <a:pt x="0" y="0"/>
                </a:moveTo>
                <a:lnTo>
                  <a:pt x="349052" y="0"/>
                </a:lnTo>
                <a:lnTo>
                  <a:pt x="349052" y="349052"/>
                </a:lnTo>
                <a:lnTo>
                  <a:pt x="0" y="349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731520"/>
            <a:endParaRPr lang="pt-BR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28661">
            <a:off x="6767719" y="3773439"/>
            <a:ext cx="279242" cy="279242"/>
          </a:xfrm>
          <a:custGeom>
            <a:avLst/>
            <a:gdLst/>
            <a:ahLst/>
            <a:cxnLst/>
            <a:rect l="l" t="t" r="r" b="b"/>
            <a:pathLst>
              <a:path w="349052" h="349052">
                <a:moveTo>
                  <a:pt x="0" y="0"/>
                </a:moveTo>
                <a:lnTo>
                  <a:pt x="349052" y="0"/>
                </a:lnTo>
                <a:lnTo>
                  <a:pt x="349052" y="349052"/>
                </a:lnTo>
                <a:lnTo>
                  <a:pt x="0" y="349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731520"/>
            <a:endParaRPr lang="pt-BR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6315676" y="1859280"/>
            <a:ext cx="8311549" cy="0"/>
          </a:xfrm>
          <a:prstGeom prst="line">
            <a:avLst/>
          </a:prstGeom>
          <a:ln w="9525" cap="flat">
            <a:solidFill>
              <a:srgbClr val="1E1E1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731520"/>
            <a:endParaRPr lang="pt-BR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6304553" y="5212080"/>
            <a:ext cx="8325847" cy="0"/>
          </a:xfrm>
          <a:prstGeom prst="line">
            <a:avLst/>
          </a:prstGeom>
          <a:ln w="9525" cap="flat">
            <a:solidFill>
              <a:srgbClr val="1E1E1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731520"/>
            <a:endParaRPr lang="pt-BR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AutoShape 23">
            <a:extLst>
              <a:ext uri="{FF2B5EF4-FFF2-40B4-BE49-F238E27FC236}">
                <a16:creationId xmlns:a16="http://schemas.microsoft.com/office/drawing/2014/main" id="{C00546EF-96A9-4DCF-8F57-4DEA2F8A5790}"/>
              </a:ext>
            </a:extLst>
          </p:cNvPr>
          <p:cNvSpPr/>
          <p:nvPr/>
        </p:nvSpPr>
        <p:spPr>
          <a:xfrm>
            <a:off x="6339840" y="3566160"/>
            <a:ext cx="8287385" cy="0"/>
          </a:xfrm>
          <a:prstGeom prst="line">
            <a:avLst/>
          </a:prstGeom>
          <a:ln w="9525" cap="flat">
            <a:solidFill>
              <a:srgbClr val="1E1E1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731520"/>
            <a:endParaRPr lang="pt-BR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7EA928E1-71ED-441B-81CF-3669CFFEEDF3}"/>
              </a:ext>
            </a:extLst>
          </p:cNvPr>
          <p:cNvSpPr/>
          <p:nvPr/>
        </p:nvSpPr>
        <p:spPr>
          <a:xfrm rot="28661">
            <a:off x="6767719" y="5419359"/>
            <a:ext cx="279242" cy="279242"/>
          </a:xfrm>
          <a:custGeom>
            <a:avLst/>
            <a:gdLst/>
            <a:ahLst/>
            <a:cxnLst/>
            <a:rect l="l" t="t" r="r" b="b"/>
            <a:pathLst>
              <a:path w="349052" h="349052">
                <a:moveTo>
                  <a:pt x="0" y="0"/>
                </a:moveTo>
                <a:lnTo>
                  <a:pt x="349052" y="0"/>
                </a:lnTo>
                <a:lnTo>
                  <a:pt x="349052" y="349052"/>
                </a:lnTo>
                <a:lnTo>
                  <a:pt x="0" y="349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731520"/>
            <a:endParaRPr lang="pt-BR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AutoShape 24">
            <a:extLst>
              <a:ext uri="{FF2B5EF4-FFF2-40B4-BE49-F238E27FC236}">
                <a16:creationId xmlns:a16="http://schemas.microsoft.com/office/drawing/2014/main" id="{0D4AC759-D108-2D65-3CA8-179A343A0C5D}"/>
              </a:ext>
            </a:extLst>
          </p:cNvPr>
          <p:cNvSpPr/>
          <p:nvPr/>
        </p:nvSpPr>
        <p:spPr>
          <a:xfrm>
            <a:off x="6304553" y="6918960"/>
            <a:ext cx="8322672" cy="0"/>
          </a:xfrm>
          <a:prstGeom prst="line">
            <a:avLst/>
          </a:prstGeom>
          <a:ln w="9525" cap="flat">
            <a:solidFill>
              <a:srgbClr val="1E1E1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731520"/>
            <a:endParaRPr lang="pt-BR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F20C9D2D-A75C-F83C-B069-84D67661D913}"/>
              </a:ext>
            </a:extLst>
          </p:cNvPr>
          <p:cNvSpPr/>
          <p:nvPr/>
        </p:nvSpPr>
        <p:spPr>
          <a:xfrm rot="28661">
            <a:off x="6730730" y="7147685"/>
            <a:ext cx="279242" cy="279242"/>
          </a:xfrm>
          <a:custGeom>
            <a:avLst/>
            <a:gdLst/>
            <a:ahLst/>
            <a:cxnLst/>
            <a:rect l="l" t="t" r="r" b="b"/>
            <a:pathLst>
              <a:path w="349052" h="349052">
                <a:moveTo>
                  <a:pt x="0" y="0"/>
                </a:moveTo>
                <a:lnTo>
                  <a:pt x="349052" y="0"/>
                </a:lnTo>
                <a:lnTo>
                  <a:pt x="349052" y="349052"/>
                </a:lnTo>
                <a:lnTo>
                  <a:pt x="0" y="349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731520"/>
            <a:endParaRPr lang="pt-BR" sz="20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Image 2" descr="preencoded.png">
            <a:extLst>
              <a:ext uri="{FF2B5EF4-FFF2-40B4-BE49-F238E27FC236}">
                <a16:creationId xmlns:a16="http://schemas.microsoft.com/office/drawing/2014/main" id="{E69F3CF2-C1BF-45EE-76FC-164AF5492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02" y="2495164"/>
            <a:ext cx="5811669" cy="397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4041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50989" y="1009649"/>
            <a:ext cx="8328303" cy="456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4000" b="1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Do Desejo à Ação: A Escuta do Ministério Público</a:t>
            </a:r>
            <a:endParaRPr lang="en-US" sz="4000" b="1" dirty="0"/>
          </a:p>
        </p:txBody>
      </p:sp>
      <p:sp>
        <p:nvSpPr>
          <p:cNvPr id="3" name="Text 1"/>
          <p:cNvSpPr/>
          <p:nvPr/>
        </p:nvSpPr>
        <p:spPr>
          <a:xfrm>
            <a:off x="1825704" y="2510522"/>
            <a:ext cx="13079373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3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“Finalmente alguém vai me escutar.”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1825704" y="3007727"/>
            <a:ext cx="13079373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3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“Eu só queria escolher o cardápio.”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1529060" y="2366843"/>
            <a:ext cx="22860" cy="1199674"/>
          </a:xfrm>
          <a:prstGeom prst="rect">
            <a:avLst/>
          </a:prstGeom>
          <a:solidFill>
            <a:srgbClr val="3257B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469633" y="4302532"/>
            <a:ext cx="4498369" cy="3356162"/>
          </a:xfrm>
          <a:prstGeom prst="roundRect">
            <a:avLst>
              <a:gd name="adj" fmla="val 1030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55" y="4484936"/>
            <a:ext cx="547449" cy="547449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4604713"/>
            <a:ext cx="246340" cy="30789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21055" y="5214789"/>
            <a:ext cx="2487692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Escuta Ativa e Empatia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821055" y="5609362"/>
            <a:ext cx="3964543" cy="875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Para o MP, a </a:t>
            </a:r>
            <a:r>
              <a:rPr lang="en-US" sz="20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escutatória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é a arte de acolher a pluralidade das linguagens da infância, indo além do verbal e do óbvio.</a:t>
            </a:r>
            <a:endParaRPr lang="en-US" sz="2000" dirty="0"/>
          </a:p>
        </p:txBody>
      </p:sp>
      <p:sp>
        <p:nvSpPr>
          <p:cNvPr id="12" name="Shape 8"/>
          <p:cNvSpPr/>
          <p:nvPr/>
        </p:nvSpPr>
        <p:spPr>
          <a:xfrm>
            <a:off x="5150406" y="4302532"/>
            <a:ext cx="4329470" cy="3356162"/>
          </a:xfrm>
          <a:prstGeom prst="roundRect">
            <a:avLst>
              <a:gd name="adj" fmla="val 1030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809" y="4484936"/>
            <a:ext cx="547449" cy="547449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304" y="4604713"/>
            <a:ext cx="246340" cy="307896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5332809" y="5214789"/>
            <a:ext cx="3329821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Dignidade e Participação Plena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5332809" y="5609362"/>
            <a:ext cx="3964662" cy="1167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Reconhecer que crianças </a:t>
            </a:r>
            <a:r>
              <a:rPr lang="en-US" sz="20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"não querem só comida"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é garantir a elas o direito de participar ativamente na construção de suas próprias realidades e futuros.</a:t>
            </a:r>
            <a:endParaRPr lang="en-US" sz="2000" dirty="0"/>
          </a:p>
        </p:txBody>
      </p:sp>
      <p:sp>
        <p:nvSpPr>
          <p:cNvPr id="17" name="Shape 11"/>
          <p:cNvSpPr/>
          <p:nvPr/>
        </p:nvSpPr>
        <p:spPr>
          <a:xfrm>
            <a:off x="9662279" y="4302532"/>
            <a:ext cx="4329470" cy="3356162"/>
          </a:xfrm>
          <a:prstGeom prst="roundRect">
            <a:avLst>
              <a:gd name="adj" fmla="val 1030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4683" y="4484936"/>
            <a:ext cx="547449" cy="547449"/>
          </a:xfrm>
          <a:prstGeom prst="rect">
            <a:avLst/>
          </a:prstGeom>
        </p:spPr>
      </p:pic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5178" y="4604713"/>
            <a:ext cx="246340" cy="307896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9844683" y="5214789"/>
            <a:ext cx="3303865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Quebrando o Silêncio Histórico</a:t>
            </a:r>
            <a:endParaRPr lang="en-US" sz="2200" dirty="0"/>
          </a:p>
        </p:txBody>
      </p:sp>
      <p:sp>
        <p:nvSpPr>
          <p:cNvPr id="21" name="Text 13"/>
          <p:cNvSpPr/>
          <p:nvPr/>
        </p:nvSpPr>
        <p:spPr>
          <a:xfrm>
            <a:off x="9844683" y="5609362"/>
            <a:ext cx="3964662" cy="1167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Atuar na promoção da voz infantil é </a:t>
            </a:r>
            <a:r>
              <a:rPr lang="en-US" sz="20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romper um ciclo de invisibilidade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permitindo que a criatividade e a espontaneidade das crianças </a:t>
            </a:r>
            <a:r>
              <a:rPr lang="en-US" sz="20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"encham os vazios"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das práticas institucionais.</a:t>
            </a:r>
            <a:endParaRPr lang="en-US" sz="2000" dirty="0"/>
          </a:p>
        </p:txBody>
      </p:sp>
      <p:pic>
        <p:nvPicPr>
          <p:cNvPr id="23" name="Picture 2" descr="logo 20anos">
            <a:extLst>
              <a:ext uri="{FF2B5EF4-FFF2-40B4-BE49-F238E27FC236}">
                <a16:creationId xmlns:a16="http://schemas.microsoft.com/office/drawing/2014/main" id="{EDC1B4A4-AF6E-6710-9C18-EB9411DD3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58694"/>
            <a:ext cx="1828800" cy="57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5463" y="1566310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 Escuta que Transforma: Vozes da Infância e o Papel do Ministério Público</a:t>
            </a:r>
            <a:endParaRPr lang="en-US" sz="4450" dirty="0"/>
          </a:p>
        </p:txBody>
      </p:sp>
      <p:pic>
        <p:nvPicPr>
          <p:cNvPr id="1026" name="Picture 2" descr="logo 20anos">
            <a:extLst>
              <a:ext uri="{FF2B5EF4-FFF2-40B4-BE49-F238E27FC236}">
                <a16:creationId xmlns:a16="http://schemas.microsoft.com/office/drawing/2014/main" id="{E4E398F2-4A0A-E8AB-56F3-4BB175C4F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15" y="6344678"/>
            <a:ext cx="5239185" cy="163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27C21F5-612A-EACA-CFE0-A6D83596F0C6}"/>
              </a:ext>
            </a:extLst>
          </p:cNvPr>
          <p:cNvSpPr txBox="1"/>
          <p:nvPr/>
        </p:nvSpPr>
        <p:spPr>
          <a:xfrm>
            <a:off x="1015463" y="4114800"/>
            <a:ext cx="7556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Estratégias para a ampliação da participação de crianças e adolescentes nos espaços de decisões que lhes digam respeito, à luz das normas nacionais e internacionais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1543" y="0"/>
            <a:ext cx="10970057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BBC390B-9668-69BC-4F3F-0126EFFBD4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62" r="-1" b="-1"/>
          <a:stretch>
            <a:fillRect/>
          </a:stretch>
        </p:blipFill>
        <p:spPr>
          <a:xfrm>
            <a:off x="4098921" y="12"/>
            <a:ext cx="8702677" cy="82295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0" y="0"/>
            <a:ext cx="6651235" cy="82296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5236" y="2347530"/>
            <a:ext cx="4356239" cy="4491314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/>
          <a:p>
            <a:pPr defTabSz="1097280">
              <a:lnSpc>
                <a:spcPct val="90000"/>
              </a:lnSpc>
              <a:spcAft>
                <a:spcPts val="720"/>
              </a:spcAft>
              <a:defRPr sz="3200">
                <a:solidFill>
                  <a:srgbClr val="1E1E1E"/>
                </a:solidFill>
              </a:defRPr>
            </a:pPr>
            <a:r>
              <a:rPr lang="en-US" sz="3840" dirty="0">
                <a:solidFill>
                  <a:srgbClr val="1E1E1E"/>
                </a:solidFill>
                <a:latin typeface="Calibri"/>
              </a:rPr>
              <a:t>A </a:t>
            </a:r>
            <a:r>
              <a:rPr lang="en-US" sz="3840" dirty="0" err="1">
                <a:solidFill>
                  <a:srgbClr val="1E1E1E"/>
                </a:solidFill>
                <a:latin typeface="Calibri"/>
              </a:rPr>
              <a:t>criança</a:t>
            </a:r>
            <a:r>
              <a:rPr lang="en-US" sz="3840" dirty="0">
                <a:solidFill>
                  <a:srgbClr val="1E1E1E"/>
                </a:solidFill>
                <a:latin typeface="Calibri"/>
              </a:rPr>
              <a:t> é </a:t>
            </a:r>
            <a:r>
              <a:rPr lang="en-US" sz="3840" dirty="0" err="1">
                <a:solidFill>
                  <a:srgbClr val="1E1E1E"/>
                </a:solidFill>
                <a:latin typeface="Calibri"/>
              </a:rPr>
              <a:t>feita</a:t>
            </a:r>
            <a:r>
              <a:rPr lang="en-US" sz="3840" dirty="0">
                <a:solidFill>
                  <a:srgbClr val="1E1E1E"/>
                </a:solidFill>
                <a:latin typeface="Calibri"/>
              </a:rPr>
              <a:t> de cem.</a:t>
            </a:r>
            <a:br>
              <a:rPr lang="en-US" sz="3840" dirty="0">
                <a:solidFill>
                  <a:srgbClr val="1E1E1E"/>
                </a:solidFill>
                <a:latin typeface="Calibri"/>
              </a:rPr>
            </a:br>
            <a:r>
              <a:rPr lang="en-US" sz="3840" dirty="0">
                <a:solidFill>
                  <a:srgbClr val="1E1E1E"/>
                </a:solidFill>
                <a:latin typeface="Calibri"/>
              </a:rPr>
              <a:t>A </a:t>
            </a:r>
            <a:r>
              <a:rPr lang="en-US" sz="3840" dirty="0" err="1">
                <a:solidFill>
                  <a:srgbClr val="1E1E1E"/>
                </a:solidFill>
                <a:latin typeface="Calibri"/>
              </a:rPr>
              <a:t>criança</a:t>
            </a:r>
            <a:r>
              <a:rPr lang="en-US" sz="3840" dirty="0">
                <a:solidFill>
                  <a:srgbClr val="1E1E1E"/>
                </a:solidFill>
                <a:latin typeface="Calibri"/>
              </a:rPr>
              <a:t> </a:t>
            </a:r>
            <a:r>
              <a:rPr lang="en-US" sz="3840" dirty="0" err="1">
                <a:solidFill>
                  <a:srgbClr val="1E1E1E"/>
                </a:solidFill>
                <a:latin typeface="Calibri"/>
              </a:rPr>
              <a:t>tem</a:t>
            </a:r>
            <a:br>
              <a:rPr lang="en-US" sz="3840" dirty="0">
                <a:solidFill>
                  <a:srgbClr val="1E1E1E"/>
                </a:solidFill>
                <a:latin typeface="Calibri"/>
              </a:rPr>
            </a:br>
            <a:r>
              <a:rPr lang="en-US" sz="3840" dirty="0">
                <a:solidFill>
                  <a:srgbClr val="1E1E1E"/>
                </a:solidFill>
                <a:latin typeface="Calibri"/>
              </a:rPr>
              <a:t>cem </a:t>
            </a:r>
            <a:r>
              <a:rPr lang="en-US" sz="3840" dirty="0" err="1">
                <a:solidFill>
                  <a:srgbClr val="1E1E1E"/>
                </a:solidFill>
                <a:latin typeface="Calibri"/>
              </a:rPr>
              <a:t>linguagens</a:t>
            </a:r>
            <a:r>
              <a:rPr lang="en-US" sz="3840" dirty="0">
                <a:solidFill>
                  <a:srgbClr val="1E1E1E"/>
                </a:solidFill>
                <a:latin typeface="Calibri"/>
              </a:rPr>
              <a:t>,</a:t>
            </a:r>
            <a:br>
              <a:rPr lang="en-US" sz="3840" dirty="0">
                <a:solidFill>
                  <a:srgbClr val="1E1E1E"/>
                </a:solidFill>
                <a:latin typeface="Calibri"/>
              </a:rPr>
            </a:br>
            <a:r>
              <a:rPr lang="en-US" sz="3840" dirty="0">
                <a:solidFill>
                  <a:srgbClr val="1E1E1E"/>
                </a:solidFill>
                <a:latin typeface="Calibri"/>
              </a:rPr>
              <a:t>cem </a:t>
            </a:r>
            <a:r>
              <a:rPr lang="en-US" sz="3840" dirty="0" err="1">
                <a:solidFill>
                  <a:srgbClr val="1E1E1E"/>
                </a:solidFill>
                <a:latin typeface="Calibri"/>
              </a:rPr>
              <a:t>mãos</a:t>
            </a:r>
            <a:r>
              <a:rPr lang="en-US" sz="3840" dirty="0">
                <a:solidFill>
                  <a:srgbClr val="1E1E1E"/>
                </a:solidFill>
                <a:latin typeface="Calibri"/>
              </a:rPr>
              <a:t>,</a:t>
            </a:r>
            <a:br>
              <a:rPr lang="en-US" sz="3840" dirty="0">
                <a:solidFill>
                  <a:srgbClr val="1E1E1E"/>
                </a:solidFill>
                <a:latin typeface="Calibri"/>
              </a:rPr>
            </a:br>
            <a:r>
              <a:rPr lang="en-US" sz="3840" dirty="0">
                <a:solidFill>
                  <a:srgbClr val="1E1E1E"/>
                </a:solidFill>
                <a:latin typeface="Calibri"/>
              </a:rPr>
              <a:t>cem </a:t>
            </a:r>
            <a:r>
              <a:rPr lang="en-US" sz="3840" dirty="0" err="1">
                <a:solidFill>
                  <a:srgbClr val="1E1E1E"/>
                </a:solidFill>
                <a:latin typeface="Calibri"/>
              </a:rPr>
              <a:t>pensamentos</a:t>
            </a:r>
            <a:r>
              <a:rPr lang="en-US" sz="3840" dirty="0">
                <a:solidFill>
                  <a:srgbClr val="1E1E1E"/>
                </a:solidFill>
                <a:latin typeface="Calibri"/>
              </a:rPr>
              <a:t>,</a:t>
            </a:r>
            <a:br>
              <a:rPr lang="en-US" sz="3840" dirty="0">
                <a:solidFill>
                  <a:srgbClr val="1E1E1E"/>
                </a:solidFill>
                <a:latin typeface="Calibri"/>
              </a:rPr>
            </a:br>
            <a:r>
              <a:rPr lang="en-US" sz="3840" dirty="0">
                <a:solidFill>
                  <a:srgbClr val="1E1E1E"/>
                </a:solidFill>
                <a:latin typeface="Calibri"/>
              </a:rPr>
              <a:t>cem </a:t>
            </a:r>
            <a:r>
              <a:rPr lang="en-US" sz="3840" dirty="0" err="1">
                <a:solidFill>
                  <a:srgbClr val="1E1E1E"/>
                </a:solidFill>
                <a:latin typeface="Calibri"/>
              </a:rPr>
              <a:t>modos</a:t>
            </a:r>
            <a:r>
              <a:rPr lang="en-US" sz="3840" dirty="0">
                <a:solidFill>
                  <a:srgbClr val="1E1E1E"/>
                </a:solidFill>
                <a:latin typeface="Calibri"/>
              </a:rPr>
              <a:t> de </a:t>
            </a:r>
            <a:r>
              <a:rPr lang="en-US" sz="3840" dirty="0" err="1">
                <a:solidFill>
                  <a:srgbClr val="1E1E1E"/>
                </a:solidFill>
                <a:latin typeface="Calibri"/>
              </a:rPr>
              <a:t>pensar</a:t>
            </a:r>
            <a:r>
              <a:rPr lang="en-US" sz="3840" dirty="0">
                <a:solidFill>
                  <a:srgbClr val="1E1E1E"/>
                </a:solidFill>
                <a:latin typeface="Calibri"/>
              </a:rPr>
              <a:t>,</a:t>
            </a:r>
            <a:br>
              <a:rPr lang="en-US" sz="3840" dirty="0">
                <a:solidFill>
                  <a:srgbClr val="1E1E1E"/>
                </a:solidFill>
                <a:latin typeface="Calibri"/>
              </a:rPr>
            </a:br>
            <a:r>
              <a:rPr lang="en-US" sz="3840" dirty="0">
                <a:solidFill>
                  <a:srgbClr val="1E1E1E"/>
                </a:solidFill>
                <a:latin typeface="Calibri"/>
              </a:rPr>
              <a:t>de </a:t>
            </a:r>
            <a:r>
              <a:rPr lang="en-US" sz="3840" dirty="0" err="1">
                <a:solidFill>
                  <a:srgbClr val="1E1E1E"/>
                </a:solidFill>
                <a:latin typeface="Calibri"/>
              </a:rPr>
              <a:t>jogar</a:t>
            </a:r>
            <a:r>
              <a:rPr lang="en-US" sz="3840" dirty="0">
                <a:solidFill>
                  <a:srgbClr val="1E1E1E"/>
                </a:solidFill>
                <a:latin typeface="Calibri"/>
              </a:rPr>
              <a:t> e de </a:t>
            </a:r>
            <a:r>
              <a:rPr lang="en-US" sz="3840" dirty="0" err="1">
                <a:solidFill>
                  <a:srgbClr val="1E1E1E"/>
                </a:solidFill>
                <a:latin typeface="Calibri"/>
              </a:rPr>
              <a:t>falar</a:t>
            </a:r>
            <a:r>
              <a:rPr lang="en-US" sz="3840" dirty="0">
                <a:solidFill>
                  <a:srgbClr val="1E1E1E"/>
                </a:solidFill>
                <a:latin typeface="Calibri"/>
              </a:rPr>
              <a:t>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879DEFB-5DB5-5526-54FB-56CB3A23E6B6}"/>
              </a:ext>
            </a:extLst>
          </p:cNvPr>
          <p:cNvSpPr txBox="1"/>
          <p:nvPr/>
        </p:nvSpPr>
        <p:spPr>
          <a:xfrm>
            <a:off x="2254361" y="573679"/>
            <a:ext cx="10491802" cy="2306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>
              <a:lnSpc>
                <a:spcPct val="90000"/>
              </a:lnSpc>
              <a:spcAft>
                <a:spcPts val="720"/>
              </a:spcAft>
              <a:defRPr sz="3200">
                <a:solidFill>
                  <a:srgbClr val="1E1E1E"/>
                </a:solidFill>
              </a:defRPr>
            </a:pPr>
            <a:r>
              <a:rPr lang="en-US" sz="4800" b="1" dirty="0">
                <a:solidFill>
                  <a:srgbClr val="1E1E1E"/>
                </a:solidFill>
                <a:latin typeface="Calibri"/>
              </a:rPr>
              <a:t>As Cem </a:t>
            </a:r>
            <a:r>
              <a:rPr lang="en-US" sz="4800" b="1" dirty="0" err="1">
                <a:solidFill>
                  <a:srgbClr val="1E1E1E"/>
                </a:solidFill>
                <a:latin typeface="Calibri"/>
              </a:rPr>
              <a:t>Linguagens</a:t>
            </a:r>
            <a:r>
              <a:rPr lang="en-US" sz="4800" b="1" dirty="0">
                <a:solidFill>
                  <a:srgbClr val="1E1E1E"/>
                </a:solidFill>
                <a:latin typeface="Calibri"/>
              </a:rPr>
              <a:t> da </a:t>
            </a:r>
            <a:r>
              <a:rPr lang="en-US" sz="4800" b="1" dirty="0" err="1">
                <a:solidFill>
                  <a:srgbClr val="1E1E1E"/>
                </a:solidFill>
                <a:latin typeface="Calibri"/>
              </a:rPr>
              <a:t>Criança</a:t>
            </a:r>
            <a:endParaRPr lang="en-US" sz="4800" b="1" dirty="0">
              <a:solidFill>
                <a:srgbClr val="1E1E1E"/>
              </a:solidFill>
              <a:latin typeface="Calibri"/>
            </a:endParaRPr>
          </a:p>
          <a:p>
            <a:pPr algn="ctr" defTabSz="1097280">
              <a:lnSpc>
                <a:spcPct val="90000"/>
              </a:lnSpc>
              <a:spcAft>
                <a:spcPts val="720"/>
              </a:spcAft>
              <a:defRPr sz="3200">
                <a:solidFill>
                  <a:srgbClr val="1E1E1E"/>
                </a:solidFill>
              </a:defRPr>
            </a:pPr>
            <a:r>
              <a:rPr lang="en-US" sz="3000" b="1" dirty="0">
                <a:solidFill>
                  <a:srgbClr val="1E1E1E"/>
                </a:solidFill>
                <a:latin typeface="Calibri"/>
              </a:rPr>
              <a:t>Loris Malaguzzi</a:t>
            </a:r>
            <a:r>
              <a:rPr lang="en-US" sz="3000" dirty="0">
                <a:solidFill>
                  <a:srgbClr val="1E1E1E"/>
                </a:solidFill>
                <a:latin typeface="Calibri"/>
              </a:rPr>
              <a:t>, </a:t>
            </a:r>
            <a:r>
              <a:rPr lang="en-US" sz="3000" dirty="0" err="1">
                <a:solidFill>
                  <a:srgbClr val="1E1E1E"/>
                </a:solidFill>
                <a:latin typeface="Calibri"/>
              </a:rPr>
              <a:t>fundador</a:t>
            </a:r>
            <a:r>
              <a:rPr lang="en-US" sz="3000" dirty="0">
                <a:solidFill>
                  <a:srgbClr val="1E1E1E"/>
                </a:solidFill>
                <a:latin typeface="Calibri"/>
              </a:rPr>
              <a:t> da </a:t>
            </a:r>
            <a:r>
              <a:rPr lang="en-US" sz="3000" dirty="0" err="1">
                <a:solidFill>
                  <a:srgbClr val="1E1E1E"/>
                </a:solidFill>
                <a:latin typeface="Calibri"/>
              </a:rPr>
              <a:t>abordagem</a:t>
            </a:r>
            <a:r>
              <a:rPr lang="en-US" sz="3000" dirty="0">
                <a:solidFill>
                  <a:srgbClr val="1E1E1E"/>
                </a:solidFill>
                <a:latin typeface="Calibri"/>
              </a:rPr>
              <a:t> de Reggio Emilia</a:t>
            </a:r>
          </a:p>
          <a:p>
            <a:pPr indent="-274320" algn="ctr" defTabSz="1097280">
              <a:lnSpc>
                <a:spcPct val="90000"/>
              </a:lnSpc>
              <a:spcAft>
                <a:spcPts val="720"/>
              </a:spcAft>
              <a:buFont typeface="Arial" panose="020B0604020202020204" pitchFamily="34" charset="0"/>
              <a:buChar char="•"/>
              <a:defRPr sz="3200">
                <a:solidFill>
                  <a:srgbClr val="1E1E1E"/>
                </a:solidFill>
              </a:defRPr>
            </a:pPr>
            <a:endParaRPr lang="en-US" sz="3840" dirty="0">
              <a:solidFill>
                <a:srgbClr val="1E1E1E"/>
              </a:solidFill>
              <a:latin typeface="Calibri"/>
            </a:endParaRPr>
          </a:p>
          <a:p>
            <a:pPr defTabSz="548640"/>
            <a:endParaRPr lang="pt-BR" sz="216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080" y="1645921"/>
            <a:ext cx="8778240" cy="422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48640">
              <a:defRPr sz="3200">
                <a:solidFill>
                  <a:srgbClr val="1E1E1E"/>
                </a:solidFill>
              </a:defRPr>
            </a:pPr>
            <a:r>
              <a:rPr lang="pt-BR" sz="3840" dirty="0">
                <a:solidFill>
                  <a:srgbClr val="1E1E1E"/>
                </a:solidFill>
                <a:latin typeface="Calibri"/>
              </a:rPr>
              <a:t>Cem, sempre cem,</a:t>
            </a:r>
            <a:br>
              <a:rPr lang="pt-BR" sz="3840" dirty="0">
                <a:solidFill>
                  <a:srgbClr val="1E1E1E"/>
                </a:solidFill>
                <a:latin typeface="Calibri"/>
              </a:rPr>
            </a:br>
            <a:r>
              <a:rPr lang="pt-BR" sz="3840" dirty="0">
                <a:solidFill>
                  <a:srgbClr val="1E1E1E"/>
                </a:solidFill>
                <a:latin typeface="Calibri"/>
              </a:rPr>
              <a:t>maneiras de escutar,</a:t>
            </a:r>
            <a:br>
              <a:rPr lang="pt-BR" sz="3840" dirty="0">
                <a:solidFill>
                  <a:srgbClr val="1E1E1E"/>
                </a:solidFill>
                <a:latin typeface="Calibri"/>
              </a:rPr>
            </a:br>
            <a:r>
              <a:rPr lang="pt-BR" sz="3840" dirty="0">
                <a:solidFill>
                  <a:srgbClr val="1E1E1E"/>
                </a:solidFill>
                <a:latin typeface="Calibri"/>
              </a:rPr>
              <a:t>de se maravilhar, de amar.</a:t>
            </a:r>
            <a:br>
              <a:rPr lang="pt-BR" sz="3840" dirty="0">
                <a:solidFill>
                  <a:srgbClr val="1E1E1E"/>
                </a:solidFill>
                <a:latin typeface="Calibri"/>
              </a:rPr>
            </a:br>
            <a:r>
              <a:rPr lang="pt-BR" sz="3840" dirty="0">
                <a:solidFill>
                  <a:srgbClr val="1E1E1E"/>
                </a:solidFill>
                <a:latin typeface="Calibri"/>
              </a:rPr>
              <a:t>Cem alegrias para cantar e compreender.</a:t>
            </a:r>
            <a:br>
              <a:rPr lang="pt-BR" sz="3840" dirty="0">
                <a:solidFill>
                  <a:srgbClr val="1E1E1E"/>
                </a:solidFill>
                <a:latin typeface="Calibri"/>
              </a:rPr>
            </a:br>
            <a:r>
              <a:rPr lang="pt-BR" sz="3840" dirty="0">
                <a:solidFill>
                  <a:srgbClr val="1E1E1E"/>
                </a:solidFill>
                <a:latin typeface="Calibri"/>
              </a:rPr>
              <a:t>Cem mundos para descobrir.</a:t>
            </a:r>
            <a:br>
              <a:rPr lang="pt-BR" sz="3840" dirty="0">
                <a:solidFill>
                  <a:srgbClr val="1E1E1E"/>
                </a:solidFill>
                <a:latin typeface="Calibri"/>
              </a:rPr>
            </a:br>
            <a:r>
              <a:rPr lang="pt-BR" sz="3840" dirty="0">
                <a:solidFill>
                  <a:srgbClr val="1E1E1E"/>
                </a:solidFill>
                <a:latin typeface="Calibri"/>
              </a:rPr>
              <a:t>Cem mundos para inventar.</a:t>
            </a:r>
            <a:br>
              <a:rPr lang="pt-BR" sz="3840" dirty="0">
                <a:solidFill>
                  <a:srgbClr val="1E1E1E"/>
                </a:solidFill>
                <a:latin typeface="Calibri"/>
              </a:rPr>
            </a:br>
            <a:r>
              <a:rPr lang="pt-BR" sz="3840" dirty="0">
                <a:solidFill>
                  <a:srgbClr val="1E1E1E"/>
                </a:solidFill>
                <a:latin typeface="Calibri"/>
              </a:rPr>
              <a:t>Cem mundos para sonhar.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080" y="2066795"/>
            <a:ext cx="87782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48640">
              <a:defRPr sz="3200">
                <a:solidFill>
                  <a:srgbClr val="1E1E1E"/>
                </a:solidFill>
              </a:defRPr>
            </a:pPr>
            <a:r>
              <a:rPr sz="5760" dirty="0">
                <a:solidFill>
                  <a:srgbClr val="1E1E1E"/>
                </a:solidFill>
                <a:latin typeface="Calibri"/>
              </a:rPr>
              <a:t>A </a:t>
            </a:r>
            <a:r>
              <a:rPr sz="5760" dirty="0" err="1">
                <a:solidFill>
                  <a:srgbClr val="1E1E1E"/>
                </a:solidFill>
                <a:latin typeface="Calibri"/>
              </a:rPr>
              <a:t>criança</a:t>
            </a:r>
            <a:r>
              <a:rPr sz="5760" dirty="0">
                <a:solidFill>
                  <a:srgbClr val="1E1E1E"/>
                </a:solidFill>
                <a:latin typeface="Calibri"/>
              </a:rPr>
              <a:t> </a:t>
            </a:r>
            <a:r>
              <a:rPr sz="5760" dirty="0" err="1">
                <a:solidFill>
                  <a:srgbClr val="1E1E1E"/>
                </a:solidFill>
                <a:latin typeface="Calibri"/>
              </a:rPr>
              <a:t>tem</a:t>
            </a:r>
            <a:r>
              <a:rPr sz="5760" dirty="0">
                <a:solidFill>
                  <a:srgbClr val="1E1E1E"/>
                </a:solidFill>
                <a:latin typeface="Calibri"/>
              </a:rPr>
              <a:t> cem </a:t>
            </a:r>
            <a:r>
              <a:rPr sz="5760" dirty="0" err="1">
                <a:solidFill>
                  <a:srgbClr val="1E1E1E"/>
                </a:solidFill>
                <a:latin typeface="Calibri"/>
              </a:rPr>
              <a:t>linguagens</a:t>
            </a:r>
            <a:br>
              <a:rPr sz="5760" dirty="0">
                <a:solidFill>
                  <a:srgbClr val="1E1E1E"/>
                </a:solidFill>
                <a:latin typeface="Calibri"/>
              </a:rPr>
            </a:br>
            <a:r>
              <a:rPr sz="5760" dirty="0">
                <a:solidFill>
                  <a:srgbClr val="1E1E1E"/>
                </a:solidFill>
                <a:latin typeface="Calibri"/>
              </a:rPr>
              <a:t>(e </a:t>
            </a:r>
            <a:r>
              <a:rPr sz="5760" dirty="0" err="1">
                <a:solidFill>
                  <a:srgbClr val="1E1E1E"/>
                </a:solidFill>
                <a:latin typeface="Calibri"/>
              </a:rPr>
              <a:t>depois</a:t>
            </a:r>
            <a:r>
              <a:rPr sz="5760" dirty="0">
                <a:solidFill>
                  <a:srgbClr val="1E1E1E"/>
                </a:solidFill>
                <a:latin typeface="Calibri"/>
              </a:rPr>
              <a:t> cem, cem, cem),</a:t>
            </a:r>
            <a:br>
              <a:rPr sz="5760" dirty="0">
                <a:solidFill>
                  <a:srgbClr val="1E1E1E"/>
                </a:solidFill>
                <a:latin typeface="Calibri"/>
              </a:rPr>
            </a:br>
            <a:r>
              <a:rPr sz="5760" dirty="0">
                <a:solidFill>
                  <a:srgbClr val="1E1E1E"/>
                </a:solidFill>
                <a:latin typeface="Calibri"/>
              </a:rPr>
              <a:t>mas </a:t>
            </a:r>
            <a:r>
              <a:rPr sz="5760" dirty="0" err="1">
                <a:solidFill>
                  <a:srgbClr val="1E1E1E"/>
                </a:solidFill>
                <a:latin typeface="Calibri"/>
              </a:rPr>
              <a:t>roubaram-lhe</a:t>
            </a:r>
            <a:r>
              <a:rPr sz="5760" dirty="0">
                <a:solidFill>
                  <a:srgbClr val="1E1E1E"/>
                </a:solidFill>
                <a:latin typeface="Calibri"/>
              </a:rPr>
              <a:t> </a:t>
            </a:r>
            <a:r>
              <a:rPr sz="5760" dirty="0" err="1">
                <a:solidFill>
                  <a:srgbClr val="1E1E1E"/>
                </a:solidFill>
                <a:latin typeface="Calibri"/>
              </a:rPr>
              <a:t>noventa</a:t>
            </a:r>
            <a:r>
              <a:rPr sz="5760" dirty="0">
                <a:solidFill>
                  <a:srgbClr val="1E1E1E"/>
                </a:solidFill>
                <a:latin typeface="Calibri"/>
              </a:rPr>
              <a:t> e </a:t>
            </a:r>
            <a:r>
              <a:rPr sz="5760" dirty="0" err="1">
                <a:solidFill>
                  <a:srgbClr val="1E1E1E"/>
                </a:solidFill>
                <a:latin typeface="Calibri"/>
              </a:rPr>
              <a:t>nove</a:t>
            </a:r>
            <a:r>
              <a:rPr sz="5760" dirty="0">
                <a:solidFill>
                  <a:srgbClr val="1E1E1E"/>
                </a:solidFill>
                <a:latin typeface="Calibri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080" y="2006671"/>
            <a:ext cx="8778240" cy="363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48640">
              <a:defRPr sz="3200">
                <a:solidFill>
                  <a:srgbClr val="1E1E1E"/>
                </a:solidFill>
              </a:defRPr>
            </a:pPr>
            <a:r>
              <a:rPr sz="3840" dirty="0">
                <a:solidFill>
                  <a:srgbClr val="1E1E1E"/>
                </a:solidFill>
                <a:latin typeface="Calibri"/>
              </a:rPr>
              <a:t>A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escola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e a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cultura</a:t>
            </a:r>
            <a:br>
              <a:rPr sz="3840" dirty="0">
                <a:solidFill>
                  <a:srgbClr val="1E1E1E"/>
                </a:solidFill>
                <a:latin typeface="Calibri"/>
              </a:rPr>
            </a:br>
            <a:r>
              <a:rPr sz="3840" dirty="0" err="1">
                <a:solidFill>
                  <a:srgbClr val="1E1E1E"/>
                </a:solidFill>
                <a:latin typeface="Calibri"/>
              </a:rPr>
              <a:t>lhe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separam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a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cabeça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do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corpo</a:t>
            </a:r>
            <a:r>
              <a:rPr sz="3840" dirty="0">
                <a:solidFill>
                  <a:srgbClr val="1E1E1E"/>
                </a:solidFill>
                <a:latin typeface="Calibri"/>
              </a:rPr>
              <a:t>.</a:t>
            </a:r>
            <a:br>
              <a:rPr sz="3840" dirty="0">
                <a:solidFill>
                  <a:srgbClr val="1E1E1E"/>
                </a:solidFill>
                <a:latin typeface="Calibri"/>
              </a:rPr>
            </a:br>
            <a:r>
              <a:rPr sz="3840" dirty="0">
                <a:solidFill>
                  <a:srgbClr val="1E1E1E"/>
                </a:solidFill>
                <a:latin typeface="Calibri"/>
              </a:rPr>
              <a:t>Dizem-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lhe</a:t>
            </a:r>
            <a:r>
              <a:rPr sz="3840" dirty="0">
                <a:solidFill>
                  <a:srgbClr val="1E1E1E"/>
                </a:solidFill>
                <a:latin typeface="Calibri"/>
              </a:rPr>
              <a:t>: de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pensar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sem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as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mãos</a:t>
            </a:r>
            <a:r>
              <a:rPr sz="3840" dirty="0">
                <a:solidFill>
                  <a:srgbClr val="1E1E1E"/>
                </a:solidFill>
                <a:latin typeface="Calibri"/>
              </a:rPr>
              <a:t>,</a:t>
            </a:r>
            <a:br>
              <a:rPr sz="3840" dirty="0">
                <a:solidFill>
                  <a:srgbClr val="1E1E1E"/>
                </a:solidFill>
                <a:latin typeface="Calibri"/>
              </a:rPr>
            </a:br>
            <a:r>
              <a:rPr sz="3840" dirty="0">
                <a:solidFill>
                  <a:srgbClr val="1E1E1E"/>
                </a:solidFill>
                <a:latin typeface="Calibri"/>
              </a:rPr>
              <a:t>de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fazer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sem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a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cabeça</a:t>
            </a:r>
            <a:r>
              <a:rPr sz="3840" dirty="0">
                <a:solidFill>
                  <a:srgbClr val="1E1E1E"/>
                </a:solidFill>
                <a:latin typeface="Calibri"/>
              </a:rPr>
              <a:t>,</a:t>
            </a:r>
            <a:br>
              <a:rPr sz="3840" dirty="0">
                <a:solidFill>
                  <a:srgbClr val="1E1E1E"/>
                </a:solidFill>
                <a:latin typeface="Calibri"/>
              </a:rPr>
            </a:br>
            <a:r>
              <a:rPr sz="3840" dirty="0">
                <a:solidFill>
                  <a:srgbClr val="1E1E1E"/>
                </a:solidFill>
                <a:latin typeface="Calibri"/>
              </a:rPr>
              <a:t>de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escutar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e de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não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falar</a:t>
            </a:r>
            <a:r>
              <a:rPr sz="3840" dirty="0">
                <a:solidFill>
                  <a:srgbClr val="1E1E1E"/>
                </a:solidFill>
                <a:latin typeface="Calibri"/>
              </a:rPr>
              <a:t>,</a:t>
            </a:r>
            <a:br>
              <a:rPr sz="3840" dirty="0">
                <a:solidFill>
                  <a:srgbClr val="1E1E1E"/>
                </a:solidFill>
                <a:latin typeface="Calibri"/>
              </a:rPr>
            </a:br>
            <a:r>
              <a:rPr sz="3840" dirty="0">
                <a:solidFill>
                  <a:srgbClr val="1E1E1E"/>
                </a:solidFill>
                <a:latin typeface="Calibri"/>
              </a:rPr>
              <a:t>de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compreender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sem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alegria.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9612" y="2232139"/>
            <a:ext cx="98755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48640">
              <a:defRPr sz="3200">
                <a:solidFill>
                  <a:srgbClr val="1E1E1E"/>
                </a:solidFill>
              </a:defRPr>
            </a:pPr>
            <a:r>
              <a:rPr sz="3840" dirty="0">
                <a:solidFill>
                  <a:srgbClr val="1E1E1E"/>
                </a:solidFill>
                <a:latin typeface="Calibri"/>
              </a:rPr>
              <a:t>Dizem-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lhe</a:t>
            </a:r>
            <a:r>
              <a:rPr sz="3840" dirty="0">
                <a:solidFill>
                  <a:srgbClr val="1E1E1E"/>
                </a:solidFill>
                <a:latin typeface="Calibri"/>
              </a:rPr>
              <a:t>:</a:t>
            </a:r>
            <a:br>
              <a:rPr sz="3840" dirty="0">
                <a:solidFill>
                  <a:srgbClr val="1E1E1E"/>
                </a:solidFill>
                <a:latin typeface="Calibri"/>
              </a:rPr>
            </a:br>
            <a:r>
              <a:rPr sz="3840" dirty="0">
                <a:solidFill>
                  <a:srgbClr val="1E1E1E"/>
                </a:solidFill>
                <a:latin typeface="Calibri"/>
              </a:rPr>
              <a:t>de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amar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e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maravilhar</a:t>
            </a:r>
            <a:r>
              <a:rPr sz="3840" dirty="0">
                <a:solidFill>
                  <a:srgbClr val="1E1E1E"/>
                </a:solidFill>
                <a:latin typeface="Calibri"/>
              </a:rPr>
              <a:t>-se</a:t>
            </a:r>
            <a:br>
              <a:rPr sz="3840" dirty="0">
                <a:solidFill>
                  <a:srgbClr val="1E1E1E"/>
                </a:solidFill>
                <a:latin typeface="Calibri"/>
              </a:rPr>
            </a:br>
            <a:r>
              <a:rPr sz="3840" dirty="0" err="1">
                <a:solidFill>
                  <a:srgbClr val="1E1E1E"/>
                </a:solidFill>
                <a:latin typeface="Calibri"/>
              </a:rPr>
              <a:t>só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na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Páscoa e no Natal.</a:t>
            </a:r>
            <a:br>
              <a:rPr sz="3840" dirty="0">
                <a:solidFill>
                  <a:srgbClr val="1E1E1E"/>
                </a:solidFill>
                <a:latin typeface="Calibri"/>
              </a:rPr>
            </a:br>
            <a:r>
              <a:rPr sz="3840" dirty="0">
                <a:solidFill>
                  <a:srgbClr val="1E1E1E"/>
                </a:solidFill>
                <a:latin typeface="Calibri"/>
              </a:rPr>
              <a:t>Dizem-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lhe</a:t>
            </a:r>
            <a:r>
              <a:rPr sz="3840" dirty="0">
                <a:solidFill>
                  <a:srgbClr val="1E1E1E"/>
                </a:solidFill>
                <a:latin typeface="Calibri"/>
              </a:rPr>
              <a:t>: de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descobrir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um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mundo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que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já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existe</a:t>
            </a:r>
            <a:br>
              <a:rPr sz="3840" dirty="0">
                <a:solidFill>
                  <a:srgbClr val="1E1E1E"/>
                </a:solidFill>
                <a:latin typeface="Calibri"/>
              </a:rPr>
            </a:br>
            <a:r>
              <a:rPr sz="3840" dirty="0">
                <a:solidFill>
                  <a:srgbClr val="1E1E1E"/>
                </a:solidFill>
                <a:latin typeface="Calibri"/>
              </a:rPr>
              <a:t>e de cem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roubaram-lhe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noventa</a:t>
            </a:r>
            <a:r>
              <a:rPr sz="3840" dirty="0">
                <a:solidFill>
                  <a:srgbClr val="1E1E1E"/>
                </a:solidFill>
                <a:latin typeface="Calibri"/>
              </a:rPr>
              <a:t> e </a:t>
            </a:r>
            <a:r>
              <a:rPr sz="3840" dirty="0" err="1">
                <a:solidFill>
                  <a:srgbClr val="1E1E1E"/>
                </a:solidFill>
                <a:latin typeface="Calibri"/>
              </a:rPr>
              <a:t>nove</a:t>
            </a:r>
            <a:r>
              <a:rPr sz="3840" dirty="0">
                <a:solidFill>
                  <a:srgbClr val="1E1E1E"/>
                </a:solidFill>
                <a:latin typeface="Calibri"/>
              </a:rPr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080" y="1645920"/>
            <a:ext cx="8778240" cy="422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48640">
              <a:defRPr sz="3200">
                <a:solidFill>
                  <a:srgbClr val="1E1E1E"/>
                </a:solidFill>
              </a:defRPr>
            </a:pPr>
            <a:r>
              <a:rPr sz="3840">
                <a:solidFill>
                  <a:srgbClr val="1E1E1E"/>
                </a:solidFill>
                <a:latin typeface="Calibri"/>
              </a:rPr>
              <a:t>Dizem-lhe:</a:t>
            </a:r>
            <a:br>
              <a:rPr sz="3840">
                <a:solidFill>
                  <a:srgbClr val="1E1E1E"/>
                </a:solidFill>
                <a:latin typeface="Calibri"/>
              </a:rPr>
            </a:br>
            <a:r>
              <a:rPr sz="3840">
                <a:solidFill>
                  <a:srgbClr val="1E1E1E"/>
                </a:solidFill>
                <a:latin typeface="Calibri"/>
              </a:rPr>
              <a:t>que o jogo e o trabalho,</a:t>
            </a:r>
            <a:br>
              <a:rPr sz="3840">
                <a:solidFill>
                  <a:srgbClr val="1E1E1E"/>
                </a:solidFill>
                <a:latin typeface="Calibri"/>
              </a:rPr>
            </a:br>
            <a:r>
              <a:rPr sz="3840">
                <a:solidFill>
                  <a:srgbClr val="1E1E1E"/>
                </a:solidFill>
                <a:latin typeface="Calibri"/>
              </a:rPr>
              <a:t>a realidade e a fantasia,</a:t>
            </a:r>
            <a:br>
              <a:rPr sz="3840">
                <a:solidFill>
                  <a:srgbClr val="1E1E1E"/>
                </a:solidFill>
                <a:latin typeface="Calibri"/>
              </a:rPr>
            </a:br>
            <a:r>
              <a:rPr sz="3840">
                <a:solidFill>
                  <a:srgbClr val="1E1E1E"/>
                </a:solidFill>
                <a:latin typeface="Calibri"/>
              </a:rPr>
              <a:t>a ciência e a imaginação,</a:t>
            </a:r>
            <a:br>
              <a:rPr sz="3840">
                <a:solidFill>
                  <a:srgbClr val="1E1E1E"/>
                </a:solidFill>
                <a:latin typeface="Calibri"/>
              </a:rPr>
            </a:br>
            <a:r>
              <a:rPr sz="3840">
                <a:solidFill>
                  <a:srgbClr val="1E1E1E"/>
                </a:solidFill>
                <a:latin typeface="Calibri"/>
              </a:rPr>
              <a:t>o céu e a terra,</a:t>
            </a:r>
            <a:br>
              <a:rPr sz="3840">
                <a:solidFill>
                  <a:srgbClr val="1E1E1E"/>
                </a:solidFill>
                <a:latin typeface="Calibri"/>
              </a:rPr>
            </a:br>
            <a:r>
              <a:rPr sz="3840">
                <a:solidFill>
                  <a:srgbClr val="1E1E1E"/>
                </a:solidFill>
                <a:latin typeface="Calibri"/>
              </a:rPr>
              <a:t>a razão e o sonho</a:t>
            </a:r>
            <a:br>
              <a:rPr sz="3840">
                <a:solidFill>
                  <a:srgbClr val="1E1E1E"/>
                </a:solidFill>
                <a:latin typeface="Calibri"/>
              </a:rPr>
            </a:br>
            <a:r>
              <a:rPr sz="3840">
                <a:solidFill>
                  <a:srgbClr val="1E1E1E"/>
                </a:solidFill>
                <a:latin typeface="Calibri"/>
              </a:rPr>
              <a:t>são coisas que não estão juntas.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1543" y="0"/>
            <a:ext cx="10970057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4FF2668A-9B96-77E6-99DF-77C2F94394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58" r="9604" b="-1"/>
          <a:stretch>
            <a:fillRect/>
          </a:stretch>
        </p:blipFill>
        <p:spPr>
          <a:xfrm>
            <a:off x="5379081" y="0"/>
            <a:ext cx="8702677" cy="82295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0" y="0"/>
            <a:ext cx="6651235" cy="82296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642" y="1478043"/>
            <a:ext cx="5333269" cy="5812105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/>
          <a:p>
            <a:pPr defTabSz="1097280">
              <a:lnSpc>
                <a:spcPct val="90000"/>
              </a:lnSpc>
              <a:spcAft>
                <a:spcPts val="720"/>
              </a:spcAft>
              <a:defRPr sz="3200">
                <a:solidFill>
                  <a:srgbClr val="1E1E1E"/>
                </a:solidFill>
              </a:defRPr>
            </a:pPr>
            <a:r>
              <a:rPr lang="en-US" sz="5760" dirty="0">
                <a:solidFill>
                  <a:srgbClr val="1E1E1E"/>
                </a:solidFill>
                <a:latin typeface="Calibri"/>
              </a:rPr>
              <a:t>Dizem-</a:t>
            </a:r>
            <a:r>
              <a:rPr lang="en-US" sz="5760" dirty="0" err="1">
                <a:solidFill>
                  <a:srgbClr val="1E1E1E"/>
                </a:solidFill>
                <a:latin typeface="Calibri"/>
              </a:rPr>
              <a:t>lhe</a:t>
            </a:r>
            <a:r>
              <a:rPr lang="en-US" sz="5760" dirty="0">
                <a:solidFill>
                  <a:srgbClr val="1E1E1E"/>
                </a:solidFill>
                <a:latin typeface="Calibri"/>
              </a:rPr>
              <a:t>, </a:t>
            </a:r>
            <a:r>
              <a:rPr lang="en-US" sz="5760" dirty="0" err="1">
                <a:solidFill>
                  <a:srgbClr val="1E1E1E"/>
                </a:solidFill>
                <a:latin typeface="Calibri"/>
              </a:rPr>
              <a:t>enfim</a:t>
            </a:r>
            <a:r>
              <a:rPr lang="en-US" sz="5760" dirty="0">
                <a:solidFill>
                  <a:srgbClr val="1E1E1E"/>
                </a:solidFill>
                <a:latin typeface="Calibri"/>
              </a:rPr>
              <a:t>,</a:t>
            </a:r>
            <a:br>
              <a:rPr lang="en-US" sz="5760" dirty="0">
                <a:solidFill>
                  <a:srgbClr val="1E1E1E"/>
                </a:solidFill>
                <a:latin typeface="Calibri"/>
              </a:rPr>
            </a:br>
            <a:r>
              <a:rPr lang="en-US" sz="5760" dirty="0">
                <a:solidFill>
                  <a:srgbClr val="1E1E1E"/>
                </a:solidFill>
                <a:latin typeface="Calibri"/>
              </a:rPr>
              <a:t>que as cem </a:t>
            </a:r>
            <a:r>
              <a:rPr lang="en-US" sz="5760" dirty="0" err="1">
                <a:solidFill>
                  <a:srgbClr val="1E1E1E"/>
                </a:solidFill>
                <a:latin typeface="Calibri"/>
              </a:rPr>
              <a:t>não</a:t>
            </a:r>
            <a:r>
              <a:rPr lang="en-US" sz="5760" dirty="0">
                <a:solidFill>
                  <a:srgbClr val="1E1E1E"/>
                </a:solidFill>
                <a:latin typeface="Calibri"/>
              </a:rPr>
              <a:t> </a:t>
            </a:r>
            <a:r>
              <a:rPr lang="en-US" sz="5760" dirty="0" err="1">
                <a:solidFill>
                  <a:srgbClr val="1E1E1E"/>
                </a:solidFill>
                <a:latin typeface="Calibri"/>
              </a:rPr>
              <a:t>existem</a:t>
            </a:r>
            <a:r>
              <a:rPr lang="en-US" sz="5760" dirty="0">
                <a:solidFill>
                  <a:srgbClr val="1E1E1E"/>
                </a:solidFill>
                <a:latin typeface="Calibri"/>
              </a:rPr>
              <a:t>.</a:t>
            </a:r>
            <a:br>
              <a:rPr lang="en-US" sz="5760" dirty="0">
                <a:solidFill>
                  <a:srgbClr val="1E1E1E"/>
                </a:solidFill>
                <a:latin typeface="Calibri"/>
              </a:rPr>
            </a:br>
            <a:r>
              <a:rPr lang="en-US" sz="5760" dirty="0">
                <a:solidFill>
                  <a:srgbClr val="1E1E1E"/>
                </a:solidFill>
                <a:latin typeface="Calibri"/>
              </a:rPr>
              <a:t>A </a:t>
            </a:r>
            <a:r>
              <a:rPr lang="en-US" sz="5760" dirty="0" err="1">
                <a:solidFill>
                  <a:srgbClr val="1E1E1E"/>
                </a:solidFill>
                <a:latin typeface="Calibri"/>
              </a:rPr>
              <a:t>criança</a:t>
            </a:r>
            <a:r>
              <a:rPr lang="en-US" sz="5760" dirty="0">
                <a:solidFill>
                  <a:srgbClr val="1E1E1E"/>
                </a:solidFill>
                <a:latin typeface="Calibri"/>
              </a:rPr>
              <a:t> </a:t>
            </a:r>
            <a:r>
              <a:rPr lang="en-US" sz="5760" dirty="0" err="1">
                <a:solidFill>
                  <a:srgbClr val="1E1E1E"/>
                </a:solidFill>
                <a:latin typeface="Calibri"/>
              </a:rPr>
              <a:t>diz</a:t>
            </a:r>
            <a:r>
              <a:rPr lang="en-US" sz="5760" dirty="0">
                <a:solidFill>
                  <a:srgbClr val="1E1E1E"/>
                </a:solidFill>
                <a:latin typeface="Calibri"/>
              </a:rPr>
              <a:t>,</a:t>
            </a:r>
            <a:br>
              <a:rPr lang="en-US" sz="5760" dirty="0">
                <a:solidFill>
                  <a:srgbClr val="1E1E1E"/>
                </a:solidFill>
                <a:latin typeface="Calibri"/>
              </a:rPr>
            </a:br>
            <a:r>
              <a:rPr lang="en-US" sz="5760" dirty="0" err="1">
                <a:solidFill>
                  <a:srgbClr val="1E1E1E"/>
                </a:solidFill>
                <a:latin typeface="Calibri"/>
              </a:rPr>
              <a:t>em</a:t>
            </a:r>
            <a:r>
              <a:rPr lang="en-US" sz="5760" dirty="0">
                <a:solidFill>
                  <a:srgbClr val="1E1E1E"/>
                </a:solidFill>
                <a:latin typeface="Calibri"/>
              </a:rPr>
              <a:t> </a:t>
            </a:r>
            <a:r>
              <a:rPr lang="en-US" sz="5760" dirty="0" err="1">
                <a:solidFill>
                  <a:srgbClr val="1E1E1E"/>
                </a:solidFill>
                <a:latin typeface="Calibri"/>
              </a:rPr>
              <a:t>vez</a:t>
            </a:r>
            <a:r>
              <a:rPr lang="en-US" sz="5760" dirty="0">
                <a:solidFill>
                  <a:srgbClr val="1E1E1E"/>
                </a:solidFill>
                <a:latin typeface="Calibri"/>
              </a:rPr>
              <a:t> </a:t>
            </a:r>
            <a:r>
              <a:rPr lang="en-US" sz="5760" dirty="0" err="1">
                <a:solidFill>
                  <a:srgbClr val="1E1E1E"/>
                </a:solidFill>
                <a:latin typeface="Calibri"/>
              </a:rPr>
              <a:t>disso</a:t>
            </a:r>
            <a:r>
              <a:rPr lang="en-US" sz="5760" dirty="0">
                <a:solidFill>
                  <a:srgbClr val="1E1E1E"/>
                </a:solidFill>
                <a:latin typeface="Calibri"/>
              </a:rPr>
              <a:t>: as cem </a:t>
            </a:r>
            <a:r>
              <a:rPr lang="en-US" sz="5760" dirty="0" err="1">
                <a:solidFill>
                  <a:srgbClr val="1E1E1E"/>
                </a:solidFill>
                <a:latin typeface="Calibri"/>
              </a:rPr>
              <a:t>existem</a:t>
            </a:r>
            <a:r>
              <a:rPr lang="en-US" sz="5760" dirty="0">
                <a:solidFill>
                  <a:srgbClr val="1E1E1E"/>
                </a:solidFill>
                <a:latin typeface="Calibri"/>
              </a:rPr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793789" y="773430"/>
            <a:ext cx="13042821" cy="283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1150"/>
              </a:lnSpc>
              <a:buNone/>
            </a:pPr>
            <a:r>
              <a:rPr lang="en-US" sz="8900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Nosso Compromisso: Voz e Futuro</a:t>
            </a:r>
            <a:endParaRPr lang="en-US" sz="8900" dirty="0"/>
          </a:p>
        </p:txBody>
      </p:sp>
      <p:sp>
        <p:nvSpPr>
          <p:cNvPr id="5" name="Text 2"/>
          <p:cNvSpPr/>
          <p:nvPr/>
        </p:nvSpPr>
        <p:spPr>
          <a:xfrm>
            <a:off x="1070551" y="6705232"/>
            <a:ext cx="106490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 o Ministério Público é a instituição que defende os direitos fundamentais, não podemos nos omitir em relação ao direito de crianças e adolescentes de serem ouvidos e considerados em todas as decisões que lhes dizem </a:t>
            </a:r>
            <a:r>
              <a:rPr lang="en-US" sz="2400" dirty="0" err="1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respeito</a:t>
            </a:r>
            <a:r>
              <a:rPr lang="en-US" sz="24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2400" dirty="0"/>
          </a:p>
        </p:txBody>
      </p:sp>
      <p:sp>
        <p:nvSpPr>
          <p:cNvPr id="6" name="Shape 3"/>
          <p:cNvSpPr/>
          <p:nvPr/>
        </p:nvSpPr>
        <p:spPr>
          <a:xfrm>
            <a:off x="793790" y="4594027"/>
            <a:ext cx="30480" cy="1236107"/>
          </a:xfrm>
          <a:prstGeom prst="rect">
            <a:avLst/>
          </a:prstGeom>
          <a:solidFill>
            <a:srgbClr val="3257B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996440" y="4309330"/>
            <a:ext cx="10928861" cy="12361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40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escuta ativa e o respeito à voz da infância são pilares inegociáveis para a construção de uma sociedade mais justa e digna para todos.</a:t>
            </a:r>
            <a:endParaRPr lang="en-US" sz="4000" dirty="0"/>
          </a:p>
        </p:txBody>
      </p:sp>
      <p:pic>
        <p:nvPicPr>
          <p:cNvPr id="8" name="Picture 2" descr="logo 20anos">
            <a:extLst>
              <a:ext uri="{FF2B5EF4-FFF2-40B4-BE49-F238E27FC236}">
                <a16:creationId xmlns:a16="http://schemas.microsoft.com/office/drawing/2014/main" id="{9C9DAABC-3A3E-9D2C-EBA1-310F10ABD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1660" y="7621253"/>
            <a:ext cx="1948740" cy="60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72911" y="596951"/>
            <a:ext cx="3587440" cy="387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 Dor da Invisibilidade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4670308" y="1024575"/>
            <a:ext cx="5394246" cy="387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dirty="0">
                <a:solidFill>
                  <a:srgbClr val="C91313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“Alguém finalmente vai me escutar?”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433507" y="7667268"/>
            <a:ext cx="15240" cy="387072"/>
          </a:xfrm>
          <a:prstGeom prst="rect">
            <a:avLst/>
          </a:prstGeom>
          <a:solidFill>
            <a:srgbClr val="3257B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5894335" y="4434834"/>
            <a:ext cx="4409122" cy="380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 Força da Simplicidade</a:t>
            </a:r>
            <a:endParaRPr lang="en-US" sz="22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393" y="3409593"/>
            <a:ext cx="4820007" cy="482000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Text 6"/>
          <p:cNvSpPr/>
          <p:nvPr/>
        </p:nvSpPr>
        <p:spPr>
          <a:xfrm>
            <a:off x="3265527" y="4815802"/>
            <a:ext cx="6544866" cy="774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2400" dirty="0">
                <a:solidFill>
                  <a:srgbClr val="C91313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“Eu só queria poder escolher o cardápio de vez em quando.”</a:t>
            </a:r>
            <a:endParaRPr lang="en-US" sz="2400" dirty="0"/>
          </a:p>
        </p:txBody>
      </p:sp>
      <p:sp>
        <p:nvSpPr>
          <p:cNvPr id="11" name="Shape 7"/>
          <p:cNvSpPr/>
          <p:nvPr/>
        </p:nvSpPr>
        <p:spPr>
          <a:xfrm>
            <a:off x="7473910" y="7667268"/>
            <a:ext cx="15240" cy="774144"/>
          </a:xfrm>
          <a:prstGeom prst="rect">
            <a:avLst/>
          </a:prstGeom>
          <a:solidFill>
            <a:srgbClr val="3257B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9"/>
          <p:cNvSpPr/>
          <p:nvPr/>
        </p:nvSpPr>
        <p:spPr>
          <a:xfrm>
            <a:off x="3469789" y="5866150"/>
            <a:ext cx="6136343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— Menina de 12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anos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acolhida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SAICA</a:t>
            </a:r>
            <a:endParaRPr lang="en-US" dirty="0"/>
          </a:p>
          <a:p>
            <a:pPr marL="0" indent="0" algn="r">
              <a:buNone/>
            </a:pPr>
            <a:endParaRPr lang="en-US" dirty="0">
              <a:solidFill>
                <a:srgbClr val="15213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r">
              <a:buNone/>
            </a:pP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 fala revela que a participação não se restringe a grandes conselhos ou espaços institucionais. Ela floresce nos detalhes do cotidiano, no direito fundamental de opinar sobre aquilo que afeta diretamente a vida da criança, promovendo um senso de autonomia e pertencimento.</a:t>
            </a:r>
            <a:endParaRPr lang="en-US" dirty="0"/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CB4FB6D0-5B6A-5851-993A-5EB11634D65F}"/>
              </a:ext>
            </a:extLst>
          </p:cNvPr>
          <p:cNvSpPr/>
          <p:nvPr/>
        </p:nvSpPr>
        <p:spPr>
          <a:xfrm>
            <a:off x="4670308" y="1848893"/>
            <a:ext cx="5277256" cy="1743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— Menino de 11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anos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acolhido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pela 4a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vez</a:t>
            </a:r>
            <a:endParaRPr lang="en-US" dirty="0"/>
          </a:p>
          <a:p>
            <a:pPr marL="0" indent="0" algn="l">
              <a:buNone/>
            </a:pPr>
            <a:endParaRPr lang="en-US" dirty="0">
              <a:solidFill>
                <a:srgbClr val="15213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buNone/>
            </a:pP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Essa pergunta nos confronta com a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realidade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É um lembrete pungente de que a negligência em escutar pode ser tão devastadora quanto a própria violência, reforçando a sensação de desamparo e invisibilidade.</a:t>
            </a:r>
            <a:endParaRPr lang="en-US" dirty="0"/>
          </a:p>
        </p:txBody>
      </p:sp>
      <p:pic>
        <p:nvPicPr>
          <p:cNvPr id="16" name="Imagem 15" descr="Desenho de rosto de pessoa visto de perto&#10;&#10;O conteúdo gerado por IA pode estar incorreto.">
            <a:extLst>
              <a:ext uri="{FF2B5EF4-FFF2-40B4-BE49-F238E27FC236}">
                <a16:creationId xmlns:a16="http://schemas.microsoft.com/office/drawing/2014/main" id="{300F92A5-7736-0FFE-1CC9-A3A4522CB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419594" cy="441959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91DC3B0-F2A7-260F-A948-A1487AC320E7}"/>
              </a:ext>
            </a:extLst>
          </p:cNvPr>
          <p:cNvSpPr txBox="1"/>
          <p:nvPr/>
        </p:nvSpPr>
        <p:spPr>
          <a:xfrm>
            <a:off x="411480" y="1541935"/>
            <a:ext cx="13978288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/>
              <a:t>Nas ações protetivas em que atua</a:t>
            </a:r>
            <a:r>
              <a:rPr lang="pt-BR" sz="2800" dirty="0"/>
              <a:t> como </a:t>
            </a:r>
            <a:r>
              <a:rPr lang="pt-BR" sz="2800" b="1" dirty="0"/>
              <a:t>substituto processual</a:t>
            </a:r>
            <a:r>
              <a:rPr lang="pt-BR" sz="2800" dirty="0"/>
              <a:t>, dando voz a crianças que </a:t>
            </a:r>
            <a:r>
              <a:rPr lang="pt-BR" sz="2800" b="1" dirty="0"/>
              <a:t>não chegariam sozinhas</a:t>
            </a:r>
            <a:r>
              <a:rPr lang="pt-BR" sz="2800" dirty="0"/>
              <a:t> ao Judiciário;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/>
              <a:t>Nas visitas</a:t>
            </a:r>
            <a:r>
              <a:rPr lang="pt-BR" sz="2800" dirty="0"/>
              <a:t> a acolhimentos e unidades socioeducativas, ouvindo crianças adolescentes;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Na </a:t>
            </a:r>
            <a:r>
              <a:rPr lang="pt-BR" sz="2800" b="1" dirty="0"/>
              <a:t>oitiva informal</a:t>
            </a:r>
            <a:r>
              <a:rPr lang="pt-BR" sz="2800" dirty="0"/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800" b="1" dirty="0"/>
              <a:t>Na família</a:t>
            </a:r>
            <a:r>
              <a:rPr lang="pt-BR" sz="2800" dirty="0"/>
              <a:t>, como </a:t>
            </a:r>
            <a:r>
              <a:rPr lang="pt-BR" sz="2800" b="1" dirty="0"/>
              <a:t>custos legis</a:t>
            </a:r>
            <a:r>
              <a:rPr lang="pt-BR" sz="2800" dirty="0"/>
              <a:t>, garantindo que guarda, adoção e convivência </a:t>
            </a:r>
            <a:r>
              <a:rPr lang="pt-BR" sz="2800" b="1" dirty="0"/>
              <a:t>considerem</a:t>
            </a:r>
            <a:r>
              <a:rPr lang="pt-BR" sz="2800" dirty="0"/>
              <a:t> a opinião da criança;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/>
              <a:t>Na rede de proteção </a:t>
            </a:r>
            <a:r>
              <a:rPr lang="pt-BR" sz="2800" dirty="0"/>
              <a:t>com a </a:t>
            </a:r>
            <a:r>
              <a:rPr lang="pt-BR" sz="2800" b="1" dirty="0"/>
              <a:t>escuta especializada;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800" b="1" dirty="0"/>
              <a:t>No criminal</a:t>
            </a:r>
            <a:r>
              <a:rPr lang="pt-BR" sz="2800" dirty="0"/>
              <a:t>, com </a:t>
            </a:r>
            <a:r>
              <a:rPr lang="pt-BR" sz="2800" b="1" dirty="0"/>
              <a:t>depoimento especial</a:t>
            </a:r>
            <a:r>
              <a:rPr lang="pt-BR" sz="2800" dirty="0"/>
              <a:t> (Lei 13.431/2017), prevenindo revitimização e afirmando que a palavra da criança </a:t>
            </a:r>
            <a:r>
              <a:rPr lang="pt-BR" sz="2800" b="1" dirty="0"/>
              <a:t>importa;</a:t>
            </a:r>
            <a:endParaRPr lang="pt-BR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800" b="1" dirty="0"/>
              <a:t>No fomento às políticas públicas</a:t>
            </a:r>
            <a:r>
              <a:rPr lang="pt-BR" sz="2800" dirty="0"/>
              <a:t>, exigindo diagnósticos e planos </a:t>
            </a:r>
            <a:r>
              <a:rPr lang="pt-BR" sz="2800" b="1" dirty="0"/>
              <a:t>com escuta direta</a:t>
            </a:r>
            <a:r>
              <a:rPr lang="pt-BR" sz="2800" dirty="0"/>
              <a:t> de crianças e adolescentes;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800" b="1" dirty="0"/>
              <a:t>No fortalecimento das instâncias de gestão democrática</a:t>
            </a:r>
            <a:r>
              <a:rPr lang="pt-BR" sz="2800" dirty="0"/>
              <a:t>, estimulando conselhos, conferências e fóruns </a:t>
            </a:r>
            <a:r>
              <a:rPr lang="pt-BR" sz="2800" b="1" dirty="0"/>
              <a:t>com voz ativa</a:t>
            </a:r>
            <a:r>
              <a:rPr lang="pt-BR" sz="2800" dirty="0"/>
              <a:t> de adolescentes;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800" dirty="0"/>
              <a:t>Na ações cíveis em geral, defesa do </a:t>
            </a:r>
            <a:r>
              <a:rPr lang="pt-BR" sz="2800" b="1" dirty="0"/>
              <a:t>Meio Ambiente</a:t>
            </a:r>
            <a:r>
              <a:rPr lang="pt-BR" sz="2800" dirty="0"/>
              <a:t> e da </a:t>
            </a:r>
            <a:r>
              <a:rPr lang="pt-BR" sz="2800" b="1" dirty="0"/>
              <a:t>Habitação e Urbanismo</a:t>
            </a:r>
            <a:r>
              <a:rPr lang="pt-BR" sz="2800" dirty="0"/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800" dirty="0"/>
              <a:t>E </a:t>
            </a:r>
            <a:r>
              <a:rPr lang="pt-BR" sz="2800" b="1" dirty="0"/>
              <a:t>dentro do próprio MP</a:t>
            </a:r>
            <a:r>
              <a:rPr lang="pt-BR" sz="2800" dirty="0"/>
              <a:t>, com </a:t>
            </a:r>
            <a:r>
              <a:rPr lang="pt-BR" sz="2800" b="1" dirty="0"/>
              <a:t>atendimento acessível, sensível e acolhedor</a:t>
            </a:r>
            <a:r>
              <a:rPr lang="pt-BR" sz="2800" dirty="0"/>
              <a:t>.</a:t>
            </a: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0ACB552-C0EC-25C5-79E2-29BBE5A1FB71}"/>
              </a:ext>
            </a:extLst>
          </p:cNvPr>
          <p:cNvSpPr txBox="1"/>
          <p:nvPr/>
        </p:nvSpPr>
        <p:spPr>
          <a:xfrm>
            <a:off x="411480" y="66188"/>
            <a:ext cx="13807440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</a:rPr>
              <a:t>E o Ministério Público tem muitos caminhos para transformar a pergunta </a:t>
            </a:r>
            <a:r>
              <a:rPr lang="pt-BR" sz="4000" b="1" i="1" dirty="0">
                <a:solidFill>
                  <a:schemeClr val="accent1"/>
                </a:solidFill>
              </a:rPr>
              <a:t>‘vão me ouvir?’</a:t>
            </a:r>
            <a:r>
              <a:rPr lang="pt-BR" sz="4000" b="1" dirty="0">
                <a:solidFill>
                  <a:schemeClr val="accent1"/>
                </a:solidFill>
              </a:rPr>
              <a:t> em </a:t>
            </a:r>
            <a:r>
              <a:rPr lang="pt-BR" sz="4000" b="1" i="1" dirty="0">
                <a:solidFill>
                  <a:schemeClr val="accent1"/>
                </a:solidFill>
              </a:rPr>
              <a:t>‘minha voz foi levada a sério’</a:t>
            </a:r>
            <a:r>
              <a:rPr lang="pt-BR" sz="4000" b="1" dirty="0">
                <a:solidFill>
                  <a:schemeClr val="accent1"/>
                </a:solidFill>
              </a:rPr>
              <a:t>:</a:t>
            </a:r>
          </a:p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D4DA175-E0CF-FFAB-E636-8622008E7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750" y="7466972"/>
            <a:ext cx="2331922" cy="7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86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91583" y="748903"/>
            <a:ext cx="10247114" cy="523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32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Participar não é Concessão: É Existir com Dignidade</a:t>
            </a:r>
            <a:endParaRPr lang="en-US" sz="3250" dirty="0"/>
          </a:p>
        </p:txBody>
      </p:sp>
      <p:sp>
        <p:nvSpPr>
          <p:cNvPr id="3" name="Shape 1"/>
          <p:cNvSpPr/>
          <p:nvPr/>
        </p:nvSpPr>
        <p:spPr>
          <a:xfrm>
            <a:off x="732711" y="1691045"/>
            <a:ext cx="4248745" cy="3589377"/>
          </a:xfrm>
          <a:prstGeom prst="roundRect">
            <a:avLst>
              <a:gd name="adj" fmla="val 875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11" y="1691045"/>
            <a:ext cx="91440" cy="358937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56323" y="1923217"/>
            <a:ext cx="3692962" cy="654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b="1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Participação Começa no Detalhe</a:t>
            </a:r>
            <a:endParaRPr lang="en-US" sz="2200" b="1" dirty="0"/>
          </a:p>
        </p:txBody>
      </p:sp>
      <p:sp>
        <p:nvSpPr>
          <p:cNvPr id="6" name="Text 3"/>
          <p:cNvSpPr/>
          <p:nvPr/>
        </p:nvSpPr>
        <p:spPr>
          <a:xfrm>
            <a:off x="1056323" y="2702957"/>
            <a:ext cx="3692962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dignidade infantil é construída nas pequenas escolhas e na certeza de que sua voz tem valor. Cada oportunidade de escolha, por mais simples que seja, reforça a </a:t>
            </a:r>
            <a:r>
              <a:rPr lang="en-US" sz="20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individualidade e o respeito.</a:t>
            </a:r>
            <a:endParaRPr lang="en-US" sz="2000" b="1" dirty="0"/>
          </a:p>
        </p:txBody>
      </p:sp>
      <p:sp>
        <p:nvSpPr>
          <p:cNvPr id="7" name="Shape 4"/>
          <p:cNvSpPr/>
          <p:nvPr/>
        </p:nvSpPr>
        <p:spPr>
          <a:xfrm>
            <a:off x="5190768" y="1691045"/>
            <a:ext cx="4248745" cy="3589377"/>
          </a:xfrm>
          <a:prstGeom prst="roundRect">
            <a:avLst>
              <a:gd name="adj" fmla="val 875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768" y="1691045"/>
            <a:ext cx="91440" cy="358937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514380" y="1923217"/>
            <a:ext cx="3692962" cy="654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b="1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É Dignidade, Proteção e Humanidade</a:t>
            </a:r>
            <a:endParaRPr lang="en-US" sz="2200" b="1" dirty="0"/>
          </a:p>
        </p:txBody>
      </p:sp>
      <p:sp>
        <p:nvSpPr>
          <p:cNvPr id="10" name="Text 6"/>
          <p:cNvSpPr/>
          <p:nvPr/>
        </p:nvSpPr>
        <p:spPr>
          <a:xfrm>
            <a:off x="5514380" y="2702957"/>
            <a:ext cx="3692962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Garantir a participação é um </a:t>
            </a:r>
            <a:r>
              <a:rPr lang="en-US" sz="20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pilar da proteção integral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Significa reconhecer a criança como </a:t>
            </a:r>
            <a:r>
              <a:rPr lang="en-US" sz="20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sujeito de dire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itos, empoderando-a para influenciar as decisões que impactam seu bem-estar e futuro.</a:t>
            </a:r>
            <a:endParaRPr lang="en-US" sz="2000" dirty="0"/>
          </a:p>
        </p:txBody>
      </p:sp>
      <p:sp>
        <p:nvSpPr>
          <p:cNvPr id="11" name="Shape 7"/>
          <p:cNvSpPr/>
          <p:nvPr/>
        </p:nvSpPr>
        <p:spPr>
          <a:xfrm>
            <a:off x="9648825" y="1691045"/>
            <a:ext cx="4248864" cy="3589377"/>
          </a:xfrm>
          <a:prstGeom prst="roundRect">
            <a:avLst>
              <a:gd name="adj" fmla="val 875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825" y="1691045"/>
            <a:ext cx="91440" cy="358937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926716" y="1855155"/>
            <a:ext cx="3693081" cy="654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b="1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 Papel Vital do Ministério Público</a:t>
            </a:r>
            <a:endParaRPr lang="en-US" sz="2200" b="1" dirty="0"/>
          </a:p>
        </p:txBody>
      </p:sp>
      <p:sp>
        <p:nvSpPr>
          <p:cNvPr id="14" name="Text 9"/>
          <p:cNvSpPr/>
          <p:nvPr/>
        </p:nvSpPr>
        <p:spPr>
          <a:xfrm>
            <a:off x="9856351" y="2647291"/>
            <a:ext cx="3925252" cy="2345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 cada atuação, o MP tem a chance de transformar a pergunta "Alguém vai me escutar?" em uma afirmação: "Sim, minha voz foi levada a sério." </a:t>
            </a:r>
            <a:r>
              <a:rPr lang="en-US" sz="20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Nosso desafio é substituir o silêncio imposto pelo espaço da escuta ativa e significativa.</a:t>
            </a:r>
            <a:endParaRPr lang="en-US" sz="2000" b="1" dirty="0"/>
          </a:p>
        </p:txBody>
      </p:sp>
      <p:sp>
        <p:nvSpPr>
          <p:cNvPr id="15" name="Shape 10"/>
          <p:cNvSpPr/>
          <p:nvPr/>
        </p:nvSpPr>
        <p:spPr>
          <a:xfrm>
            <a:off x="732711" y="5620541"/>
            <a:ext cx="13164979" cy="33695"/>
          </a:xfrm>
          <a:prstGeom prst="rect">
            <a:avLst/>
          </a:prstGeom>
          <a:solidFill>
            <a:srgbClr val="15213F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1"/>
          <p:cNvSpPr/>
          <p:nvPr/>
        </p:nvSpPr>
        <p:spPr>
          <a:xfrm>
            <a:off x="2659618" y="6203632"/>
            <a:ext cx="9625132" cy="3925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3400" b="1" dirty="0">
                <a:solidFill>
                  <a:srgbClr val="C91313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“Crianças não precisam de porta-vozes. Precisam de microfones.”</a:t>
            </a:r>
            <a:endParaRPr lang="en-US" sz="3400" b="1" dirty="0"/>
          </a:p>
        </p:txBody>
      </p:sp>
      <p:sp>
        <p:nvSpPr>
          <p:cNvPr id="17" name="Text 12"/>
          <p:cNvSpPr/>
          <p:nvPr/>
        </p:nvSpPr>
        <p:spPr>
          <a:xfrm>
            <a:off x="1046678" y="6910149"/>
            <a:ext cx="1285101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Cada vez que o MP escuta uma criança, ele fortalece a democracia.</a:t>
            </a:r>
            <a:endParaRPr lang="en-US" sz="2200" dirty="0"/>
          </a:p>
        </p:txBody>
      </p:sp>
      <p:sp>
        <p:nvSpPr>
          <p:cNvPr id="18" name="Shape 13"/>
          <p:cNvSpPr/>
          <p:nvPr/>
        </p:nvSpPr>
        <p:spPr>
          <a:xfrm>
            <a:off x="732711" y="5889665"/>
            <a:ext cx="22860" cy="1591032"/>
          </a:xfrm>
          <a:prstGeom prst="rect">
            <a:avLst/>
          </a:prstGeom>
          <a:solidFill>
            <a:srgbClr val="3257B8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F8B7AE52-3719-FAC5-C34E-4A6E8AE21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4750" y="7466972"/>
            <a:ext cx="2331922" cy="7285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640" y="1402080"/>
            <a:ext cx="13548360" cy="6827520"/>
          </a:xfrm>
          <a:custGeom>
            <a:avLst/>
            <a:gdLst/>
            <a:ahLst/>
            <a:cxnLst/>
            <a:rect l="l" t="t" r="r" b="b"/>
            <a:pathLst>
              <a:path w="13788892" h="6307557">
                <a:moveTo>
                  <a:pt x="0" y="0"/>
                </a:moveTo>
                <a:lnTo>
                  <a:pt x="13788891" y="0"/>
                </a:lnTo>
                <a:lnTo>
                  <a:pt x="13788891" y="6307557"/>
                </a:lnTo>
                <a:lnTo>
                  <a:pt x="0" y="63075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5"/>
            </a:stretch>
          </a:blipFill>
        </p:spPr>
        <p:txBody>
          <a:bodyPr/>
          <a:lstStyle/>
          <a:p>
            <a:endParaRPr lang="pt-BR" sz="1440"/>
          </a:p>
        </p:txBody>
      </p:sp>
      <p:sp>
        <p:nvSpPr>
          <p:cNvPr id="3" name="TextBox 3"/>
          <p:cNvSpPr txBox="1"/>
          <p:nvPr/>
        </p:nvSpPr>
        <p:spPr>
          <a:xfrm>
            <a:off x="3311236" y="494142"/>
            <a:ext cx="8811491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8"/>
              </a:lnSpc>
            </a:pPr>
            <a:r>
              <a:rPr lang="en-US" sz="6070" b="1" spc="-42" dirty="0" err="1">
                <a:solidFill>
                  <a:schemeClr val="accent1"/>
                </a:solidFill>
                <a:latin typeface="Aileron Bold"/>
                <a:ea typeface="Aileron Bold"/>
                <a:cs typeface="Aileron Bold"/>
                <a:sym typeface="Aileron Bold"/>
              </a:rPr>
              <a:t>Participar</a:t>
            </a:r>
            <a:r>
              <a:rPr lang="en-US" sz="6070" b="1" spc="-42" dirty="0">
                <a:solidFill>
                  <a:schemeClr val="accent1"/>
                </a:solidFill>
                <a:latin typeface="Aileron Bold"/>
                <a:ea typeface="Aileron Bold"/>
                <a:cs typeface="Aileron Bold"/>
                <a:sym typeface="Aileron Bold"/>
              </a:rPr>
              <a:t> é um </a:t>
            </a:r>
            <a:r>
              <a:rPr lang="en-US" sz="6070" b="1" spc="-42" dirty="0" err="1">
                <a:solidFill>
                  <a:schemeClr val="accent1"/>
                </a:solidFill>
                <a:latin typeface="Aileron Bold"/>
                <a:ea typeface="Aileron Bold"/>
                <a:cs typeface="Aileron Bold"/>
                <a:sym typeface="Aileron Bold"/>
              </a:rPr>
              <a:t>direito</a:t>
            </a:r>
            <a:r>
              <a:rPr lang="en-US" sz="6070" b="1" spc="-42" dirty="0">
                <a:solidFill>
                  <a:schemeClr val="accent1"/>
                </a:solidFill>
                <a:latin typeface="Aileron Bold"/>
                <a:ea typeface="Aileron Bold"/>
                <a:cs typeface="Aileron Bold"/>
                <a:sym typeface="Aileron Bold"/>
              </a:rPr>
              <a:t>!</a:t>
            </a:r>
          </a:p>
          <a:p>
            <a:pPr>
              <a:lnSpc>
                <a:spcPts val="5888"/>
              </a:lnSpc>
            </a:pPr>
            <a:endParaRPr lang="en-US" sz="6070" b="1" spc="-42" dirty="0">
              <a:solidFill>
                <a:schemeClr val="accent1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79963" y="324853"/>
            <a:ext cx="70329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 Voz da Criança: Reconhecimento Global e Regional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230580" y="2118846"/>
            <a:ext cx="2098596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ONU: Compromisso Global</a:t>
            </a:r>
            <a:endParaRPr lang="en-US" sz="2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9895"/>
            <a:ext cx="4559705" cy="455970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54977" y="2489023"/>
            <a:ext cx="6780014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Artigo 12 da Convenção sobre os Direitos da Criança da ONU e o Comentário Geral nº 12 (2009) destacam que o direito de ser ouvido é um </a:t>
            </a:r>
            <a:r>
              <a:rPr lang="en-US" sz="20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valor fundamental e transversal. 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Não há limite de idade; até os mais jovens podem se expressar por gestos ou brincadeiras, e suas vozes devem ser levadas a sério.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0287103" y="2118846"/>
            <a:ext cx="2199405" cy="298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CIDH: Direcionamento Regional</a:t>
            </a:r>
            <a:endParaRPr lang="en-US" sz="22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696" y="3616036"/>
            <a:ext cx="4559704" cy="455970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745867" y="2456155"/>
            <a:ext cx="6653953" cy="5100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Resolução 5/23 (2023) da Comissão Interamericana de Direitos Humanos (CIDH) reafirma que crianças e adolescentes são titulares plenos de direitos, e sua participação ativa é essencial para o desenvolvimento integral. A CIDH estabelece princípios-chave:</a:t>
            </a:r>
            <a:endParaRPr lang="en-US" sz="2000" dirty="0"/>
          </a:p>
        </p:txBody>
      </p:sp>
      <p:sp>
        <p:nvSpPr>
          <p:cNvPr id="10" name="Text 6"/>
          <p:cNvSpPr/>
          <p:nvPr/>
        </p:nvSpPr>
        <p:spPr>
          <a:xfrm rot="10800000" flipV="1">
            <a:off x="5061060" y="4646420"/>
            <a:ext cx="4500162" cy="179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algn="l">
              <a:buSzPct val="100000"/>
              <a:buChar char="•"/>
            </a:pPr>
            <a:r>
              <a:rPr lang="en-US" sz="24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Interesse Superior</a:t>
            </a:r>
            <a:endParaRPr lang="en-US" sz="2400" b="1" dirty="0"/>
          </a:p>
        </p:txBody>
      </p:sp>
      <p:sp>
        <p:nvSpPr>
          <p:cNvPr id="11" name="Text 7"/>
          <p:cNvSpPr/>
          <p:nvPr/>
        </p:nvSpPr>
        <p:spPr>
          <a:xfrm rot="10800000" flipV="1">
            <a:off x="5052942" y="5090040"/>
            <a:ext cx="4500162" cy="179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algn="l">
              <a:buSzPct val="100000"/>
              <a:buChar char="•"/>
            </a:pPr>
            <a:r>
              <a:rPr lang="en-US" sz="24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Autonomia Progressiva</a:t>
            </a:r>
            <a:endParaRPr lang="en-US" sz="2400" b="1" dirty="0"/>
          </a:p>
        </p:txBody>
      </p:sp>
      <p:sp>
        <p:nvSpPr>
          <p:cNvPr id="12" name="Text 8"/>
          <p:cNvSpPr/>
          <p:nvPr/>
        </p:nvSpPr>
        <p:spPr>
          <a:xfrm rot="10800000" flipV="1">
            <a:off x="5052942" y="6429055"/>
            <a:ext cx="4500162" cy="179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algn="l">
              <a:buSzPct val="100000"/>
              <a:buChar char="•"/>
            </a:pPr>
            <a:r>
              <a:rPr lang="en-US" sz="24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Participação Significativa e </a:t>
            </a:r>
          </a:p>
          <a:p>
            <a:pPr marL="342900" algn="l">
              <a:buSzPct val="100000"/>
            </a:pPr>
            <a:r>
              <a:rPr lang="en-US" sz="24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Protagonista</a:t>
            </a:r>
            <a:endParaRPr lang="en-US" sz="2400" b="1" dirty="0"/>
          </a:p>
        </p:txBody>
      </p:sp>
      <p:sp>
        <p:nvSpPr>
          <p:cNvPr id="13" name="Text 9"/>
          <p:cNvSpPr/>
          <p:nvPr/>
        </p:nvSpPr>
        <p:spPr>
          <a:xfrm rot="10800000" flipV="1">
            <a:off x="5061060" y="5514360"/>
            <a:ext cx="4500162" cy="179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algn="l">
              <a:buSzPct val="100000"/>
              <a:buChar char="•"/>
            </a:pPr>
            <a:r>
              <a:rPr lang="en-US" sz="24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Acessibilidade</a:t>
            </a:r>
            <a:endParaRPr lang="en-US" sz="2400" b="1" dirty="0"/>
          </a:p>
        </p:txBody>
      </p:sp>
      <p:sp>
        <p:nvSpPr>
          <p:cNvPr id="14" name="Text 10"/>
          <p:cNvSpPr/>
          <p:nvPr/>
        </p:nvSpPr>
        <p:spPr>
          <a:xfrm rot="10800000" flipV="1">
            <a:off x="5061060" y="5938680"/>
            <a:ext cx="4500162" cy="179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algn="l">
              <a:buSzPct val="100000"/>
              <a:buChar char="•"/>
            </a:pPr>
            <a:r>
              <a:rPr lang="en-US" sz="24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Intergeracionalidade</a:t>
            </a:r>
            <a:endParaRPr lang="en-US" sz="2400" b="1" dirty="0"/>
          </a:p>
        </p:txBody>
      </p:sp>
      <p:sp>
        <p:nvSpPr>
          <p:cNvPr id="15" name="Text 11"/>
          <p:cNvSpPr/>
          <p:nvPr/>
        </p:nvSpPr>
        <p:spPr>
          <a:xfrm rot="10800000" flipV="1">
            <a:off x="5052942" y="7148837"/>
            <a:ext cx="4500162" cy="179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algn="l">
              <a:buSzPct val="100000"/>
              <a:buChar char="•"/>
            </a:pPr>
            <a:r>
              <a:rPr lang="en-US" sz="24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Segurança Pessoal</a:t>
            </a:r>
            <a:endParaRPr lang="en-US" sz="2400" b="1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3E1A11F-0902-2C34-CBD6-173E892461E6}"/>
              </a:ext>
            </a:extLst>
          </p:cNvPr>
          <p:cNvSpPr txBox="1"/>
          <p:nvPr/>
        </p:nvSpPr>
        <p:spPr>
          <a:xfrm>
            <a:off x="230580" y="848092"/>
            <a:ext cx="139426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O </a:t>
            </a:r>
            <a:r>
              <a:rPr lang="en-US" sz="2800" dirty="0" err="1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direito</a:t>
            </a:r>
            <a:r>
              <a:rPr lang="en-US" sz="2800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 de </a:t>
            </a:r>
            <a:r>
              <a:rPr lang="en-US" sz="2800" dirty="0" err="1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crianças</a:t>
            </a:r>
            <a:r>
              <a:rPr lang="en-US" sz="2800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 e </a:t>
            </a:r>
            <a:r>
              <a:rPr lang="en-US" sz="2800" dirty="0" err="1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adolescentes</a:t>
            </a:r>
            <a:r>
              <a:rPr lang="en-US" sz="2800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serem</a:t>
            </a:r>
            <a:r>
              <a:rPr lang="en-US" sz="2800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ouvidos</a:t>
            </a:r>
            <a:r>
              <a:rPr lang="en-US" sz="2800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 e </a:t>
            </a:r>
            <a:r>
              <a:rPr lang="en-US" sz="2800" dirty="0" err="1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levados</a:t>
            </a:r>
            <a:r>
              <a:rPr lang="en-US" sz="2800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 a </a:t>
            </a:r>
            <a:r>
              <a:rPr lang="en-US" sz="2800" dirty="0" err="1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sério</a:t>
            </a:r>
            <a:r>
              <a:rPr lang="en-US" sz="2800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  é um </a:t>
            </a:r>
            <a:r>
              <a:rPr lang="en-US" sz="2800" dirty="0" err="1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princípio</a:t>
            </a:r>
            <a:r>
              <a:rPr lang="en-US" sz="2800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 fundamental,  </a:t>
            </a:r>
            <a:r>
              <a:rPr lang="en-US" sz="2800" dirty="0" err="1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endossado</a:t>
            </a:r>
            <a:r>
              <a:rPr lang="en-US" sz="2800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por</a:t>
            </a:r>
            <a:r>
              <a:rPr lang="en-US" sz="2800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marcos</a:t>
            </a:r>
            <a:r>
              <a:rPr lang="en-US" sz="2800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legais</a:t>
            </a:r>
            <a:r>
              <a:rPr lang="en-US" sz="2800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internacionais</a:t>
            </a:r>
            <a:r>
              <a:rPr lang="en-US" sz="2800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 e </a:t>
            </a:r>
            <a:r>
              <a:rPr lang="en-US" sz="2800" dirty="0" err="1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regionais</a:t>
            </a:r>
            <a:r>
              <a:rPr lang="en-US" sz="2800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  <a:p>
            <a:pPr algn="ctr"/>
            <a:endParaRPr lang="pt-B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1"/>
          <p:cNvSpPr/>
          <p:nvPr/>
        </p:nvSpPr>
        <p:spPr>
          <a:xfrm>
            <a:off x="1154550" y="1167288"/>
            <a:ext cx="7876461" cy="1131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 </a:t>
            </a:r>
            <a:r>
              <a:rPr lang="en-US" sz="3550" dirty="0">
                <a:solidFill>
                  <a:srgbClr val="FF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CNMP</a:t>
            </a:r>
            <a:r>
              <a:rPr 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e a Voz da Infância: </a:t>
            </a:r>
          </a:p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Uma Nova Era de Participação</a:t>
            </a:r>
            <a:endParaRPr lang="en-US" sz="3550" dirty="0"/>
          </a:p>
        </p:txBody>
      </p:sp>
      <p:sp>
        <p:nvSpPr>
          <p:cNvPr id="7" name="Shape 3"/>
          <p:cNvSpPr/>
          <p:nvPr/>
        </p:nvSpPr>
        <p:spPr>
          <a:xfrm>
            <a:off x="633770" y="2813923"/>
            <a:ext cx="7876461" cy="1378744"/>
          </a:xfrm>
          <a:prstGeom prst="roundRect">
            <a:avLst>
              <a:gd name="adj" fmla="val 1970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656630" y="2836783"/>
            <a:ext cx="724376" cy="1333024"/>
          </a:xfrm>
          <a:prstGeom prst="rect">
            <a:avLst/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5"/>
          <p:cNvSpPr/>
          <p:nvPr/>
        </p:nvSpPr>
        <p:spPr>
          <a:xfrm>
            <a:off x="882968" y="3333512"/>
            <a:ext cx="271582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dirty="0"/>
          </a:p>
        </p:txBody>
      </p:sp>
      <p:sp>
        <p:nvSpPr>
          <p:cNvPr id="10" name="Text 6"/>
          <p:cNvSpPr/>
          <p:nvPr/>
        </p:nvSpPr>
        <p:spPr>
          <a:xfrm>
            <a:off x="1562100" y="2876430"/>
            <a:ext cx="2263854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 Grupo de Trabalho</a:t>
            </a: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1562100" y="3267908"/>
            <a:ext cx="6925270" cy="579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Criado em abril de 2025, este GT reúne membros do MP para colocar a participação infantojuvenil no centro da nossa atuação institucional, sob minha coordenação.</a:t>
            </a:r>
            <a:endParaRPr lang="en-US" dirty="0"/>
          </a:p>
        </p:txBody>
      </p:sp>
      <p:sp>
        <p:nvSpPr>
          <p:cNvPr id="12" name="Shape 8"/>
          <p:cNvSpPr/>
          <p:nvPr/>
        </p:nvSpPr>
        <p:spPr>
          <a:xfrm>
            <a:off x="633770" y="4373761"/>
            <a:ext cx="7876461" cy="1378744"/>
          </a:xfrm>
          <a:prstGeom prst="roundRect">
            <a:avLst>
              <a:gd name="adj" fmla="val 1970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Shape 9"/>
          <p:cNvSpPr/>
          <p:nvPr/>
        </p:nvSpPr>
        <p:spPr>
          <a:xfrm>
            <a:off x="656630" y="4396621"/>
            <a:ext cx="724376" cy="1333024"/>
          </a:xfrm>
          <a:prstGeom prst="rect">
            <a:avLst/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0"/>
          <p:cNvSpPr/>
          <p:nvPr/>
        </p:nvSpPr>
        <p:spPr>
          <a:xfrm>
            <a:off x="882968" y="4893350"/>
            <a:ext cx="271582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dirty="0"/>
          </a:p>
        </p:txBody>
      </p:sp>
      <p:sp>
        <p:nvSpPr>
          <p:cNvPr id="15" name="Text 11"/>
          <p:cNvSpPr/>
          <p:nvPr/>
        </p:nvSpPr>
        <p:spPr>
          <a:xfrm>
            <a:off x="1562100" y="4503830"/>
            <a:ext cx="2427446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Base Legal Inegociável</a:t>
            </a:r>
            <a:endParaRPr lang="en-US" dirty="0"/>
          </a:p>
        </p:txBody>
      </p:sp>
      <p:sp>
        <p:nvSpPr>
          <p:cNvPr id="16" name="Text 12"/>
          <p:cNvSpPr/>
          <p:nvPr/>
        </p:nvSpPr>
        <p:spPr>
          <a:xfrm>
            <a:off x="1562100" y="4895308"/>
            <a:ext cx="6925270" cy="579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direito à participação é assegurado pelo Art. 12 da Convenção sobre os Direitos da Criança e Arts. 16 e 17 do ECA, pilares da proteção integral.</a:t>
            </a:r>
            <a:endParaRPr lang="en-US" dirty="0"/>
          </a:p>
        </p:txBody>
      </p:sp>
      <p:sp>
        <p:nvSpPr>
          <p:cNvPr id="17" name="Shape 13"/>
          <p:cNvSpPr/>
          <p:nvPr/>
        </p:nvSpPr>
        <p:spPr>
          <a:xfrm>
            <a:off x="633770" y="5933599"/>
            <a:ext cx="7876461" cy="1668423"/>
          </a:xfrm>
          <a:prstGeom prst="roundRect">
            <a:avLst>
              <a:gd name="adj" fmla="val 1628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8" name="Shape 14"/>
          <p:cNvSpPr/>
          <p:nvPr/>
        </p:nvSpPr>
        <p:spPr>
          <a:xfrm>
            <a:off x="656630" y="5956459"/>
            <a:ext cx="724376" cy="1622703"/>
          </a:xfrm>
          <a:prstGeom prst="rect">
            <a:avLst/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Text 15"/>
          <p:cNvSpPr/>
          <p:nvPr/>
        </p:nvSpPr>
        <p:spPr>
          <a:xfrm>
            <a:off x="882968" y="6597968"/>
            <a:ext cx="271582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dirty="0"/>
          </a:p>
        </p:txBody>
      </p:sp>
      <p:sp>
        <p:nvSpPr>
          <p:cNvPr id="20" name="Text 16"/>
          <p:cNvSpPr/>
          <p:nvPr/>
        </p:nvSpPr>
        <p:spPr>
          <a:xfrm>
            <a:off x="1562100" y="6137553"/>
            <a:ext cx="3112651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Participação como Dignidade</a:t>
            </a:r>
            <a:endParaRPr lang="en-US" dirty="0"/>
          </a:p>
        </p:txBody>
      </p:sp>
      <p:sp>
        <p:nvSpPr>
          <p:cNvPr id="21" name="Text 17"/>
          <p:cNvSpPr/>
          <p:nvPr/>
        </p:nvSpPr>
        <p:spPr>
          <a:xfrm>
            <a:off x="1562100" y="6529030"/>
            <a:ext cx="6925270" cy="8690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Escuta qualificada e espaços acessíveis não são favores. São dimensões essenciais da dignidade, autonomia progressiva e pleno acesso à justiça para cada criança e adolescente.</a:t>
            </a:r>
            <a:endParaRPr lang="en-US" b="1" dirty="0"/>
          </a:p>
        </p:txBody>
      </p:sp>
      <p:pic>
        <p:nvPicPr>
          <p:cNvPr id="2052" name="Picture 4" descr="CNMP publica norma sobre investigações ...">
            <a:extLst>
              <a:ext uri="{FF2B5EF4-FFF2-40B4-BE49-F238E27FC236}">
                <a16:creationId xmlns:a16="http://schemas.microsoft.com/office/drawing/2014/main" id="{7768026B-7719-E5CF-93B0-4C218C0AB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4" r="20588"/>
          <a:stretch>
            <a:fillRect/>
          </a:stretch>
        </p:blipFill>
        <p:spPr bwMode="auto">
          <a:xfrm>
            <a:off x="9144000" y="1193363"/>
            <a:ext cx="5517539" cy="615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003" y="659059"/>
            <a:ext cx="8916353" cy="530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Objetivos do GT: Direcionando a Escuta Ativa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594003" y="1394103"/>
            <a:ext cx="13442394" cy="814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 base nos fundamentos legais e éticos, o objetivo central do nosso Grupo de Trabalho é propor estratégias e diretrizes robustas para fortalecer a atuação do Ministério Público brasileiro. Buscamos garantir que a voz de crianças e adolescentes seja efetivamente considerada em todos os espaços de tomada de decisão: judiciais, administrativos, institucionais e sociais.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646210" y="4210989"/>
            <a:ext cx="3696295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Pilares do Nosso Objetivo Geral</a:t>
            </a:r>
            <a:endParaRPr lang="en-US" sz="3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82" y="3121164"/>
            <a:ext cx="254556" cy="31813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94003" y="5133485"/>
            <a:ext cx="3787854" cy="814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Escuta</a:t>
            </a:r>
            <a:r>
              <a:rPr lang="en-US" sz="32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buNone/>
            </a:pPr>
            <a:r>
              <a:rPr lang="en-US" sz="32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Qualificada</a:t>
            </a:r>
            <a:endParaRPr lang="en-US" sz="3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984" y="3121164"/>
            <a:ext cx="254556" cy="31813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525746" y="5034603"/>
            <a:ext cx="3787973" cy="814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Centralidade da </a:t>
            </a:r>
            <a:r>
              <a:rPr lang="en-US" sz="32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Perspectiva</a:t>
            </a:r>
            <a:r>
              <a:rPr lang="en-US" sz="32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Infantojuvenil</a:t>
            </a:r>
            <a:endParaRPr lang="en-US" sz="32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506" y="3121164"/>
            <a:ext cx="254556" cy="31813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52193" y="4878229"/>
            <a:ext cx="3787973" cy="814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Canais Efetivos, Acessíveis e </a:t>
            </a:r>
            <a:r>
              <a:rPr lang="en-US" sz="32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Adequados</a:t>
            </a:r>
            <a:endParaRPr lang="en-US" sz="320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03" y="5322213"/>
            <a:ext cx="4367689" cy="22860"/>
          </a:xfrm>
          <a:prstGeom prst="rect">
            <a:avLst/>
          </a:prstGeom>
        </p:spPr>
      </p:pic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057186" y="5101590"/>
            <a:ext cx="8735187" cy="45719"/>
          </a:xfrm>
          <a:prstGeom prst="rect">
            <a:avLst/>
          </a:prstGeom>
        </p:spPr>
      </p:pic>
      <p:pic>
        <p:nvPicPr>
          <p:cNvPr id="23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478" y="3890493"/>
            <a:ext cx="6636306" cy="2286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8" name="Picture 2" descr="logo 20anos">
            <a:extLst>
              <a:ext uri="{FF2B5EF4-FFF2-40B4-BE49-F238E27FC236}">
                <a16:creationId xmlns:a16="http://schemas.microsoft.com/office/drawing/2014/main" id="{0F034916-3DA9-A593-93FA-D8B2F5D6C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582" y="7646928"/>
            <a:ext cx="1731818" cy="54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BCD7D7-017C-33C0-EF87-BC11A8A6985D}"/>
              </a:ext>
            </a:extLst>
          </p:cNvPr>
          <p:cNvSpPr txBox="1"/>
          <p:nvPr/>
        </p:nvSpPr>
        <p:spPr>
          <a:xfrm>
            <a:off x="460152" y="6477376"/>
            <a:ext cx="3494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Ir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além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ouvir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compreendendo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as nuances e o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contexto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cada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manifestação</a:t>
            </a:r>
            <a:endParaRPr lang="pt-BR" sz="20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74BBF46-F117-9B05-4887-1D19631A041B}"/>
              </a:ext>
            </a:extLst>
          </p:cNvPr>
          <p:cNvSpPr txBox="1"/>
          <p:nvPr/>
        </p:nvSpPr>
        <p:spPr>
          <a:xfrm>
            <a:off x="5421213" y="6674134"/>
            <a:ext cx="3787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Colocar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criança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o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adolescente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no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centro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todas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as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ações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decisões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</a:p>
          <a:p>
            <a:endParaRPr lang="pt-BR" sz="200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12A3AB9-6078-E8BA-6A25-8D29CB311E47}"/>
              </a:ext>
            </a:extLst>
          </p:cNvPr>
          <p:cNvSpPr txBox="1"/>
          <p:nvPr/>
        </p:nvSpPr>
        <p:spPr>
          <a:xfrm>
            <a:off x="10718831" y="6631265"/>
            <a:ext cx="4021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Criar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adaptar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meios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que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permitam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participação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plena e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segura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todas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as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crianças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pt-BR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3125</Words>
  <Application>Microsoft Office PowerPoint</Application>
  <PresentationFormat>Personalizar</PresentationFormat>
  <Paragraphs>251</Paragraphs>
  <Slides>27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27</vt:i4>
      </vt:variant>
    </vt:vector>
  </HeadingPairs>
  <TitlesOfParts>
    <vt:vector size="40" baseType="lpstr">
      <vt:lpstr>Aileron</vt:lpstr>
      <vt:lpstr>Arial</vt:lpstr>
      <vt:lpstr>Calibri</vt:lpstr>
      <vt:lpstr>Roboto Slab</vt:lpstr>
      <vt:lpstr>Arimo</vt:lpstr>
      <vt:lpstr>Roboto</vt:lpstr>
      <vt:lpstr>Lexend Bold</vt:lpstr>
      <vt:lpstr>Lexend</vt:lpstr>
      <vt:lpstr>Aileron Bold</vt:lpstr>
      <vt:lpstr>Aptos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Renata Lucia Mota Lima de Oliveira Rivitti</dc:creator>
  <cp:lastModifiedBy>Renata Lucia Mota Lima de Oliveira Rivitti</cp:lastModifiedBy>
  <cp:revision>1</cp:revision>
  <dcterms:created xsi:type="dcterms:W3CDTF">2025-09-07T20:39:34Z</dcterms:created>
  <dcterms:modified xsi:type="dcterms:W3CDTF">2025-09-09T12:06:31Z</dcterms:modified>
</cp:coreProperties>
</file>