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58" r:id="rId2"/>
  </p:sldMasterIdLst>
  <p:notesMasterIdLst>
    <p:notesMasterId r:id="rId35"/>
  </p:notesMasterIdLst>
  <p:sldIdLst>
    <p:sldId id="256" r:id="rId3"/>
    <p:sldId id="339" r:id="rId4"/>
    <p:sldId id="350" r:id="rId5"/>
    <p:sldId id="344" r:id="rId6"/>
    <p:sldId id="345" r:id="rId7"/>
    <p:sldId id="346" r:id="rId8"/>
    <p:sldId id="369" r:id="rId9"/>
    <p:sldId id="383" r:id="rId10"/>
    <p:sldId id="384" r:id="rId11"/>
    <p:sldId id="378" r:id="rId12"/>
    <p:sldId id="379" r:id="rId13"/>
    <p:sldId id="380" r:id="rId14"/>
    <p:sldId id="381" r:id="rId15"/>
    <p:sldId id="333" r:id="rId16"/>
    <p:sldId id="332" r:id="rId17"/>
    <p:sldId id="343" r:id="rId18"/>
    <p:sldId id="348" r:id="rId19"/>
    <p:sldId id="309" r:id="rId20"/>
    <p:sldId id="329" r:id="rId21"/>
    <p:sldId id="382" r:id="rId22"/>
    <p:sldId id="349" r:id="rId23"/>
    <p:sldId id="351" r:id="rId24"/>
    <p:sldId id="352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259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D60"/>
    <a:srgbClr val="EF7511"/>
    <a:srgbClr val="57B7C7"/>
    <a:srgbClr val="FDC467"/>
    <a:srgbClr val="F6B79C"/>
    <a:srgbClr val="F6B69B"/>
    <a:srgbClr val="66FFFF"/>
    <a:srgbClr val="FC2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Matrículas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82917691929134"/>
                  <c:y val="-2.6845901399735396E-2"/>
                </c:manualLayout>
              </c:layout>
              <c:tx>
                <c:rich>
                  <a:bodyPr/>
                  <a:lstStyle/>
                  <a:p>
                    <a:fld id="{3918D77D-C2B6-4CE5-B3FC-6EA9DC1ADA4B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6573548228346457"/>
                  <c:y val="-0.15556519712320399"/>
                </c:manualLayout>
              </c:layout>
              <c:tx>
                <c:rich>
                  <a:bodyPr/>
                  <a:lstStyle/>
                  <a:p>
                    <a:fld id="{252928CC-C275-4CB7-8ECD-7B787D9EF984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EB55151-8D49-4D62-8146-7C6919A31EF2}" type="VALUE">
                      <a:rPr lang="en-US" smtClean="0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r>
                      <a:rPr lang="en-US" smtClean="0">
                        <a:solidFill>
                          <a:schemeClr val="tx1"/>
                        </a:solidFill>
                      </a:rPr>
                      <a:t> %</a:t>
                    </a:r>
                  </a:p>
                  <a:p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8.6555056594488186E-2"/>
                  <c:y val="0.15106445921109379"/>
                </c:manualLayout>
              </c:layout>
              <c:tx>
                <c:rich>
                  <a:bodyPr/>
                  <a:lstStyle/>
                  <a:p>
                    <a:fld id="{9EC2C105-D860-40CA-820D-4DAA442F65FF}" type="VALUE">
                      <a:rPr lang="en-US" smtClean="0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Folha1!$A$2:$A$5</c:f>
              <c:strCache>
                <c:ptCount val="4"/>
                <c:pt idx="0">
                  <c:v>Municipal</c:v>
                </c:pt>
                <c:pt idx="1">
                  <c:v>Estadual</c:v>
                </c:pt>
                <c:pt idx="2">
                  <c:v>Federal</c:v>
                </c:pt>
                <c:pt idx="3">
                  <c:v>Privada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49.6</c:v>
                </c:pt>
                <c:pt idx="1">
                  <c:v>32.200000000000003</c:v>
                </c:pt>
                <c:pt idx="2">
                  <c:v>0.8</c:v>
                </c:pt>
                <c:pt idx="3">
                  <c:v>17.399999999999999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t-BR" b="0" dirty="0"/>
              <a:t>Como tem sido a adesão, </a:t>
            </a:r>
            <a:r>
              <a:rPr lang="pt-BR" sz="1862" b="0" i="0" u="none" strike="noStrike" kern="1200" spc="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em termos de </a:t>
            </a:r>
            <a:r>
              <a:rPr lang="pt-BR" b="1" dirty="0">
                <a:solidFill>
                  <a:srgbClr val="FF0000"/>
                </a:solidFill>
              </a:rPr>
              <a:t>frequência dos estudantes</a:t>
            </a:r>
            <a:r>
              <a:rPr lang="pt-BR" b="0" dirty="0"/>
              <a:t>, no formato de aulas totalmente presenciais</a:t>
            </a:r>
            <a:endParaRPr lang="en-US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7645878171695027E-2"/>
          <c:y val="0.2440873214175697"/>
          <c:w val="0.62652813369597682"/>
          <c:h val="0.5983223006414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Planilha1!$A$3</c:f>
              <c:strCache>
                <c:ptCount val="1"/>
                <c:pt idx="0">
                  <c:v>Poucos estudantes estão frequentando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138553932743246E-2"/>
                  <c:y val="3.47752274423092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F4E-42D0-A624-1A003FD6786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617526372883439E-2"/>
                  <c:y val="6.60729321403877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F4E-42D0-A624-1A003FD6786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378040152813364E-2"/>
                  <c:y val="0.100848159582697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F4E-42D0-A624-1A003FD6786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642759444715202E-2"/>
                  <c:y val="5.2162841163463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F4E-42D0-A624-1A003FD6786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Planilha1!$B$3:$E$3</c:f>
              <c:numCache>
                <c:formatCode>0.0%</c:formatCode>
                <c:ptCount val="4"/>
                <c:pt idx="0">
                  <c:v>3.0873725456621844E-3</c:v>
                </c:pt>
                <c:pt idx="1">
                  <c:v>1.8541404548432267E-3</c:v>
                </c:pt>
                <c:pt idx="2">
                  <c:v>1.5735645827393264E-3</c:v>
                </c:pt>
                <c:pt idx="3">
                  <c:v>2.3069679706201607E-2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8D-46DC-85A7-01B09E794DCD}"/>
            </c:ext>
          </c:extLst>
        </c:ser>
        <c:ser>
          <c:idx val="1"/>
          <c:order val="1"/>
          <c:tx>
            <c:strRef>
              <c:f>Planilha1!$A$4</c:f>
              <c:strCache>
                <c:ptCount val="1"/>
                <c:pt idx="0">
                  <c:v>Menos da metade dos estudantes estão frequentando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146964956687158E-2"/>
                  <c:y val="-1.39100909769237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F4E-42D0-A624-1A003FD6786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617526372883439E-2"/>
                  <c:y val="6.95504548846175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F4E-42D0-A624-1A003FD6786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3625937396827296E-2"/>
                  <c:y val="3.82527501865403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F4E-42D0-A624-1A003FD6786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239486220070118E-2"/>
                  <c:y val="-1.73876137211547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F4E-42D0-A624-1A003FD6786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Planilha1!$B$4:$E$4</c:f>
              <c:numCache>
                <c:formatCode>0.0%</c:formatCode>
                <c:ptCount val="4"/>
                <c:pt idx="0">
                  <c:v>7.7184313641554606E-3</c:v>
                </c:pt>
                <c:pt idx="1">
                  <c:v>6.4894935975137171E-3</c:v>
                </c:pt>
                <c:pt idx="2">
                  <c:v>9.0479931593663906E-3</c:v>
                </c:pt>
                <c:pt idx="3">
                  <c:v>3.9548021916980536E-2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AC-432A-A3C5-A6A3CFC74512}"/>
            </c:ext>
          </c:extLst>
        </c:ser>
        <c:ser>
          <c:idx val="2"/>
          <c:order val="2"/>
          <c:tx>
            <c:strRef>
              <c:f>Planilha1!$A$5</c:f>
              <c:strCache>
                <c:ptCount val="1"/>
                <c:pt idx="0">
                  <c:v>Metade dos estudantes estão frequentando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890656688729231E-2"/>
                  <c:y val="-6.25954093961569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F4E-42D0-A624-1A003FD6786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361218104925554E-2"/>
                  <c:y val="-4.1730272930771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4E-42D0-A624-1A003FD6786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378040152813364E-2"/>
                  <c:y val="-3.47752274423094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F4E-42D0-A624-1A003FD6786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642759444715202E-2"/>
                  <c:y val="-4.1730272930771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F4E-42D0-A624-1A003FD6786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Planilha1!$B$5:$E$5</c:f>
              <c:numCache>
                <c:formatCode>0.0%</c:formatCode>
                <c:ptCount val="4"/>
                <c:pt idx="0">
                  <c:v>1.3584439601654581E-2</c:v>
                </c:pt>
                <c:pt idx="1">
                  <c:v>8.3436340523569442E-3</c:v>
                </c:pt>
                <c:pt idx="2">
                  <c:v>1.2195122324845042E-2</c:v>
                </c:pt>
                <c:pt idx="3">
                  <c:v>7.2504707866316173E-2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AC-432A-A3C5-A6A3CFC74512}"/>
            </c:ext>
          </c:extLst>
        </c:ser>
        <c:ser>
          <c:idx val="3"/>
          <c:order val="3"/>
          <c:tx>
            <c:strRef>
              <c:f>Planilha1!$A$6</c:f>
              <c:strCache>
                <c:ptCount val="1"/>
                <c:pt idx="0">
                  <c:v>Mais da metade dos estudantes estão frequentando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Planilha1!$B$6:$E$6</c:f>
              <c:numCache>
                <c:formatCode>0.0%</c:formatCode>
                <c:ptCount val="4"/>
                <c:pt idx="0">
                  <c:v>0.18616857031417378</c:v>
                </c:pt>
                <c:pt idx="1">
                  <c:v>0.12237330010308932</c:v>
                </c:pt>
                <c:pt idx="2">
                  <c:v>0.15696302181058455</c:v>
                </c:pt>
                <c:pt idx="3">
                  <c:v>0.25659133634958936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AC-432A-A3C5-A6A3CFC74512}"/>
            </c:ext>
          </c:extLst>
        </c:ser>
        <c:ser>
          <c:idx val="4"/>
          <c:order val="4"/>
          <c:tx>
            <c:strRef>
              <c:f>Planilha1!$A$7</c:f>
              <c:strCache>
                <c:ptCount val="1"/>
                <c:pt idx="0">
                  <c:v>Todos os estudantes estão frequentando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Planilha1!$B$7:$E$7</c:f>
              <c:numCache>
                <c:formatCode>0.0%</c:formatCode>
                <c:ptCount val="4"/>
                <c:pt idx="0">
                  <c:v>0.78944118517250172</c:v>
                </c:pt>
                <c:pt idx="1">
                  <c:v>0.8609394317921969</c:v>
                </c:pt>
                <c:pt idx="2">
                  <c:v>0.82022029939901853</c:v>
                </c:pt>
                <c:pt idx="3">
                  <c:v>0.60828625263313441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AC-432A-A3C5-A6A3CFC745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745658976"/>
        <c:axId val="-745657888"/>
      </c:barChart>
      <c:catAx>
        <c:axId val="-74565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745657888"/>
        <c:crosses val="autoZero"/>
        <c:auto val="1"/>
        <c:lblAlgn val="ctr"/>
        <c:lblOffset val="100"/>
        <c:noMultiLvlLbl val="0"/>
      </c:catAx>
      <c:valAx>
        <c:axId val="-7456578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74565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Como as opções de atividades de </a:t>
            </a:r>
            <a:r>
              <a:rPr lang="pt-BR" b="1" dirty="0">
                <a:solidFill>
                  <a:srgbClr val="FF0000"/>
                </a:solidFill>
              </a:rPr>
              <a:t>Atendimento Educacional Especializado (AEE) </a:t>
            </a:r>
            <a:r>
              <a:rPr lang="pt-BR" dirty="0"/>
              <a:t>estão sendo realizadas em 2022</a:t>
            </a:r>
            <a:endParaRPr lang="en-US" dirty="0"/>
          </a:p>
        </c:rich>
      </c:tx>
      <c:layout>
        <c:manualLayout>
          <c:xMode val="edge"/>
          <c:yMode val="edge"/>
          <c:x val="0.123621712232930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8899187980145198E-2"/>
          <c:y val="0.2375183070347375"/>
          <c:w val="0.58441989507507919"/>
          <c:h val="0.6202535868598486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Planilha1!$A$3</c:f>
              <c:strCache>
                <c:ptCount val="1"/>
                <c:pt idx="0">
                  <c:v>A rede não oferece AEE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Planilha1!$B$3:$E$3</c:f>
              <c:numCache>
                <c:formatCode>0.0%</c:formatCode>
                <c:ptCount val="4"/>
                <c:pt idx="0">
                  <c:v>3.7894253453934483E-2</c:v>
                </c:pt>
                <c:pt idx="1">
                  <c:v>2.9860099572283645E-2</c:v>
                </c:pt>
                <c:pt idx="2">
                  <c:v>3.2766299366477833E-2</c:v>
                </c:pt>
                <c:pt idx="3">
                  <c:v>7.0146206976926279E-2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8D-46DC-85A7-01B09E794DCD}"/>
            </c:ext>
          </c:extLst>
        </c:ser>
        <c:ser>
          <c:idx val="1"/>
          <c:order val="1"/>
          <c:tx>
            <c:strRef>
              <c:f>Planilha1!$A$4</c:f>
              <c:strCache>
                <c:ptCount val="1"/>
                <c:pt idx="0">
                  <c:v>A rede oferece orientação aos pais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Planilha1!$B$4:$E$4</c:f>
              <c:numCache>
                <c:formatCode>0.0%</c:formatCode>
                <c:ptCount val="4"/>
                <c:pt idx="0">
                  <c:v>9.121368689550706E-2</c:v>
                </c:pt>
                <c:pt idx="1">
                  <c:v>7.2378960273249776E-2</c:v>
                </c:pt>
                <c:pt idx="2">
                  <c:v>6.8851624990410351E-2</c:v>
                </c:pt>
                <c:pt idx="3">
                  <c:v>8.3053356714795329E-2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AC-432A-A3C5-A6A3CFC74512}"/>
            </c:ext>
          </c:extLst>
        </c:ser>
        <c:ser>
          <c:idx val="2"/>
          <c:order val="2"/>
          <c:tx>
            <c:strRef>
              <c:f>Planilha1!$A$5</c:f>
              <c:strCache>
                <c:ptCount val="1"/>
                <c:pt idx="0">
                  <c:v>A rede oferece AEE remoto aos estudantes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Planilha1!$B$5:$E$5</c:f>
              <c:numCache>
                <c:formatCode>0.0%</c:formatCode>
                <c:ptCount val="4"/>
                <c:pt idx="0">
                  <c:v>2.4144895489644724E-2</c:v>
                </c:pt>
                <c:pt idx="1">
                  <c:v>2.4017837488848937E-2</c:v>
                </c:pt>
                <c:pt idx="2">
                  <c:v>2.6960022288351509E-2</c:v>
                </c:pt>
                <c:pt idx="3">
                  <c:v>3.9282312943751563E-2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AC-432A-A3C5-A6A3CFC74512}"/>
            </c:ext>
          </c:extLst>
        </c:ser>
        <c:ser>
          <c:idx val="3"/>
          <c:order val="3"/>
          <c:tx>
            <c:strRef>
              <c:f>Planilha1!$A$6</c:f>
              <c:strCache>
                <c:ptCount val="1"/>
                <c:pt idx="0">
                  <c:v>A rede oferece AEE domiciliar aos estudantes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Planilha1!$B$6:$E$6</c:f>
              <c:numCache>
                <c:formatCode>0.0%</c:formatCode>
                <c:ptCount val="4"/>
                <c:pt idx="0">
                  <c:v>3.9234911072613149E-2</c:v>
                </c:pt>
                <c:pt idx="1">
                  <c:v>3.7649782350196587E-2</c:v>
                </c:pt>
                <c:pt idx="2">
                  <c:v>4.3135228112394668E-2</c:v>
                </c:pt>
                <c:pt idx="3">
                  <c:v>5.387205387205387E-2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AC-432A-A3C5-A6A3CFC74512}"/>
            </c:ext>
          </c:extLst>
        </c:ser>
        <c:ser>
          <c:idx val="4"/>
          <c:order val="4"/>
          <c:tx>
            <c:strRef>
              <c:f>Planilha1!$A$7</c:f>
              <c:strCache>
                <c:ptCount val="1"/>
                <c:pt idx="0">
                  <c:v>A rede oferece AEE aos estudantes na  escola municipal ou parceiros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Planilha1!$B$7:$E$7</c:f>
              <c:numCache>
                <c:formatCode>0.0%</c:formatCode>
                <c:ptCount val="4"/>
                <c:pt idx="0">
                  <c:v>0.80751225308830055</c:v>
                </c:pt>
                <c:pt idx="1">
                  <c:v>0.83609226708627316</c:v>
                </c:pt>
                <c:pt idx="2">
                  <c:v>0.82828682524236552</c:v>
                </c:pt>
                <c:pt idx="3">
                  <c:v>0.75364606949247293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90-484D-8ECA-A6992A496B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745668768"/>
        <c:axId val="-745671488"/>
      </c:barChart>
      <c:catAx>
        <c:axId val="-74566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745671488"/>
        <c:crosses val="autoZero"/>
        <c:auto val="1"/>
        <c:lblAlgn val="ctr"/>
        <c:lblOffset val="100"/>
        <c:noMultiLvlLbl val="0"/>
      </c:catAx>
      <c:valAx>
        <c:axId val="-745671488"/>
        <c:scaling>
          <c:orientation val="minMax"/>
          <c:max val="0.9"/>
        </c:scaling>
        <c:delete val="1"/>
        <c:axPos val="l"/>
        <c:numFmt formatCode="0%" sourceLinked="1"/>
        <c:majorTickMark val="out"/>
        <c:minorTickMark val="none"/>
        <c:tickLblPos val="nextTo"/>
        <c:crossAx val="-74566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08979151192992"/>
          <c:y val="0.20589533716624817"/>
          <c:w val="0.32628937342177289"/>
          <c:h val="0.67840058261822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Estágio de </a:t>
            </a:r>
            <a:r>
              <a:rPr lang="pt-BR" b="1" dirty="0">
                <a:solidFill>
                  <a:srgbClr val="FF0000"/>
                </a:solidFill>
              </a:rPr>
              <a:t>adesão</a:t>
            </a:r>
            <a:r>
              <a:rPr lang="pt-BR" dirty="0"/>
              <a:t> à estratégia de </a:t>
            </a:r>
            <a:r>
              <a:rPr lang="pt-BR" b="1" dirty="0">
                <a:solidFill>
                  <a:srgbClr val="FF0000"/>
                </a:solidFill>
              </a:rPr>
              <a:t>Busca Ativa Escolar</a:t>
            </a:r>
            <a:endParaRPr lang="en-US" b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7645878171695027E-2"/>
          <c:y val="0.20583457123102936"/>
          <c:w val="0.60905757227978052"/>
          <c:h val="0.64353009631642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O município não implementa a estratégia Busca Ativa Escolar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Planilha1!$B$2:$E$2</c:f>
              <c:numCache>
                <c:formatCode>0.0%</c:formatCode>
                <c:ptCount val="4"/>
                <c:pt idx="0">
                  <c:v>3.3281999999999999E-2</c:v>
                </c:pt>
                <c:pt idx="1">
                  <c:v>3.2666000000000001E-2</c:v>
                </c:pt>
                <c:pt idx="2">
                  <c:v>3.0685E-2</c:v>
                </c:pt>
                <c:pt idx="3">
                  <c:v>4.8964000000000001E-2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C3-4D7B-B8F2-0B1D417BF4CC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O município não desenvolve busca ativa dos estudantes que estão fora da escola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890656688729231E-2"/>
                  <c:y val="-6.2422079918448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C6E-4545-AB27-B7EBFD56643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61385539327432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C6E-4545-AB27-B7EBFD56643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39486220070109E-2"/>
                  <c:y val="2.1847727971456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C6E-4545-AB27-B7EBFD56643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4873834640841422E-2"/>
                  <c:y val="4.3695455942913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6E-4545-AB27-B7EBFD56643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Planilha1!$B$3:$E$3</c:f>
              <c:numCache>
                <c:formatCode>0.0%</c:formatCode>
                <c:ptCount val="4"/>
                <c:pt idx="0">
                  <c:v>7.7039999999999999E-3</c:v>
                </c:pt>
                <c:pt idx="1">
                  <c:v>8.012E-3</c:v>
                </c:pt>
                <c:pt idx="2">
                  <c:v>7.0809999999999996E-3</c:v>
                </c:pt>
                <c:pt idx="3">
                  <c:v>9.4160000000000008E-3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C3-4D7B-B8F2-0B1D417BF4CC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O município só fez a adesão à estratégia da Busca Ativa Escolar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890656688729231E-2"/>
                  <c:y val="-4.993766393475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C6E-4545-AB27-B7EBFD56643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39486220070118E-2"/>
                  <c:y val="-3.7453247951068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C6E-4545-AB27-B7EBFD56643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39486220070109E-2"/>
                  <c:y val="-3.4332143955146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C6E-4545-AB27-B7EBFD56643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6121731884855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C6E-4545-AB27-B7EBFD56643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Planilha1!$B$4:$E$4</c:f>
              <c:numCache>
                <c:formatCode>0.0%</c:formatCode>
                <c:ptCount val="4"/>
                <c:pt idx="0">
                  <c:v>3.6054999999999997E-2</c:v>
                </c:pt>
                <c:pt idx="1">
                  <c:v>3.5131000000000003E-2</c:v>
                </c:pt>
                <c:pt idx="2">
                  <c:v>2.9898000000000001E-2</c:v>
                </c:pt>
                <c:pt idx="3">
                  <c:v>3.1073E-2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C3-4D7B-B8F2-0B1D417BF4CC}"/>
            </c:ext>
          </c:extLst>
        </c:ser>
        <c:ser>
          <c:idx val="3"/>
          <c:order val="3"/>
          <c:tx>
            <c:strRef>
              <c:f>Planilha1!$A$5</c:f>
              <c:strCache>
                <c:ptCount val="1"/>
                <c:pt idx="0">
                  <c:v>O município está no início do processo de implementação da Busca Ativa Escolar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Planilha1!$B$5:$E$5</c:f>
              <c:numCache>
                <c:formatCode>0.0%</c:formatCode>
                <c:ptCount val="4"/>
                <c:pt idx="0">
                  <c:v>0.12110899999999999</c:v>
                </c:pt>
                <c:pt idx="1">
                  <c:v>0.118952</c:v>
                </c:pt>
                <c:pt idx="2">
                  <c:v>0.11329699999999999</c:v>
                </c:pt>
                <c:pt idx="3">
                  <c:v>0.11440699999999999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C3-4D7B-B8F2-0B1D417BF4CC}"/>
            </c:ext>
          </c:extLst>
        </c:ser>
        <c:ser>
          <c:idx val="4"/>
          <c:order val="4"/>
          <c:tx>
            <c:strRef>
              <c:f>Planilha1!$A$6</c:f>
              <c:strCache>
                <c:ptCount val="1"/>
                <c:pt idx="0">
                  <c:v>O município está concluindo o plano de ação para poder implementar a Busca Ativa Escolar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Planilha1!$B$6:$E$6</c:f>
              <c:numCache>
                <c:formatCode>0.0%</c:formatCode>
                <c:ptCount val="4"/>
                <c:pt idx="0">
                  <c:v>6.1324999999999998E-2</c:v>
                </c:pt>
                <c:pt idx="1">
                  <c:v>6.0708999999999999E-2</c:v>
                </c:pt>
                <c:pt idx="2">
                  <c:v>6.6483E-2</c:v>
                </c:pt>
                <c:pt idx="3">
                  <c:v>7.7684000000000003E-2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C3-4D7B-B8F2-0B1D417BF4CC}"/>
            </c:ext>
          </c:extLst>
        </c:ser>
        <c:ser>
          <c:idx val="5"/>
          <c:order val="5"/>
          <c:tx>
            <c:strRef>
              <c:f>Planilha1!$A$7</c:f>
              <c:strCache>
                <c:ptCount val="1"/>
                <c:pt idx="0">
                  <c:v>A Busca Ativa Escolar já vem sendo implementada pelo município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Planilha1!$B$7:$E$7</c:f>
              <c:numCache>
                <c:formatCode>0.0%</c:formatCode>
                <c:ptCount val="4"/>
                <c:pt idx="0">
                  <c:v>0.74052399999999996</c:v>
                </c:pt>
                <c:pt idx="1">
                  <c:v>0.74453000000000003</c:v>
                </c:pt>
                <c:pt idx="2">
                  <c:v>0.75255700000000003</c:v>
                </c:pt>
                <c:pt idx="3">
                  <c:v>0.71845599999999998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EC3-4D7B-B8F2-0B1D417BF4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745670944"/>
        <c:axId val="-745669856"/>
      </c:barChart>
      <c:catAx>
        <c:axId val="-745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745669856"/>
        <c:crosses val="autoZero"/>
        <c:auto val="1"/>
        <c:lblAlgn val="ctr"/>
        <c:lblOffset val="100"/>
        <c:noMultiLvlLbl val="0"/>
      </c:catAx>
      <c:valAx>
        <c:axId val="-745669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74567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t-BR" b="1" dirty="0">
                <a:solidFill>
                  <a:srgbClr val="FF0000"/>
                </a:solidFill>
              </a:rPr>
              <a:t>Adequação do PPP </a:t>
            </a:r>
            <a:r>
              <a:rPr lang="pt-BR" dirty="0"/>
              <a:t>ao currículo municipal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7645878171695027E-2"/>
          <c:y val="0.17453686653295089"/>
          <c:w val="0.60406598330372441"/>
          <c:h val="0.67482780101450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Planilha1!$A$3</c:f>
              <c:strCache>
                <c:ptCount val="1"/>
                <c:pt idx="0">
                  <c:v>Nenhuma escola adequou seu PPP ao currículo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Planilha1!$B$3:$E$3</c:f>
              <c:numCache>
                <c:formatCode>0.0%</c:formatCode>
                <c:ptCount val="4"/>
                <c:pt idx="0">
                  <c:v>5.3105121858800196E-2</c:v>
                </c:pt>
                <c:pt idx="1">
                  <c:v>5.2533309931398035E-2</c:v>
                </c:pt>
                <c:pt idx="2">
                  <c:v>5.670972164805501E-2</c:v>
                </c:pt>
                <c:pt idx="3">
                  <c:v>6.3597034992692203E-2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F3-4FFF-AD25-13FB133BAE4F}"/>
            </c:ext>
          </c:extLst>
        </c:ser>
        <c:ser>
          <c:idx val="1"/>
          <c:order val="1"/>
          <c:tx>
            <c:strRef>
              <c:f>Planilha1!$A$4</c:f>
              <c:strCache>
                <c:ptCount val="1"/>
                <c:pt idx="0">
                  <c:v>Poucas escolas adequaram seu PPP ao currículo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Planilha1!$B$4:$E$4</c:f>
              <c:numCache>
                <c:formatCode>0.0%</c:formatCode>
                <c:ptCount val="4"/>
                <c:pt idx="0">
                  <c:v>5.3726912131057673E-2</c:v>
                </c:pt>
                <c:pt idx="1">
                  <c:v>5.2533309931398035E-2</c:v>
                </c:pt>
                <c:pt idx="2">
                  <c:v>5.9904179231749149E-2</c:v>
                </c:pt>
                <c:pt idx="3">
                  <c:v>6.9292337830948986E-2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F3-4FFF-AD25-13FB133BAE4F}"/>
            </c:ext>
          </c:extLst>
        </c:ser>
        <c:ser>
          <c:idx val="2"/>
          <c:order val="2"/>
          <c:tx>
            <c:strRef>
              <c:f>Planilha1!$A$5</c:f>
              <c:strCache>
                <c:ptCount val="1"/>
                <c:pt idx="0">
                  <c:v>Menos da metade das escolas adequaram seu PPP ao currículo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Planilha1!$B$5:$E$5</c:f>
              <c:numCache>
                <c:formatCode>0.0%</c:formatCode>
                <c:ptCount val="4"/>
                <c:pt idx="0">
                  <c:v>4.7204664737134888E-2</c:v>
                </c:pt>
                <c:pt idx="1">
                  <c:v>4.8803122140954294E-2</c:v>
                </c:pt>
                <c:pt idx="2">
                  <c:v>5.4313554478785039E-2</c:v>
                </c:pt>
                <c:pt idx="3">
                  <c:v>6.786928217314768E-2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F3-4FFF-AD25-13FB133BAE4F}"/>
            </c:ext>
          </c:extLst>
        </c:ser>
        <c:ser>
          <c:idx val="3"/>
          <c:order val="3"/>
          <c:tx>
            <c:strRef>
              <c:f>Planilha1!$A$6</c:f>
              <c:strCache>
                <c:ptCount val="1"/>
                <c:pt idx="0">
                  <c:v>Mais da metade das escolas adequaram seu PPP ao currículo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Planilha1!$B$6:$E$6</c:f>
              <c:numCache>
                <c:formatCode>0.0%</c:formatCode>
                <c:ptCount val="4"/>
                <c:pt idx="0">
                  <c:v>0.1456521038077348</c:v>
                </c:pt>
                <c:pt idx="1">
                  <c:v>0.15076192464778576</c:v>
                </c:pt>
                <c:pt idx="2">
                  <c:v>0.17332232660186173</c:v>
                </c:pt>
                <c:pt idx="3">
                  <c:v>0.17940203940508878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4F3-4FFF-AD25-13FB133BAE4F}"/>
            </c:ext>
          </c:extLst>
        </c:ser>
        <c:ser>
          <c:idx val="4"/>
          <c:order val="4"/>
          <c:tx>
            <c:strRef>
              <c:f>Planilha1!$A$7</c:f>
              <c:strCache>
                <c:ptCount val="1"/>
                <c:pt idx="0">
                  <c:v>Todas as escolas adequaram seu PPP ao currículo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Planilha1!$B$7:$E$7</c:f>
              <c:numCache>
                <c:formatCode>0.0%</c:formatCode>
                <c:ptCount val="4"/>
                <c:pt idx="0">
                  <c:v>0.70031018970145997</c:v>
                </c:pt>
                <c:pt idx="1">
                  <c:v>0.69536833334846393</c:v>
                </c:pt>
                <c:pt idx="2">
                  <c:v>0.65575021803954914</c:v>
                </c:pt>
                <c:pt idx="3">
                  <c:v>0.61983776549459646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4F3-4FFF-AD25-13FB133BAE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745668224"/>
        <c:axId val="-745667680"/>
      </c:barChart>
      <c:catAx>
        <c:axId val="-74566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745667680"/>
        <c:crosses val="autoZero"/>
        <c:auto val="1"/>
        <c:lblAlgn val="ctr"/>
        <c:lblOffset val="100"/>
        <c:noMultiLvlLbl val="0"/>
      </c:catAx>
      <c:valAx>
        <c:axId val="-7456676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74566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Como a rede realiza </a:t>
            </a:r>
            <a:r>
              <a:rPr lang="pt-BR" b="1" dirty="0">
                <a:solidFill>
                  <a:srgbClr val="FF0000"/>
                </a:solidFill>
              </a:rPr>
              <a:t>diagnóstico de defasagens de aprendizagem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7645878171695027E-2"/>
          <c:y val="0.17453686653295089"/>
          <c:w val="0.60406598330372441"/>
          <c:h val="0.67482780101450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Planilha1!$A$3</c:f>
              <c:strCache>
                <c:ptCount val="1"/>
                <c:pt idx="0">
                  <c:v>A Secretaria ainda não está se planejando para realizar a avaliação diagnóstica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651170468659107E-2"/>
                  <c:y val="1.7387613721154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991-423C-91E6-B98C1A17EC7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155375980631063E-2"/>
                  <c:y val="3.4775227442309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991-423C-91E6-B98C1A17EC7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138553932743246E-2"/>
                  <c:y val="1.3910090976923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991-423C-91E6-B98C1A17EC7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6427594447151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991-423C-91E6-B98C1A17EC7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Planilha1!$B$3:$E$3</c:f>
              <c:numCache>
                <c:formatCode>0.0%</c:formatCode>
                <c:ptCount val="4"/>
                <c:pt idx="0">
                  <c:v>3.969307539534149E-2</c:v>
                </c:pt>
                <c:pt idx="1">
                  <c:v>7.432650399118051E-3</c:v>
                </c:pt>
                <c:pt idx="2">
                  <c:v>8.8428861719693549E-3</c:v>
                </c:pt>
                <c:pt idx="3">
                  <c:v>2.2977507145520069E-2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A2-4E60-A161-CBB308C17948}"/>
            </c:ext>
          </c:extLst>
        </c:ser>
        <c:ser>
          <c:idx val="1"/>
          <c:order val="1"/>
          <c:tx>
            <c:strRef>
              <c:f>Planilha1!$A$4</c:f>
              <c:strCache>
                <c:ptCount val="1"/>
                <c:pt idx="0">
                  <c:v>A Secretaria está deixando as avaliações a cargo de cada escola, sem apoiar o processo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9899067712673136E-2"/>
                  <c:y val="-1.7387613721154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991-423C-91E6-B98C1A17EC7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899067712673136E-2"/>
                  <c:y val="-4.173027293077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991-423C-91E6-B98C1A17EC7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138553932743246E-2"/>
                  <c:y val="-4.1730272930771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991-423C-91E6-B98C1A17EC7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899067712673136E-2"/>
                  <c:y val="-6.607293214038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991-423C-91E6-B98C1A17EC7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Planilha1!$B$4:$E$4</c:f>
              <c:numCache>
                <c:formatCode>0.0%</c:formatCode>
                <c:ptCount val="4"/>
                <c:pt idx="0">
                  <c:v>1.5684856945794797E-2</c:v>
                </c:pt>
                <c:pt idx="1">
                  <c:v>1.2077554420849207E-2</c:v>
                </c:pt>
                <c:pt idx="2">
                  <c:v>1.4469465957496758E-2</c:v>
                </c:pt>
                <c:pt idx="3">
                  <c:v>2.1540636261960979E-2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A2-4E60-A161-CBB308C17948}"/>
            </c:ext>
          </c:extLst>
        </c:ser>
        <c:ser>
          <c:idx val="2"/>
          <c:order val="2"/>
          <c:tx>
            <c:strRef>
              <c:f>Planilha1!$A$5</c:f>
              <c:strCache>
                <c:ptCount val="1"/>
                <c:pt idx="0">
                  <c:v>A Secretaria está elaborando as avaliações a serem aplicadas pelas escolas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Planilha1!$B$5:$E$5</c:f>
              <c:numCache>
                <c:formatCode>0.0%</c:formatCode>
                <c:ptCount val="4"/>
                <c:pt idx="0">
                  <c:v>8.770847356218682E-2</c:v>
                </c:pt>
                <c:pt idx="1">
                  <c:v>9.631492891447728E-2</c:v>
                </c:pt>
                <c:pt idx="2">
                  <c:v>9.4051528723728919E-2</c:v>
                </c:pt>
                <c:pt idx="3">
                  <c:v>0.10674940971790731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A2-4E60-A161-CBB308C17948}"/>
            </c:ext>
          </c:extLst>
        </c:ser>
        <c:ser>
          <c:idx val="3"/>
          <c:order val="3"/>
          <c:tx>
            <c:strRef>
              <c:f>Planilha1!$A$6</c:f>
              <c:strCache>
                <c:ptCount val="1"/>
                <c:pt idx="0">
                  <c:v>A Secretaria está deixando as avaliações a cargo de cada escola, apoiando o processo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Planilha1!$B$6:$E$6</c:f>
              <c:numCache>
                <c:formatCode>0.0%</c:formatCode>
                <c:ptCount val="4"/>
                <c:pt idx="0">
                  <c:v>0.41325235376727409</c:v>
                </c:pt>
                <c:pt idx="1">
                  <c:v>0.35552810910600169</c:v>
                </c:pt>
                <c:pt idx="2">
                  <c:v>0.35088389733904773</c:v>
                </c:pt>
                <c:pt idx="3">
                  <c:v>0.37529824779420906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A2-4E60-A161-CBB308C17948}"/>
            </c:ext>
          </c:extLst>
        </c:ser>
        <c:ser>
          <c:idx val="4"/>
          <c:order val="4"/>
          <c:tx>
            <c:strRef>
              <c:f>Planilha1!$A$7</c:f>
              <c:strCache>
                <c:ptCount val="1"/>
                <c:pt idx="0">
                  <c:v>A Secretaria está realizando as avaliações com as escolas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Planilha1!$B$7:$E$7</c:f>
              <c:numCache>
                <c:formatCode>0.0%</c:formatCode>
                <c:ptCount val="4"/>
                <c:pt idx="0">
                  <c:v>0.44366227906165084</c:v>
                </c:pt>
                <c:pt idx="1">
                  <c:v>0.52864675715955367</c:v>
                </c:pt>
                <c:pt idx="2">
                  <c:v>0.53175222180775727</c:v>
                </c:pt>
                <c:pt idx="3">
                  <c:v>0.47343264570647448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A2-4E60-A161-CBB308C179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745667136"/>
        <c:axId val="-745666592"/>
      </c:barChart>
      <c:catAx>
        <c:axId val="-74566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745666592"/>
        <c:crosses val="autoZero"/>
        <c:auto val="1"/>
        <c:lblAlgn val="ctr"/>
        <c:lblOffset val="100"/>
        <c:noMultiLvlLbl val="0"/>
      </c:catAx>
      <c:valAx>
        <c:axId val="-7456665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74566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Apoio das SME às </a:t>
            </a:r>
            <a:r>
              <a:rPr lang="pt-BR" b="1" dirty="0">
                <a:solidFill>
                  <a:srgbClr val="FF0000"/>
                </a:solidFill>
              </a:rPr>
              <a:t>estratégias de recomposição de aprendizagem</a:t>
            </a:r>
          </a:p>
        </c:rich>
      </c:tx>
      <c:layout>
        <c:manualLayout>
          <c:xMode val="edge"/>
          <c:yMode val="edge"/>
          <c:x val="0.1903680584600573"/>
          <c:y val="2.7928852896587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7645878171695027E-2"/>
          <c:y val="0.17453686653295089"/>
          <c:w val="0.60406598330372441"/>
          <c:h val="0.67482780101450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Planilha1!$A$3</c:f>
              <c:strCache>
                <c:ptCount val="1"/>
                <c:pt idx="0">
                  <c:v>A Secretaria ainda não está se planejando estratégias de recomposição de aprendizagem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651170468659107E-2"/>
                  <c:y val="1.0432568232692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3E8-4BC2-81F5-90CB7965AF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7386451176757275E-2"/>
                  <c:y val="3.4775227442309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3E8-4BC2-81F5-90CB7965AF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138553932743246E-2"/>
                  <c:y val="1.0432568232692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3E8-4BC2-81F5-90CB7965AFA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146964956687068E-2"/>
                  <c:y val="2.7820181953847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E8-4BC2-81F5-90CB7965AFA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Planilha1!$B$3:$E$3</c:f>
              <c:numCache>
                <c:formatCode>0.0%</c:formatCode>
                <c:ptCount val="4"/>
                <c:pt idx="0">
                  <c:v>2.5990856402318296E-2</c:v>
                </c:pt>
                <c:pt idx="1">
                  <c:v>5.258445732318112E-3</c:v>
                </c:pt>
                <c:pt idx="2">
                  <c:v>8.4060795011691343E-3</c:v>
                </c:pt>
                <c:pt idx="3">
                  <c:v>1.5834162489742596E-2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B7-4716-950F-C0040374179F}"/>
            </c:ext>
          </c:extLst>
        </c:ser>
        <c:ser>
          <c:idx val="1"/>
          <c:order val="1"/>
          <c:tx>
            <c:strRef>
              <c:f>Planilha1!$A$4</c:f>
              <c:strCache>
                <c:ptCount val="1"/>
                <c:pt idx="0">
                  <c:v>A Secretaria está deixando as estratégias de recomposição a cargo de cada escola, sem apoiar o processo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651170468659107E-2"/>
                  <c:y val="-2.7820181953847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3E8-4BC2-81F5-90CB7965AF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4890656688729231E-2"/>
                  <c:y val="-4.5207795675002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3E8-4BC2-81F5-90CB7965AF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138553932743246E-2"/>
                  <c:y val="-3.8252750186540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3E8-4BC2-81F5-90CB7965AFA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4890656688729231E-2"/>
                  <c:y val="-6.2595409396156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E8-4BC2-81F5-90CB7965AFA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Planilha1!$B$4:$E$4</c:f>
              <c:numCache>
                <c:formatCode>0.0%</c:formatCode>
                <c:ptCount val="4"/>
                <c:pt idx="0">
                  <c:v>1.9334235007945361E-2</c:v>
                </c:pt>
                <c:pt idx="1">
                  <c:v>1.5774333485228376E-2</c:v>
                </c:pt>
                <c:pt idx="2">
                  <c:v>1.4811639386853728E-2</c:v>
                </c:pt>
                <c:pt idx="3">
                  <c:v>2.0153561324096608E-2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B7-4716-950F-C0040374179F}"/>
            </c:ext>
          </c:extLst>
        </c:ser>
        <c:ser>
          <c:idx val="2"/>
          <c:order val="2"/>
          <c:tx>
            <c:strRef>
              <c:f>Planilha1!$A$5</c:f>
              <c:strCache>
                <c:ptCount val="1"/>
                <c:pt idx="0">
                  <c:v>A Secretaria está elaborando estratégias de recomposição a serem adotadas pelas escolas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Planilha1!$B$5:$E$5</c:f>
              <c:numCache>
                <c:formatCode>0.0%</c:formatCode>
                <c:ptCount val="4"/>
                <c:pt idx="0">
                  <c:v>9.6037602916900222E-2</c:v>
                </c:pt>
                <c:pt idx="1">
                  <c:v>9.990745777886624E-2</c:v>
                </c:pt>
                <c:pt idx="2">
                  <c:v>0.11249025720966485</c:v>
                </c:pt>
                <c:pt idx="3">
                  <c:v>0.11228412737710967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B7-4716-950F-C0040374179F}"/>
            </c:ext>
          </c:extLst>
        </c:ser>
        <c:ser>
          <c:idx val="3"/>
          <c:order val="3"/>
          <c:tx>
            <c:strRef>
              <c:f>Planilha1!$A$6</c:f>
              <c:strCache>
                <c:ptCount val="1"/>
                <c:pt idx="0">
                  <c:v>A Secretaria está deixando as estratégias de recomposição a cargo de cada escola, apoiando no processo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Planilha1!$B$6:$E$6</c:f>
              <c:numCache>
                <c:formatCode>0.0%</c:formatCode>
                <c:ptCount val="4"/>
                <c:pt idx="0">
                  <c:v>0.28652887844363417</c:v>
                </c:pt>
                <c:pt idx="1">
                  <c:v>0.25579994820847496</c:v>
                </c:pt>
                <c:pt idx="2">
                  <c:v>0.24539620680696284</c:v>
                </c:pt>
                <c:pt idx="3">
                  <c:v>0.26007639138673883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B7-4716-950F-C0040374179F}"/>
            </c:ext>
          </c:extLst>
        </c:ser>
        <c:ser>
          <c:idx val="4"/>
          <c:order val="4"/>
          <c:tx>
            <c:strRef>
              <c:f>Planilha1!$A$7</c:f>
              <c:strCache>
                <c:ptCount val="1"/>
                <c:pt idx="0">
                  <c:v>A Secretaria está definindo as estratégias de recomposição com as escolas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Planilha1!$B$7:$E$7</c:f>
              <c:numCache>
                <c:formatCode>0.0%</c:formatCode>
                <c:ptCount val="4"/>
                <c:pt idx="0">
                  <c:v>0.5721073987030284</c:v>
                </c:pt>
                <c:pt idx="1">
                  <c:v>0.62325981479511239</c:v>
                </c:pt>
                <c:pt idx="2">
                  <c:v>0.61889451805663809</c:v>
                </c:pt>
                <c:pt idx="3">
                  <c:v>0.59165020032107429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B7-4716-950F-C004037417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745666048"/>
        <c:axId val="-863936672"/>
      </c:barChart>
      <c:catAx>
        <c:axId val="-74566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63936672"/>
        <c:crosses val="autoZero"/>
        <c:auto val="1"/>
        <c:lblAlgn val="ctr"/>
        <c:lblOffset val="100"/>
        <c:noMultiLvlLbl val="0"/>
      </c:catAx>
      <c:valAx>
        <c:axId val="-863936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74566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50024368387128"/>
          <c:y val="0.14557567377003169"/>
          <c:w val="0.3340123728520446"/>
          <c:h val="0.82962301736707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Formato das </a:t>
            </a:r>
            <a:r>
              <a:rPr lang="pt-BR" b="1" dirty="0">
                <a:solidFill>
                  <a:srgbClr val="FF0000"/>
                </a:solidFill>
              </a:rPr>
              <a:t>atividades de recomposição de aprendizagem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7645878171695027E-2"/>
          <c:y val="0.17453686653295089"/>
          <c:w val="0.60406598330372441"/>
          <c:h val="0.67482780101450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Planilha1!$A$3</c:f>
              <c:strCache>
                <c:ptCount val="1"/>
                <c:pt idx="0">
                  <c:v>A rede municipal de educação ainda não realiza atividades de recomposição de aprendizagem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Planilha1!$B$3:$E$3</c:f>
              <c:numCache>
                <c:formatCode>0.0%</c:formatCode>
                <c:ptCount val="4"/>
                <c:pt idx="0">
                  <c:v>0.11196003367899947</c:v>
                </c:pt>
                <c:pt idx="1">
                  <c:v>2.6389174333369601E-2</c:v>
                </c:pt>
                <c:pt idx="2">
                  <c:v>3.5541663390212579E-2</c:v>
                </c:pt>
                <c:pt idx="3">
                  <c:v>8.2047947228035753E-2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24-4B4C-A70A-05073B369C6B}"/>
            </c:ext>
          </c:extLst>
        </c:ser>
        <c:ser>
          <c:idx val="1"/>
          <c:order val="1"/>
          <c:tx>
            <c:strRef>
              <c:f>Planilha1!$A$4</c:f>
              <c:strCache>
                <c:ptCount val="1"/>
                <c:pt idx="0">
                  <c:v>A rede realiza atividades remotas no contraturno escolar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Planilha1!$B$4:$E$4</c:f>
              <c:numCache>
                <c:formatCode>0.0%</c:formatCode>
                <c:ptCount val="4"/>
                <c:pt idx="0">
                  <c:v>2.6577732834113681E-2</c:v>
                </c:pt>
                <c:pt idx="1">
                  <c:v>2.266362013451487E-2</c:v>
                </c:pt>
                <c:pt idx="2">
                  <c:v>2.6655919897250399E-2</c:v>
                </c:pt>
                <c:pt idx="3">
                  <c:v>3.4310490331970894E-2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24-4B4C-A70A-05073B369C6B}"/>
            </c:ext>
          </c:extLst>
        </c:ser>
        <c:ser>
          <c:idx val="2"/>
          <c:order val="2"/>
          <c:tx>
            <c:strRef>
              <c:f>Planilha1!$A$5</c:f>
              <c:strCache>
                <c:ptCount val="1"/>
                <c:pt idx="0">
                  <c:v>A rede realiza atividades presenciais em equipamentos parceiros no contraturno escolar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Planilha1!$B$5:$E$5</c:f>
              <c:numCache>
                <c:formatCode>0.0%</c:formatCode>
                <c:ptCount val="4"/>
                <c:pt idx="0">
                  <c:v>7.6743702167250086E-2</c:v>
                </c:pt>
                <c:pt idx="1">
                  <c:v>8.2893077198963536E-2</c:v>
                </c:pt>
                <c:pt idx="2">
                  <c:v>0.10096983041073627</c:v>
                </c:pt>
                <c:pt idx="3">
                  <c:v>8.0059962273467331E-2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24-4B4C-A70A-05073B369C6B}"/>
            </c:ext>
          </c:extLst>
        </c:ser>
        <c:ser>
          <c:idx val="3"/>
          <c:order val="3"/>
          <c:tx>
            <c:strRef>
              <c:f>Planilha1!$A$6</c:f>
              <c:strCache>
                <c:ptCount val="1"/>
                <c:pt idx="0">
                  <c:v>A rede realiza atividades presenciais na escola no contraturno escolar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Planilha1!$B$6:$E$6</c:f>
              <c:numCache>
                <c:formatCode>0.0%</c:formatCode>
                <c:ptCount val="4"/>
                <c:pt idx="0">
                  <c:v>0.26411925211922194</c:v>
                </c:pt>
                <c:pt idx="1">
                  <c:v>0.45451761226027698</c:v>
                </c:pt>
                <c:pt idx="2">
                  <c:v>0.4155893685617677</c:v>
                </c:pt>
                <c:pt idx="3">
                  <c:v>0.25062164870434051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24-4B4C-A70A-05073B369C6B}"/>
            </c:ext>
          </c:extLst>
        </c:ser>
        <c:ser>
          <c:idx val="4"/>
          <c:order val="4"/>
          <c:tx>
            <c:strRef>
              <c:f>Planilha1!$A$7</c:f>
              <c:strCache>
                <c:ptCount val="1"/>
                <c:pt idx="0">
                  <c:v>A rede realiza atividades presenciais na escola no mesmo turno escolar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Educação Infantil</c:v>
                </c:pt>
                <c:pt idx="1">
                  <c:v>Ensino Fundamental / Anos Iniciais</c:v>
                </c:pt>
                <c:pt idx="2">
                  <c:v>Ensino Fundamental / Anos Finais</c:v>
                </c:pt>
                <c:pt idx="3">
                  <c:v>EJA</c:v>
                </c:pt>
              </c:strCache>
            </c:strRef>
          </c:cat>
          <c:val>
            <c:numRef>
              <c:f>Planilha1!$B$7:$E$7</c:f>
              <c:numCache>
                <c:formatCode>0.0%</c:formatCode>
                <c:ptCount val="4"/>
                <c:pt idx="0">
                  <c:v>0.5205982011274487</c:v>
                </c:pt>
                <c:pt idx="1">
                  <c:v>0.41353651607287495</c:v>
                </c:pt>
                <c:pt idx="2">
                  <c:v>0.42124452832166914</c:v>
                </c:pt>
                <c:pt idx="3">
                  <c:v>0.55295833783803405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24-4B4C-A70A-05073B369C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863929600"/>
        <c:axId val="-863943200"/>
      </c:barChart>
      <c:catAx>
        <c:axId val="-86392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63943200"/>
        <c:crosses val="autoZero"/>
        <c:auto val="1"/>
        <c:lblAlgn val="ctr"/>
        <c:lblOffset val="100"/>
        <c:noMultiLvlLbl val="0"/>
      </c:catAx>
      <c:valAx>
        <c:axId val="-863943200"/>
        <c:scaling>
          <c:orientation val="minMax"/>
          <c:max val="0.85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86392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189645007625"/>
          <c:y val="0.14371150252257311"/>
          <c:w val="0.33432297152829094"/>
          <c:h val="0.798576132419684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F848E-668A-4E36-AD88-6FDB7906A1E6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F17072BF-E1F5-4B16-8156-13CBF20C3350}">
      <dgm:prSet phldrT="[Texto]"/>
      <dgm:spPr/>
      <dgm:t>
        <a:bodyPr/>
        <a:lstStyle/>
        <a:p>
          <a:endParaRPr lang="pt-BR" dirty="0">
            <a:solidFill>
              <a:srgbClr val="002060"/>
            </a:solidFill>
          </a:endParaRPr>
        </a:p>
      </dgm:t>
    </dgm:pt>
    <dgm:pt modelId="{9124ECE7-B0FE-4D7D-A080-775D13A1AD9C}" type="sibTrans" cxnId="{51899B0B-98E3-4B85-8C61-A058D6BC3FAC}">
      <dgm:prSet/>
      <dgm:spPr/>
      <dgm:t>
        <a:bodyPr/>
        <a:lstStyle/>
        <a:p>
          <a:endParaRPr lang="pt-BR"/>
        </a:p>
      </dgm:t>
    </dgm:pt>
    <dgm:pt modelId="{1C054D02-D584-4907-82AD-D16E9BE7D6A0}" type="parTrans" cxnId="{51899B0B-98E3-4B85-8C61-A058D6BC3FAC}">
      <dgm:prSet/>
      <dgm:spPr/>
      <dgm:t>
        <a:bodyPr/>
        <a:lstStyle/>
        <a:p>
          <a:endParaRPr lang="pt-BR"/>
        </a:p>
      </dgm:t>
    </dgm:pt>
    <dgm:pt modelId="{BB210CDE-9B71-4724-9623-FAD0E49AF0FA}" type="pres">
      <dgm:prSet presAssocID="{7B1F848E-668A-4E36-AD88-6FDB7906A1E6}" presName="arrowDiagram" presStyleCnt="0">
        <dgm:presLayoutVars>
          <dgm:chMax val="5"/>
          <dgm:dir/>
          <dgm:resizeHandles val="exact"/>
        </dgm:presLayoutVars>
      </dgm:prSet>
      <dgm:spPr/>
    </dgm:pt>
    <dgm:pt modelId="{917AF3F1-93FA-48AA-823B-2BDF5873927A}" type="pres">
      <dgm:prSet presAssocID="{7B1F848E-668A-4E36-AD88-6FDB7906A1E6}" presName="arrow" presStyleLbl="bgShp" presStyleIdx="0" presStyleCnt="1" custScaleX="100000" custScaleY="151715" custLinFactNeighborX="4662" custLinFactNeighborY="-6143"/>
      <dgm:spPr/>
    </dgm:pt>
    <dgm:pt modelId="{4C90308F-85C1-484E-814C-66EA1B356B84}" type="pres">
      <dgm:prSet presAssocID="{7B1F848E-668A-4E36-AD88-6FDB7906A1E6}" presName="arrowDiagram1" presStyleCnt="0">
        <dgm:presLayoutVars>
          <dgm:bulletEnabled val="1"/>
        </dgm:presLayoutVars>
      </dgm:prSet>
      <dgm:spPr/>
    </dgm:pt>
    <dgm:pt modelId="{B17B36DF-FB5F-4C99-9B74-2BC9D62361E5}" type="pres">
      <dgm:prSet presAssocID="{F17072BF-E1F5-4B16-8156-13CBF20C3350}" presName="bullet1" presStyleLbl="node1" presStyleIdx="0" presStyleCnt="1" custLinFactX="-481743" custLinFactY="390863" custLinFactNeighborX="-500000" custLinFactNeighborY="400000"/>
      <dgm:spPr/>
    </dgm:pt>
    <dgm:pt modelId="{92382B56-B5EE-44A9-AD32-AE3248BCC133}" type="pres">
      <dgm:prSet presAssocID="{F17072BF-E1F5-4B16-8156-13CBF20C3350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D80948-2B3B-441A-A0C6-636732E1EB03}" type="presOf" srcId="{7B1F848E-668A-4E36-AD88-6FDB7906A1E6}" destId="{BB210CDE-9B71-4724-9623-FAD0E49AF0FA}" srcOrd="0" destOrd="0" presId="urn:microsoft.com/office/officeart/2005/8/layout/arrow2"/>
    <dgm:cxn modelId="{49B19C0A-3007-4D9D-9547-0AE019682127}" type="presOf" srcId="{F17072BF-E1F5-4B16-8156-13CBF20C3350}" destId="{92382B56-B5EE-44A9-AD32-AE3248BCC133}" srcOrd="0" destOrd="0" presId="urn:microsoft.com/office/officeart/2005/8/layout/arrow2"/>
    <dgm:cxn modelId="{51899B0B-98E3-4B85-8C61-A058D6BC3FAC}" srcId="{7B1F848E-668A-4E36-AD88-6FDB7906A1E6}" destId="{F17072BF-E1F5-4B16-8156-13CBF20C3350}" srcOrd="0" destOrd="0" parTransId="{1C054D02-D584-4907-82AD-D16E9BE7D6A0}" sibTransId="{9124ECE7-B0FE-4D7D-A080-775D13A1AD9C}"/>
    <dgm:cxn modelId="{8A32BCF8-C2C0-45B5-915E-7AED613D8F9F}" type="presParOf" srcId="{BB210CDE-9B71-4724-9623-FAD0E49AF0FA}" destId="{917AF3F1-93FA-48AA-823B-2BDF5873927A}" srcOrd="0" destOrd="0" presId="urn:microsoft.com/office/officeart/2005/8/layout/arrow2"/>
    <dgm:cxn modelId="{50E16FCD-2A50-4EE4-961A-D8744C5FBB6A}" type="presParOf" srcId="{BB210CDE-9B71-4724-9623-FAD0E49AF0FA}" destId="{4C90308F-85C1-484E-814C-66EA1B356B84}" srcOrd="1" destOrd="0" presId="urn:microsoft.com/office/officeart/2005/8/layout/arrow2"/>
    <dgm:cxn modelId="{4771E53C-DDBB-408A-A619-37CB807072F4}" type="presParOf" srcId="{4C90308F-85C1-484E-814C-66EA1B356B84}" destId="{B17B36DF-FB5F-4C99-9B74-2BC9D62361E5}" srcOrd="0" destOrd="0" presId="urn:microsoft.com/office/officeart/2005/8/layout/arrow2"/>
    <dgm:cxn modelId="{B5F2AA53-8A53-4FD2-B2EE-4F6B8B795A2A}" type="presParOf" srcId="{4C90308F-85C1-484E-814C-66EA1B356B84}" destId="{92382B56-B5EE-44A9-AD32-AE3248BCC13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0EA6EB-F9AE-4E18-A6A4-F098014649D9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1CF36D-5E76-4E4A-B6C0-D03586D0AE6D}">
      <dgm:prSet phldrT="[Texto]" custT="1"/>
      <dgm:spPr>
        <a:solidFill>
          <a:srgbClr val="05689B"/>
        </a:solidFill>
      </dgm:spPr>
      <dgm:t>
        <a:bodyPr/>
        <a:lstStyle/>
        <a:p>
          <a:pPr algn="l"/>
          <a:r>
            <a:rPr lang="pt-BR" sz="2400" b="1" dirty="0" smtClean="0">
              <a:solidFill>
                <a:schemeClr val="bg1"/>
              </a:solidFill>
            </a:rPr>
            <a:t>Ensino Fundamental na BNCC</a:t>
          </a:r>
          <a:endParaRPr lang="pt-BR" sz="2400" b="1" dirty="0"/>
        </a:p>
      </dgm:t>
    </dgm:pt>
    <dgm:pt modelId="{73E2BADA-4039-41C9-9A3B-2EE60196E5EB}" type="parTrans" cxnId="{BF4B837D-795D-4301-903C-5B559828CA7F}">
      <dgm:prSet/>
      <dgm:spPr/>
      <dgm:t>
        <a:bodyPr/>
        <a:lstStyle/>
        <a:p>
          <a:endParaRPr lang="pt-BR" b="1"/>
        </a:p>
      </dgm:t>
    </dgm:pt>
    <dgm:pt modelId="{6EA88B7E-A2FF-4E96-98A2-9190CC528BC8}" type="sibTrans" cxnId="{BF4B837D-795D-4301-903C-5B559828CA7F}">
      <dgm:prSet/>
      <dgm:spPr/>
      <dgm:t>
        <a:bodyPr/>
        <a:lstStyle/>
        <a:p>
          <a:endParaRPr lang="pt-BR" b="1"/>
        </a:p>
      </dgm:t>
    </dgm:pt>
    <dgm:pt modelId="{8E6666D0-77F6-432D-9E75-0C63619BC56C}" type="pres">
      <dgm:prSet presAssocID="{420EA6EB-F9AE-4E18-A6A4-F098014649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D51B54-1960-41E4-A14E-6857A7E7BEA6}" type="pres">
      <dgm:prSet presAssocID="{831CF36D-5E76-4E4A-B6C0-D03586D0AE6D}" presName="node" presStyleLbl="node1" presStyleIdx="0" presStyleCnt="1" custScaleX="369789" custRadScaleRad="98081" custRadScaleInc="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2B61C6-1FDD-4476-A07B-64D00CEFC109}" type="presOf" srcId="{831CF36D-5E76-4E4A-B6C0-D03586D0AE6D}" destId="{7FD51B54-1960-41E4-A14E-6857A7E7BEA6}" srcOrd="0" destOrd="0" presId="urn:microsoft.com/office/officeart/2005/8/layout/cycle5"/>
    <dgm:cxn modelId="{10A5C708-6667-4BE6-B523-F24828ECBC47}" type="presOf" srcId="{420EA6EB-F9AE-4E18-A6A4-F098014649D9}" destId="{8E6666D0-77F6-432D-9E75-0C63619BC56C}" srcOrd="0" destOrd="0" presId="urn:microsoft.com/office/officeart/2005/8/layout/cycle5"/>
    <dgm:cxn modelId="{BF4B837D-795D-4301-903C-5B559828CA7F}" srcId="{420EA6EB-F9AE-4E18-A6A4-F098014649D9}" destId="{831CF36D-5E76-4E4A-B6C0-D03586D0AE6D}" srcOrd="0" destOrd="0" parTransId="{73E2BADA-4039-41C9-9A3B-2EE60196E5EB}" sibTransId="{6EA88B7E-A2FF-4E96-98A2-9190CC528BC8}"/>
    <dgm:cxn modelId="{A19B14C0-9AE6-4748-B16A-C05203F58A6C}" type="presParOf" srcId="{8E6666D0-77F6-432D-9E75-0C63619BC56C}" destId="{7FD51B54-1960-41E4-A14E-6857A7E7BEA6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2E6DFE-491E-49DB-BF3A-B923BFFD0193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CE20881-CD99-4695-9D96-F52976CB6885}">
      <dgm:prSet phldrT="[Texto]" custT="1"/>
      <dgm:spPr/>
      <dgm:t>
        <a:bodyPr/>
        <a:lstStyle/>
        <a:p>
          <a:r>
            <a:rPr lang="pt-BR" sz="3600" dirty="0" smtClean="0">
              <a:solidFill>
                <a:srgbClr val="05689B"/>
              </a:solidFill>
            </a:rPr>
            <a:t>Áreas de conhecimento</a:t>
          </a:r>
          <a:endParaRPr lang="pt-BR" sz="3600" dirty="0">
            <a:solidFill>
              <a:srgbClr val="05689B"/>
            </a:solidFill>
          </a:endParaRPr>
        </a:p>
      </dgm:t>
    </dgm:pt>
    <dgm:pt modelId="{31D22FF4-D668-4D1E-A456-DFF31EEBA692}" type="parTrans" cxnId="{0AE1B13B-2DFF-4360-A78A-ECD9EA208D94}">
      <dgm:prSet/>
      <dgm:spPr/>
      <dgm:t>
        <a:bodyPr/>
        <a:lstStyle/>
        <a:p>
          <a:endParaRPr lang="pt-BR" sz="1600"/>
        </a:p>
      </dgm:t>
    </dgm:pt>
    <dgm:pt modelId="{886958BE-2644-474A-9A13-73E07DAD7A9A}" type="sibTrans" cxnId="{0AE1B13B-2DFF-4360-A78A-ECD9EA208D94}">
      <dgm:prSet/>
      <dgm:spPr/>
      <dgm:t>
        <a:bodyPr/>
        <a:lstStyle/>
        <a:p>
          <a:endParaRPr lang="pt-BR" sz="1600"/>
        </a:p>
      </dgm:t>
    </dgm:pt>
    <dgm:pt modelId="{29A9EF45-E40E-4EE9-BDF5-AED0B5CD7E30}">
      <dgm:prSet phldrT="[Texto]" custT="1"/>
      <dgm:spPr/>
      <dgm:t>
        <a:bodyPr/>
        <a:lstStyle/>
        <a:p>
          <a:r>
            <a:rPr lang="pt-BR" sz="2000" dirty="0" smtClean="0"/>
            <a:t>Linguagens</a:t>
          </a:r>
          <a:endParaRPr lang="pt-BR" sz="2000" dirty="0"/>
        </a:p>
      </dgm:t>
    </dgm:pt>
    <dgm:pt modelId="{0EF02290-2E65-49EB-8A5D-076024469F57}" type="parTrans" cxnId="{2E2A8E54-E615-4BF1-9564-648667DF9853}">
      <dgm:prSet/>
      <dgm:spPr/>
      <dgm:t>
        <a:bodyPr/>
        <a:lstStyle/>
        <a:p>
          <a:endParaRPr lang="pt-BR" sz="1600"/>
        </a:p>
      </dgm:t>
    </dgm:pt>
    <dgm:pt modelId="{7EAD9DC8-FBB4-4EDD-B66C-F1A1E769055A}" type="sibTrans" cxnId="{2E2A8E54-E615-4BF1-9564-648667DF9853}">
      <dgm:prSet/>
      <dgm:spPr/>
      <dgm:t>
        <a:bodyPr/>
        <a:lstStyle/>
        <a:p>
          <a:endParaRPr lang="pt-BR" sz="1600"/>
        </a:p>
      </dgm:t>
    </dgm:pt>
    <dgm:pt modelId="{53652302-0689-4B56-AF12-F8CA768CBB3B}">
      <dgm:prSet phldrT="[Texto]" custT="1"/>
      <dgm:spPr/>
      <dgm:t>
        <a:bodyPr/>
        <a:lstStyle/>
        <a:p>
          <a:r>
            <a:rPr lang="pt-BR" sz="2000" dirty="0" smtClean="0"/>
            <a:t>Matemática</a:t>
          </a:r>
          <a:endParaRPr lang="pt-BR" sz="2000" dirty="0"/>
        </a:p>
      </dgm:t>
    </dgm:pt>
    <dgm:pt modelId="{4CDC2B2D-1B5C-4F45-8057-925896CE2B03}" type="parTrans" cxnId="{7D05535D-06E1-49EB-9A5A-F6AF9FC49ACD}">
      <dgm:prSet/>
      <dgm:spPr/>
      <dgm:t>
        <a:bodyPr/>
        <a:lstStyle/>
        <a:p>
          <a:endParaRPr lang="pt-BR" sz="1600"/>
        </a:p>
      </dgm:t>
    </dgm:pt>
    <dgm:pt modelId="{27281F70-4539-4EED-B367-95074F6B8932}" type="sibTrans" cxnId="{7D05535D-06E1-49EB-9A5A-F6AF9FC49ACD}">
      <dgm:prSet/>
      <dgm:spPr/>
      <dgm:t>
        <a:bodyPr/>
        <a:lstStyle/>
        <a:p>
          <a:endParaRPr lang="pt-BR" sz="1600"/>
        </a:p>
      </dgm:t>
    </dgm:pt>
    <dgm:pt modelId="{D4AEC968-8F60-462A-9D25-FC2ED541803E}">
      <dgm:prSet phldrT="[Texto]" custT="1"/>
      <dgm:spPr/>
      <dgm:t>
        <a:bodyPr/>
        <a:lstStyle/>
        <a:p>
          <a:r>
            <a:rPr lang="pt-BR" sz="3600" dirty="0" smtClean="0">
              <a:solidFill>
                <a:srgbClr val="05689B"/>
              </a:solidFill>
            </a:rPr>
            <a:t>Componentes curriculares</a:t>
          </a:r>
          <a:endParaRPr lang="pt-BR" sz="3600" dirty="0">
            <a:solidFill>
              <a:srgbClr val="05689B"/>
            </a:solidFill>
          </a:endParaRPr>
        </a:p>
      </dgm:t>
    </dgm:pt>
    <dgm:pt modelId="{FDA70675-2440-4B00-863E-329A8B808E7B}" type="parTrans" cxnId="{16FBCD91-E8E2-4373-8C1C-1901F47F8318}">
      <dgm:prSet/>
      <dgm:spPr/>
      <dgm:t>
        <a:bodyPr/>
        <a:lstStyle/>
        <a:p>
          <a:endParaRPr lang="pt-BR" sz="1600"/>
        </a:p>
      </dgm:t>
    </dgm:pt>
    <dgm:pt modelId="{27717CF7-A24C-49FD-A60C-49E04F97E1B9}" type="sibTrans" cxnId="{16FBCD91-E8E2-4373-8C1C-1901F47F8318}">
      <dgm:prSet/>
      <dgm:spPr/>
      <dgm:t>
        <a:bodyPr/>
        <a:lstStyle/>
        <a:p>
          <a:endParaRPr lang="pt-BR" sz="1600"/>
        </a:p>
      </dgm:t>
    </dgm:pt>
    <dgm:pt modelId="{14CF7786-9831-4121-B14D-D54CCF1C42A3}">
      <dgm:prSet phldrT="[Texto]" custT="1"/>
      <dgm:spPr/>
      <dgm:t>
        <a:bodyPr/>
        <a:lstStyle/>
        <a:p>
          <a:r>
            <a:rPr lang="pt-BR" sz="1200" dirty="0" smtClean="0"/>
            <a:t>Língua Portuguesa, Arte, Educação Física e Língua Inglesa (anos finais)</a:t>
          </a:r>
          <a:endParaRPr lang="pt-BR" sz="1200" dirty="0"/>
        </a:p>
      </dgm:t>
    </dgm:pt>
    <dgm:pt modelId="{9487648E-8FB0-4B5B-AFC9-8E301DC5D790}" type="parTrans" cxnId="{D3293ACE-DEE2-4325-A03A-3F8FB897E4B4}">
      <dgm:prSet/>
      <dgm:spPr/>
      <dgm:t>
        <a:bodyPr/>
        <a:lstStyle/>
        <a:p>
          <a:endParaRPr lang="pt-BR" sz="1600"/>
        </a:p>
      </dgm:t>
    </dgm:pt>
    <dgm:pt modelId="{5B1A13BA-C395-46BC-ABD8-9B8DA0D73B84}" type="sibTrans" cxnId="{D3293ACE-DEE2-4325-A03A-3F8FB897E4B4}">
      <dgm:prSet/>
      <dgm:spPr/>
      <dgm:t>
        <a:bodyPr/>
        <a:lstStyle/>
        <a:p>
          <a:endParaRPr lang="pt-BR" sz="1600"/>
        </a:p>
      </dgm:t>
    </dgm:pt>
    <dgm:pt modelId="{DA29CB64-8EAA-4C6B-B087-D2C81D78A5D8}">
      <dgm:prSet phldrT="[Texto]" custT="1"/>
      <dgm:spPr/>
      <dgm:t>
        <a:bodyPr/>
        <a:lstStyle/>
        <a:p>
          <a:r>
            <a:rPr lang="pt-BR" sz="2000" dirty="0" smtClean="0"/>
            <a:t>Ensino Religioso</a:t>
          </a:r>
          <a:endParaRPr lang="pt-BR" sz="2000" dirty="0"/>
        </a:p>
      </dgm:t>
    </dgm:pt>
    <dgm:pt modelId="{06427E46-DBA1-41CB-9DCA-E23CC9E1D3E8}" type="parTrans" cxnId="{54912C4C-57B3-4E0D-81AA-1457C44A28C8}">
      <dgm:prSet/>
      <dgm:spPr/>
      <dgm:t>
        <a:bodyPr/>
        <a:lstStyle/>
        <a:p>
          <a:endParaRPr lang="pt-BR" sz="1600"/>
        </a:p>
      </dgm:t>
    </dgm:pt>
    <dgm:pt modelId="{3EF5461F-D256-4FA1-AD49-43682E4449BE}" type="sibTrans" cxnId="{54912C4C-57B3-4E0D-81AA-1457C44A28C8}">
      <dgm:prSet/>
      <dgm:spPr/>
      <dgm:t>
        <a:bodyPr/>
        <a:lstStyle/>
        <a:p>
          <a:endParaRPr lang="pt-BR" sz="1600"/>
        </a:p>
      </dgm:t>
    </dgm:pt>
    <dgm:pt modelId="{8D0223BD-E356-4C77-9EC0-6832B1CD094B}">
      <dgm:prSet custT="1"/>
      <dgm:spPr/>
      <dgm:t>
        <a:bodyPr/>
        <a:lstStyle/>
        <a:p>
          <a:r>
            <a:rPr lang="pt-BR" sz="2000" smtClean="0"/>
            <a:t>Matemática</a:t>
          </a:r>
          <a:endParaRPr lang="pt-BR" sz="2000"/>
        </a:p>
      </dgm:t>
    </dgm:pt>
    <dgm:pt modelId="{BDFBA14F-9EBC-4B32-A8F8-4726C1DA43DF}" type="parTrans" cxnId="{6B68DF31-F52C-4B68-BAEB-FDAF9E37E214}">
      <dgm:prSet/>
      <dgm:spPr/>
      <dgm:t>
        <a:bodyPr/>
        <a:lstStyle/>
        <a:p>
          <a:endParaRPr lang="pt-BR" sz="1600"/>
        </a:p>
      </dgm:t>
    </dgm:pt>
    <dgm:pt modelId="{5262BE4A-43B7-474D-96D9-9A7AAB024D19}" type="sibTrans" cxnId="{6B68DF31-F52C-4B68-BAEB-FDAF9E37E214}">
      <dgm:prSet/>
      <dgm:spPr/>
      <dgm:t>
        <a:bodyPr/>
        <a:lstStyle/>
        <a:p>
          <a:endParaRPr lang="pt-BR" sz="1600"/>
        </a:p>
      </dgm:t>
    </dgm:pt>
    <dgm:pt modelId="{06F4B834-D71A-46DD-9478-E7610D43FF38}">
      <dgm:prSet custT="1"/>
      <dgm:spPr/>
      <dgm:t>
        <a:bodyPr/>
        <a:lstStyle/>
        <a:p>
          <a:r>
            <a:rPr lang="pt-BR" sz="2000" smtClean="0"/>
            <a:t>Ciências da Natureza</a:t>
          </a:r>
          <a:endParaRPr lang="pt-BR" sz="2000"/>
        </a:p>
      </dgm:t>
    </dgm:pt>
    <dgm:pt modelId="{2C1E0748-6116-41BA-9560-9F40BBB11905}" type="parTrans" cxnId="{CC37970C-AE6B-483C-9673-31217F8759C0}">
      <dgm:prSet/>
      <dgm:spPr/>
      <dgm:t>
        <a:bodyPr/>
        <a:lstStyle/>
        <a:p>
          <a:endParaRPr lang="pt-BR" sz="1600"/>
        </a:p>
      </dgm:t>
    </dgm:pt>
    <dgm:pt modelId="{BEE0D77E-2738-460F-8530-E572DEC15885}" type="sibTrans" cxnId="{CC37970C-AE6B-483C-9673-31217F8759C0}">
      <dgm:prSet/>
      <dgm:spPr/>
      <dgm:t>
        <a:bodyPr/>
        <a:lstStyle/>
        <a:p>
          <a:endParaRPr lang="pt-BR" sz="1600"/>
        </a:p>
      </dgm:t>
    </dgm:pt>
    <dgm:pt modelId="{4208960B-1B3A-4FCE-8929-9CE01B4725DD}">
      <dgm:prSet custT="1"/>
      <dgm:spPr/>
      <dgm:t>
        <a:bodyPr/>
        <a:lstStyle/>
        <a:p>
          <a:r>
            <a:rPr lang="pt-BR" sz="2000" smtClean="0"/>
            <a:t>Ciências Humanas</a:t>
          </a:r>
          <a:endParaRPr lang="pt-BR" sz="2000"/>
        </a:p>
      </dgm:t>
    </dgm:pt>
    <dgm:pt modelId="{F0B6AE05-0E44-49D3-866E-7C422438F7D6}" type="parTrans" cxnId="{91FC3393-DD14-41BD-90F8-AFE3CDF92A2F}">
      <dgm:prSet/>
      <dgm:spPr/>
      <dgm:t>
        <a:bodyPr/>
        <a:lstStyle/>
        <a:p>
          <a:endParaRPr lang="pt-BR" sz="1600"/>
        </a:p>
      </dgm:t>
    </dgm:pt>
    <dgm:pt modelId="{8B68FDAB-EB23-4DDD-B0D1-E5E5F5915ECF}" type="sibTrans" cxnId="{91FC3393-DD14-41BD-90F8-AFE3CDF92A2F}">
      <dgm:prSet/>
      <dgm:spPr/>
      <dgm:t>
        <a:bodyPr/>
        <a:lstStyle/>
        <a:p>
          <a:endParaRPr lang="pt-BR" sz="1600"/>
        </a:p>
      </dgm:t>
    </dgm:pt>
    <dgm:pt modelId="{C2B083E5-8451-4E34-BF35-827E1F924F27}">
      <dgm:prSet custT="1"/>
      <dgm:spPr/>
      <dgm:t>
        <a:bodyPr/>
        <a:lstStyle/>
        <a:p>
          <a:r>
            <a:rPr lang="pt-BR" sz="2000" smtClean="0"/>
            <a:t>Ensino Religioso</a:t>
          </a:r>
          <a:endParaRPr lang="pt-BR" sz="2000"/>
        </a:p>
      </dgm:t>
    </dgm:pt>
    <dgm:pt modelId="{E4FABF3B-DB28-41BB-B98F-2087602EF053}" type="parTrans" cxnId="{BAF2BD70-70B4-45BA-9807-AB65199274CA}">
      <dgm:prSet/>
      <dgm:spPr/>
      <dgm:t>
        <a:bodyPr/>
        <a:lstStyle/>
        <a:p>
          <a:endParaRPr lang="pt-BR" sz="1600"/>
        </a:p>
      </dgm:t>
    </dgm:pt>
    <dgm:pt modelId="{16E7BB12-E873-46C2-92E7-A65F5EEAE4D4}" type="sibTrans" cxnId="{BAF2BD70-70B4-45BA-9807-AB65199274CA}">
      <dgm:prSet/>
      <dgm:spPr/>
      <dgm:t>
        <a:bodyPr/>
        <a:lstStyle/>
        <a:p>
          <a:endParaRPr lang="pt-BR" sz="1600"/>
        </a:p>
      </dgm:t>
    </dgm:pt>
    <dgm:pt modelId="{25B59B6D-5873-4038-A731-8EF5B32AE48A}">
      <dgm:prSet custT="1"/>
      <dgm:spPr/>
      <dgm:t>
        <a:bodyPr/>
        <a:lstStyle/>
        <a:p>
          <a:r>
            <a:rPr lang="pt-BR" sz="2000" smtClean="0"/>
            <a:t>Ciências</a:t>
          </a:r>
          <a:endParaRPr lang="pt-BR" sz="2000"/>
        </a:p>
      </dgm:t>
    </dgm:pt>
    <dgm:pt modelId="{CC9C7250-A91A-4623-8CD0-73A000F61AD7}" type="parTrans" cxnId="{1B535046-53EA-47AB-B239-A50716FD3C0A}">
      <dgm:prSet/>
      <dgm:spPr/>
      <dgm:t>
        <a:bodyPr/>
        <a:lstStyle/>
        <a:p>
          <a:endParaRPr lang="pt-BR" sz="1600"/>
        </a:p>
      </dgm:t>
    </dgm:pt>
    <dgm:pt modelId="{AD0E7AEF-F2FE-4015-8952-40BCCF5874DE}" type="sibTrans" cxnId="{1B535046-53EA-47AB-B239-A50716FD3C0A}">
      <dgm:prSet/>
      <dgm:spPr/>
      <dgm:t>
        <a:bodyPr/>
        <a:lstStyle/>
        <a:p>
          <a:endParaRPr lang="pt-BR" sz="1600"/>
        </a:p>
      </dgm:t>
    </dgm:pt>
    <dgm:pt modelId="{01F4187D-312B-4282-9451-7E2EE5308B1F}">
      <dgm:prSet custT="1"/>
      <dgm:spPr/>
      <dgm:t>
        <a:bodyPr/>
        <a:lstStyle/>
        <a:p>
          <a:r>
            <a:rPr lang="pt-BR" sz="2000" smtClean="0"/>
            <a:t>Geografia e História</a:t>
          </a:r>
          <a:endParaRPr lang="pt-BR" sz="2000"/>
        </a:p>
      </dgm:t>
    </dgm:pt>
    <dgm:pt modelId="{97085C1C-99DB-4E44-BB0E-9EFB7A70D879}" type="parTrans" cxnId="{51AC4193-A669-4D3C-A0FF-7233B3C3C449}">
      <dgm:prSet/>
      <dgm:spPr/>
      <dgm:t>
        <a:bodyPr/>
        <a:lstStyle/>
        <a:p>
          <a:endParaRPr lang="pt-BR" sz="1600"/>
        </a:p>
      </dgm:t>
    </dgm:pt>
    <dgm:pt modelId="{C50A2D50-08F7-4C62-B071-00C0C0EE836F}" type="sibTrans" cxnId="{51AC4193-A669-4D3C-A0FF-7233B3C3C449}">
      <dgm:prSet/>
      <dgm:spPr/>
      <dgm:t>
        <a:bodyPr/>
        <a:lstStyle/>
        <a:p>
          <a:endParaRPr lang="pt-BR" sz="1600"/>
        </a:p>
      </dgm:t>
    </dgm:pt>
    <dgm:pt modelId="{05DC7F0B-D414-4443-9E8B-97DE77DC157C}" type="pres">
      <dgm:prSet presAssocID="{552E6DFE-491E-49DB-BF3A-B923BFFD019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4890B5B-151F-407F-84CE-0A6F4FE3D9F2}" type="pres">
      <dgm:prSet presAssocID="{5CE20881-CD99-4695-9D96-F52976CB6885}" presName="compNode" presStyleCnt="0"/>
      <dgm:spPr/>
    </dgm:pt>
    <dgm:pt modelId="{AB6626C9-91FB-4A9B-B95D-5461679B1CCD}" type="pres">
      <dgm:prSet presAssocID="{5CE20881-CD99-4695-9D96-F52976CB6885}" presName="aNode" presStyleLbl="bgShp" presStyleIdx="0" presStyleCnt="2" custLinFactNeighborX="-1338"/>
      <dgm:spPr/>
      <dgm:t>
        <a:bodyPr/>
        <a:lstStyle/>
        <a:p>
          <a:endParaRPr lang="pt-BR"/>
        </a:p>
      </dgm:t>
    </dgm:pt>
    <dgm:pt modelId="{64291551-99BB-42DA-90E4-6EE6447D26E3}" type="pres">
      <dgm:prSet presAssocID="{5CE20881-CD99-4695-9D96-F52976CB6885}" presName="textNode" presStyleLbl="bgShp" presStyleIdx="0" presStyleCnt="2"/>
      <dgm:spPr/>
      <dgm:t>
        <a:bodyPr/>
        <a:lstStyle/>
        <a:p>
          <a:endParaRPr lang="pt-BR"/>
        </a:p>
      </dgm:t>
    </dgm:pt>
    <dgm:pt modelId="{2EA2CC25-C89B-417D-B5C6-E00DEB240283}" type="pres">
      <dgm:prSet presAssocID="{5CE20881-CD99-4695-9D96-F52976CB6885}" presName="compChildNode" presStyleCnt="0"/>
      <dgm:spPr/>
    </dgm:pt>
    <dgm:pt modelId="{AE301339-A981-46BF-B520-E1DDBEE26020}" type="pres">
      <dgm:prSet presAssocID="{5CE20881-CD99-4695-9D96-F52976CB6885}" presName="theInnerList" presStyleCnt="0"/>
      <dgm:spPr/>
    </dgm:pt>
    <dgm:pt modelId="{D8BE3657-14FE-4000-BDE9-C2D426939630}" type="pres">
      <dgm:prSet presAssocID="{29A9EF45-E40E-4EE9-BDF5-AED0B5CD7E30}" presName="childNode" presStyleLbl="node1" presStyleIdx="0" presStyleCnt="10" custLinFactNeighborX="1133" custLinFactNeighborY="-379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8EC2A9-6547-4BBB-A871-65B3057B4482}" type="pres">
      <dgm:prSet presAssocID="{29A9EF45-E40E-4EE9-BDF5-AED0B5CD7E30}" presName="aSpace2" presStyleCnt="0"/>
      <dgm:spPr/>
    </dgm:pt>
    <dgm:pt modelId="{77AD3260-7067-4698-82AC-BD36310D77E5}" type="pres">
      <dgm:prSet presAssocID="{53652302-0689-4B56-AF12-F8CA768CBB3B}" presName="childNode" presStyleLbl="node1" presStyleIdx="1" presStyleCnt="10" custLinFactNeighborX="1133" custLinFactNeighborY="-379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8E588E-46B5-470E-A0E6-A7A7B7F8DDD9}" type="pres">
      <dgm:prSet presAssocID="{53652302-0689-4B56-AF12-F8CA768CBB3B}" presName="aSpace2" presStyleCnt="0"/>
      <dgm:spPr/>
    </dgm:pt>
    <dgm:pt modelId="{01F1CE77-BCA2-45B9-BFC7-B7D88DBAF4A4}" type="pres">
      <dgm:prSet presAssocID="{06F4B834-D71A-46DD-9478-E7610D43FF38}" presName="childNode" presStyleLbl="node1" presStyleIdx="2" presStyleCnt="10" custLinFactNeighborX="1133" custLinFactNeighborY="-379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7E26D8-0192-4EA1-9228-CD8489847841}" type="pres">
      <dgm:prSet presAssocID="{06F4B834-D71A-46DD-9478-E7610D43FF38}" presName="aSpace2" presStyleCnt="0"/>
      <dgm:spPr/>
    </dgm:pt>
    <dgm:pt modelId="{73C8442A-2DBE-4DE6-A36A-8922AA0C7416}" type="pres">
      <dgm:prSet presAssocID="{4208960B-1B3A-4FCE-8929-9CE01B4725DD}" presName="childNode" presStyleLbl="node1" presStyleIdx="3" presStyleCnt="10" custLinFactNeighborX="1133" custLinFactNeighborY="-379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92885A-293B-406A-817D-ED2618E8C85E}" type="pres">
      <dgm:prSet presAssocID="{4208960B-1B3A-4FCE-8929-9CE01B4725DD}" presName="aSpace2" presStyleCnt="0"/>
      <dgm:spPr/>
    </dgm:pt>
    <dgm:pt modelId="{05BD4D69-4F1E-42DA-AB2E-801C45F917B1}" type="pres">
      <dgm:prSet presAssocID="{C2B083E5-8451-4E34-BF35-827E1F924F27}" presName="childNode" presStyleLbl="node1" presStyleIdx="4" presStyleCnt="10" custLinFactNeighborX="1133" custLinFactNeighborY="-379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4F3061-58C6-416E-A3ED-E67392EDAE65}" type="pres">
      <dgm:prSet presAssocID="{5CE20881-CD99-4695-9D96-F52976CB6885}" presName="aSpace" presStyleCnt="0"/>
      <dgm:spPr/>
    </dgm:pt>
    <dgm:pt modelId="{BA3E34C0-7DA0-4912-87D5-98990BDCF0ED}" type="pres">
      <dgm:prSet presAssocID="{D4AEC968-8F60-462A-9D25-FC2ED541803E}" presName="compNode" presStyleCnt="0"/>
      <dgm:spPr/>
    </dgm:pt>
    <dgm:pt modelId="{72938CDF-1BC2-43BA-9F92-30A712A96E67}" type="pres">
      <dgm:prSet presAssocID="{D4AEC968-8F60-462A-9D25-FC2ED541803E}" presName="aNode" presStyleLbl="bgShp" presStyleIdx="1" presStyleCnt="2"/>
      <dgm:spPr/>
      <dgm:t>
        <a:bodyPr/>
        <a:lstStyle/>
        <a:p>
          <a:endParaRPr lang="pt-BR"/>
        </a:p>
      </dgm:t>
    </dgm:pt>
    <dgm:pt modelId="{81C8F23E-24DA-4A58-9EA2-C7BDA1AA074A}" type="pres">
      <dgm:prSet presAssocID="{D4AEC968-8F60-462A-9D25-FC2ED541803E}" presName="textNode" presStyleLbl="bgShp" presStyleIdx="1" presStyleCnt="2"/>
      <dgm:spPr/>
      <dgm:t>
        <a:bodyPr/>
        <a:lstStyle/>
        <a:p>
          <a:endParaRPr lang="pt-BR"/>
        </a:p>
      </dgm:t>
    </dgm:pt>
    <dgm:pt modelId="{F24FB69C-3594-433B-BA4F-6A1FD8152019}" type="pres">
      <dgm:prSet presAssocID="{D4AEC968-8F60-462A-9D25-FC2ED541803E}" presName="compChildNode" presStyleCnt="0"/>
      <dgm:spPr/>
    </dgm:pt>
    <dgm:pt modelId="{7757B6AB-AFE0-4A25-B797-AEEBEEB9C6CA}" type="pres">
      <dgm:prSet presAssocID="{D4AEC968-8F60-462A-9D25-FC2ED541803E}" presName="theInnerList" presStyleCnt="0"/>
      <dgm:spPr/>
    </dgm:pt>
    <dgm:pt modelId="{6FC3C2AA-0BD7-4C3F-9C8E-EA7130FE066E}" type="pres">
      <dgm:prSet presAssocID="{14CF7786-9831-4121-B14D-D54CCF1C42A3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E88F4C-70D9-4559-833A-49CDB3E033A5}" type="pres">
      <dgm:prSet presAssocID="{14CF7786-9831-4121-B14D-D54CCF1C42A3}" presName="aSpace2" presStyleCnt="0"/>
      <dgm:spPr/>
    </dgm:pt>
    <dgm:pt modelId="{1CFC99BD-A0F9-432D-A2B1-4D969D0084EF}" type="pres">
      <dgm:prSet presAssocID="{8D0223BD-E356-4C77-9EC0-6832B1CD094B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C51605-D862-4253-A978-0C54584F3F1D}" type="pres">
      <dgm:prSet presAssocID="{8D0223BD-E356-4C77-9EC0-6832B1CD094B}" presName="aSpace2" presStyleCnt="0"/>
      <dgm:spPr/>
    </dgm:pt>
    <dgm:pt modelId="{47DEED73-F062-4FF6-9390-99677EB4085B}" type="pres">
      <dgm:prSet presAssocID="{25B59B6D-5873-4038-A731-8EF5B32AE48A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F5F07F-0B6F-4754-B85F-7191C9AB21FE}" type="pres">
      <dgm:prSet presAssocID="{25B59B6D-5873-4038-A731-8EF5B32AE48A}" presName="aSpace2" presStyleCnt="0"/>
      <dgm:spPr/>
    </dgm:pt>
    <dgm:pt modelId="{F6ABCCC3-5B55-422D-BAC2-7690F6B11827}" type="pres">
      <dgm:prSet presAssocID="{01F4187D-312B-4282-9451-7E2EE5308B1F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6B9EB5-92EE-4B16-BC25-DD990A0DCD0E}" type="pres">
      <dgm:prSet presAssocID="{01F4187D-312B-4282-9451-7E2EE5308B1F}" presName="aSpace2" presStyleCnt="0"/>
      <dgm:spPr/>
    </dgm:pt>
    <dgm:pt modelId="{16061A71-D2EF-4006-AC59-8EBDA314D587}" type="pres">
      <dgm:prSet presAssocID="{DA29CB64-8EAA-4C6B-B087-D2C81D78A5D8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B535046-53EA-47AB-B239-A50716FD3C0A}" srcId="{D4AEC968-8F60-462A-9D25-FC2ED541803E}" destId="{25B59B6D-5873-4038-A731-8EF5B32AE48A}" srcOrd="2" destOrd="0" parTransId="{CC9C7250-A91A-4623-8CD0-73A000F61AD7}" sibTransId="{AD0E7AEF-F2FE-4015-8952-40BCCF5874DE}"/>
    <dgm:cxn modelId="{61E1FF85-C3D3-44B8-AA57-88C0E4DB9EB3}" type="presOf" srcId="{14CF7786-9831-4121-B14D-D54CCF1C42A3}" destId="{6FC3C2AA-0BD7-4C3F-9C8E-EA7130FE066E}" srcOrd="0" destOrd="0" presId="urn:microsoft.com/office/officeart/2005/8/layout/lProcess2"/>
    <dgm:cxn modelId="{C5B42289-A75A-42B6-8C1B-2165D33B053F}" type="presOf" srcId="{29A9EF45-E40E-4EE9-BDF5-AED0B5CD7E30}" destId="{D8BE3657-14FE-4000-BDE9-C2D426939630}" srcOrd="0" destOrd="0" presId="urn:microsoft.com/office/officeart/2005/8/layout/lProcess2"/>
    <dgm:cxn modelId="{91FC3393-DD14-41BD-90F8-AFE3CDF92A2F}" srcId="{5CE20881-CD99-4695-9D96-F52976CB6885}" destId="{4208960B-1B3A-4FCE-8929-9CE01B4725DD}" srcOrd="3" destOrd="0" parTransId="{F0B6AE05-0E44-49D3-866E-7C422438F7D6}" sibTransId="{8B68FDAB-EB23-4DDD-B0D1-E5E5F5915ECF}"/>
    <dgm:cxn modelId="{D3293ACE-DEE2-4325-A03A-3F8FB897E4B4}" srcId="{D4AEC968-8F60-462A-9D25-FC2ED541803E}" destId="{14CF7786-9831-4121-B14D-D54CCF1C42A3}" srcOrd="0" destOrd="0" parTransId="{9487648E-8FB0-4B5B-AFC9-8E301DC5D790}" sibTransId="{5B1A13BA-C395-46BC-ABD8-9B8DA0D73B84}"/>
    <dgm:cxn modelId="{4831845E-80FC-4F8F-AFAC-8E69F56C7D0F}" type="presOf" srcId="{D4AEC968-8F60-462A-9D25-FC2ED541803E}" destId="{81C8F23E-24DA-4A58-9EA2-C7BDA1AA074A}" srcOrd="1" destOrd="0" presId="urn:microsoft.com/office/officeart/2005/8/layout/lProcess2"/>
    <dgm:cxn modelId="{2F323100-3F55-48DF-8953-CFF265FAF458}" type="presOf" srcId="{4208960B-1B3A-4FCE-8929-9CE01B4725DD}" destId="{73C8442A-2DBE-4DE6-A36A-8922AA0C7416}" srcOrd="0" destOrd="0" presId="urn:microsoft.com/office/officeart/2005/8/layout/lProcess2"/>
    <dgm:cxn modelId="{BAF2BD70-70B4-45BA-9807-AB65199274CA}" srcId="{5CE20881-CD99-4695-9D96-F52976CB6885}" destId="{C2B083E5-8451-4E34-BF35-827E1F924F27}" srcOrd="4" destOrd="0" parTransId="{E4FABF3B-DB28-41BB-B98F-2087602EF053}" sibTransId="{16E7BB12-E873-46C2-92E7-A65F5EEAE4D4}"/>
    <dgm:cxn modelId="{770EFC81-C88F-444F-9F1D-F0841C4D240E}" type="presOf" srcId="{D4AEC968-8F60-462A-9D25-FC2ED541803E}" destId="{72938CDF-1BC2-43BA-9F92-30A712A96E67}" srcOrd="0" destOrd="0" presId="urn:microsoft.com/office/officeart/2005/8/layout/lProcess2"/>
    <dgm:cxn modelId="{2EA40C72-24F5-4410-B863-E0CED39DD9BE}" type="presOf" srcId="{25B59B6D-5873-4038-A731-8EF5B32AE48A}" destId="{47DEED73-F062-4FF6-9390-99677EB4085B}" srcOrd="0" destOrd="0" presId="urn:microsoft.com/office/officeart/2005/8/layout/lProcess2"/>
    <dgm:cxn modelId="{9EE3A9AC-AF09-4A4C-96A9-A2DA139811B7}" type="presOf" srcId="{5CE20881-CD99-4695-9D96-F52976CB6885}" destId="{AB6626C9-91FB-4A9B-B95D-5461679B1CCD}" srcOrd="0" destOrd="0" presId="urn:microsoft.com/office/officeart/2005/8/layout/lProcess2"/>
    <dgm:cxn modelId="{54912C4C-57B3-4E0D-81AA-1457C44A28C8}" srcId="{D4AEC968-8F60-462A-9D25-FC2ED541803E}" destId="{DA29CB64-8EAA-4C6B-B087-D2C81D78A5D8}" srcOrd="4" destOrd="0" parTransId="{06427E46-DBA1-41CB-9DCA-E23CC9E1D3E8}" sibTransId="{3EF5461F-D256-4FA1-AD49-43682E4449BE}"/>
    <dgm:cxn modelId="{D2620CB3-352B-4D7A-AF03-5C79F99B217D}" type="presOf" srcId="{5CE20881-CD99-4695-9D96-F52976CB6885}" destId="{64291551-99BB-42DA-90E4-6EE6447D26E3}" srcOrd="1" destOrd="0" presId="urn:microsoft.com/office/officeart/2005/8/layout/lProcess2"/>
    <dgm:cxn modelId="{0446D132-6CB2-4E6B-B1C8-531D6AE7C938}" type="presOf" srcId="{552E6DFE-491E-49DB-BF3A-B923BFFD0193}" destId="{05DC7F0B-D414-4443-9E8B-97DE77DC157C}" srcOrd="0" destOrd="0" presId="urn:microsoft.com/office/officeart/2005/8/layout/lProcess2"/>
    <dgm:cxn modelId="{2E2A8E54-E615-4BF1-9564-648667DF9853}" srcId="{5CE20881-CD99-4695-9D96-F52976CB6885}" destId="{29A9EF45-E40E-4EE9-BDF5-AED0B5CD7E30}" srcOrd="0" destOrd="0" parTransId="{0EF02290-2E65-49EB-8A5D-076024469F57}" sibTransId="{7EAD9DC8-FBB4-4EDD-B66C-F1A1E769055A}"/>
    <dgm:cxn modelId="{6B68DF31-F52C-4B68-BAEB-FDAF9E37E214}" srcId="{D4AEC968-8F60-462A-9D25-FC2ED541803E}" destId="{8D0223BD-E356-4C77-9EC0-6832B1CD094B}" srcOrd="1" destOrd="0" parTransId="{BDFBA14F-9EBC-4B32-A8F8-4726C1DA43DF}" sibTransId="{5262BE4A-43B7-474D-96D9-9A7AAB024D19}"/>
    <dgm:cxn modelId="{32F0E587-EBF7-4040-AC1B-F07D89613B4C}" type="presOf" srcId="{8D0223BD-E356-4C77-9EC0-6832B1CD094B}" destId="{1CFC99BD-A0F9-432D-A2B1-4D969D0084EF}" srcOrd="0" destOrd="0" presId="urn:microsoft.com/office/officeart/2005/8/layout/lProcess2"/>
    <dgm:cxn modelId="{CC37970C-AE6B-483C-9673-31217F8759C0}" srcId="{5CE20881-CD99-4695-9D96-F52976CB6885}" destId="{06F4B834-D71A-46DD-9478-E7610D43FF38}" srcOrd="2" destOrd="0" parTransId="{2C1E0748-6116-41BA-9560-9F40BBB11905}" sibTransId="{BEE0D77E-2738-460F-8530-E572DEC15885}"/>
    <dgm:cxn modelId="{9585272F-45D6-45E7-B299-5CAB0A74E9E4}" type="presOf" srcId="{01F4187D-312B-4282-9451-7E2EE5308B1F}" destId="{F6ABCCC3-5B55-422D-BAC2-7690F6B11827}" srcOrd="0" destOrd="0" presId="urn:microsoft.com/office/officeart/2005/8/layout/lProcess2"/>
    <dgm:cxn modelId="{A81D9C32-8883-4E65-B380-910D300E4D24}" type="presOf" srcId="{06F4B834-D71A-46DD-9478-E7610D43FF38}" destId="{01F1CE77-BCA2-45B9-BFC7-B7D88DBAF4A4}" srcOrd="0" destOrd="0" presId="urn:microsoft.com/office/officeart/2005/8/layout/lProcess2"/>
    <dgm:cxn modelId="{0AE1B13B-2DFF-4360-A78A-ECD9EA208D94}" srcId="{552E6DFE-491E-49DB-BF3A-B923BFFD0193}" destId="{5CE20881-CD99-4695-9D96-F52976CB6885}" srcOrd="0" destOrd="0" parTransId="{31D22FF4-D668-4D1E-A456-DFF31EEBA692}" sibTransId="{886958BE-2644-474A-9A13-73E07DAD7A9A}"/>
    <dgm:cxn modelId="{16FBCD91-E8E2-4373-8C1C-1901F47F8318}" srcId="{552E6DFE-491E-49DB-BF3A-B923BFFD0193}" destId="{D4AEC968-8F60-462A-9D25-FC2ED541803E}" srcOrd="1" destOrd="0" parTransId="{FDA70675-2440-4B00-863E-329A8B808E7B}" sibTransId="{27717CF7-A24C-49FD-A60C-49E04F97E1B9}"/>
    <dgm:cxn modelId="{26C35D0E-3DE0-4200-989D-53E57D6B7AA9}" type="presOf" srcId="{53652302-0689-4B56-AF12-F8CA768CBB3B}" destId="{77AD3260-7067-4698-82AC-BD36310D77E5}" srcOrd="0" destOrd="0" presId="urn:microsoft.com/office/officeart/2005/8/layout/lProcess2"/>
    <dgm:cxn modelId="{544B8B82-2501-4963-AA01-20A4C01D3039}" type="presOf" srcId="{C2B083E5-8451-4E34-BF35-827E1F924F27}" destId="{05BD4D69-4F1E-42DA-AB2E-801C45F917B1}" srcOrd="0" destOrd="0" presId="urn:microsoft.com/office/officeart/2005/8/layout/lProcess2"/>
    <dgm:cxn modelId="{51AC4193-A669-4D3C-A0FF-7233B3C3C449}" srcId="{D4AEC968-8F60-462A-9D25-FC2ED541803E}" destId="{01F4187D-312B-4282-9451-7E2EE5308B1F}" srcOrd="3" destOrd="0" parTransId="{97085C1C-99DB-4E44-BB0E-9EFB7A70D879}" sibTransId="{C50A2D50-08F7-4C62-B071-00C0C0EE836F}"/>
    <dgm:cxn modelId="{7D05535D-06E1-49EB-9A5A-F6AF9FC49ACD}" srcId="{5CE20881-CD99-4695-9D96-F52976CB6885}" destId="{53652302-0689-4B56-AF12-F8CA768CBB3B}" srcOrd="1" destOrd="0" parTransId="{4CDC2B2D-1B5C-4F45-8057-925896CE2B03}" sibTransId="{27281F70-4539-4EED-B367-95074F6B8932}"/>
    <dgm:cxn modelId="{BC8451C2-C0FF-4748-B8FC-674689C6E955}" type="presOf" srcId="{DA29CB64-8EAA-4C6B-B087-D2C81D78A5D8}" destId="{16061A71-D2EF-4006-AC59-8EBDA314D587}" srcOrd="0" destOrd="0" presId="urn:microsoft.com/office/officeart/2005/8/layout/lProcess2"/>
    <dgm:cxn modelId="{0C91E5BC-5D78-4CC5-A0CD-E9F3DD6D056F}" type="presParOf" srcId="{05DC7F0B-D414-4443-9E8B-97DE77DC157C}" destId="{64890B5B-151F-407F-84CE-0A6F4FE3D9F2}" srcOrd="0" destOrd="0" presId="urn:microsoft.com/office/officeart/2005/8/layout/lProcess2"/>
    <dgm:cxn modelId="{C8A2E886-581D-4C49-A9C5-26D4DBED2B42}" type="presParOf" srcId="{64890B5B-151F-407F-84CE-0A6F4FE3D9F2}" destId="{AB6626C9-91FB-4A9B-B95D-5461679B1CCD}" srcOrd="0" destOrd="0" presId="urn:microsoft.com/office/officeart/2005/8/layout/lProcess2"/>
    <dgm:cxn modelId="{6786FDCF-D96C-4311-B7DB-E89F8D74BA44}" type="presParOf" srcId="{64890B5B-151F-407F-84CE-0A6F4FE3D9F2}" destId="{64291551-99BB-42DA-90E4-6EE6447D26E3}" srcOrd="1" destOrd="0" presId="urn:microsoft.com/office/officeart/2005/8/layout/lProcess2"/>
    <dgm:cxn modelId="{60FFA43D-53E3-4609-831C-EF22426ED65E}" type="presParOf" srcId="{64890B5B-151F-407F-84CE-0A6F4FE3D9F2}" destId="{2EA2CC25-C89B-417D-B5C6-E00DEB240283}" srcOrd="2" destOrd="0" presId="urn:microsoft.com/office/officeart/2005/8/layout/lProcess2"/>
    <dgm:cxn modelId="{60F2A1DD-B671-4548-9253-224CBB71BF23}" type="presParOf" srcId="{2EA2CC25-C89B-417D-B5C6-E00DEB240283}" destId="{AE301339-A981-46BF-B520-E1DDBEE26020}" srcOrd="0" destOrd="0" presId="urn:microsoft.com/office/officeart/2005/8/layout/lProcess2"/>
    <dgm:cxn modelId="{761EB5A6-E117-40C0-9BB1-B893833C28E1}" type="presParOf" srcId="{AE301339-A981-46BF-B520-E1DDBEE26020}" destId="{D8BE3657-14FE-4000-BDE9-C2D426939630}" srcOrd="0" destOrd="0" presId="urn:microsoft.com/office/officeart/2005/8/layout/lProcess2"/>
    <dgm:cxn modelId="{E9962E54-DABB-4626-93C4-44B2787E0314}" type="presParOf" srcId="{AE301339-A981-46BF-B520-E1DDBEE26020}" destId="{E48EC2A9-6547-4BBB-A871-65B3057B4482}" srcOrd="1" destOrd="0" presId="urn:microsoft.com/office/officeart/2005/8/layout/lProcess2"/>
    <dgm:cxn modelId="{98700441-58F7-4040-B27D-93E07CAB7A5D}" type="presParOf" srcId="{AE301339-A981-46BF-B520-E1DDBEE26020}" destId="{77AD3260-7067-4698-82AC-BD36310D77E5}" srcOrd="2" destOrd="0" presId="urn:microsoft.com/office/officeart/2005/8/layout/lProcess2"/>
    <dgm:cxn modelId="{B0A0823D-7245-4E00-AE2B-F3B220F6F64E}" type="presParOf" srcId="{AE301339-A981-46BF-B520-E1DDBEE26020}" destId="{958E588E-46B5-470E-A0E6-A7A7B7F8DDD9}" srcOrd="3" destOrd="0" presId="urn:microsoft.com/office/officeart/2005/8/layout/lProcess2"/>
    <dgm:cxn modelId="{C5FAB6D4-40C7-4AD0-BF91-4F217CB9D384}" type="presParOf" srcId="{AE301339-A981-46BF-B520-E1DDBEE26020}" destId="{01F1CE77-BCA2-45B9-BFC7-B7D88DBAF4A4}" srcOrd="4" destOrd="0" presId="urn:microsoft.com/office/officeart/2005/8/layout/lProcess2"/>
    <dgm:cxn modelId="{F7B1C110-B985-4590-8806-7178241E5DFE}" type="presParOf" srcId="{AE301339-A981-46BF-B520-E1DDBEE26020}" destId="{067E26D8-0192-4EA1-9228-CD8489847841}" srcOrd="5" destOrd="0" presId="urn:microsoft.com/office/officeart/2005/8/layout/lProcess2"/>
    <dgm:cxn modelId="{E6510A28-38A9-44E6-B99D-895F2255A9DD}" type="presParOf" srcId="{AE301339-A981-46BF-B520-E1DDBEE26020}" destId="{73C8442A-2DBE-4DE6-A36A-8922AA0C7416}" srcOrd="6" destOrd="0" presId="urn:microsoft.com/office/officeart/2005/8/layout/lProcess2"/>
    <dgm:cxn modelId="{EEA46F85-7C9D-42AE-96B2-76D47D64BD9C}" type="presParOf" srcId="{AE301339-A981-46BF-B520-E1DDBEE26020}" destId="{2692885A-293B-406A-817D-ED2618E8C85E}" srcOrd="7" destOrd="0" presId="urn:microsoft.com/office/officeart/2005/8/layout/lProcess2"/>
    <dgm:cxn modelId="{4A3E1873-4613-4261-ACC8-CD288BF9DE4B}" type="presParOf" srcId="{AE301339-A981-46BF-B520-E1DDBEE26020}" destId="{05BD4D69-4F1E-42DA-AB2E-801C45F917B1}" srcOrd="8" destOrd="0" presId="urn:microsoft.com/office/officeart/2005/8/layout/lProcess2"/>
    <dgm:cxn modelId="{6F2FFBC9-AF5B-43CB-82ED-69ACE730933E}" type="presParOf" srcId="{05DC7F0B-D414-4443-9E8B-97DE77DC157C}" destId="{884F3061-58C6-416E-A3ED-E67392EDAE65}" srcOrd="1" destOrd="0" presId="urn:microsoft.com/office/officeart/2005/8/layout/lProcess2"/>
    <dgm:cxn modelId="{63E517DB-32B1-481F-9523-B6F53F9C18A0}" type="presParOf" srcId="{05DC7F0B-D414-4443-9E8B-97DE77DC157C}" destId="{BA3E34C0-7DA0-4912-87D5-98990BDCF0ED}" srcOrd="2" destOrd="0" presId="urn:microsoft.com/office/officeart/2005/8/layout/lProcess2"/>
    <dgm:cxn modelId="{BCCCE047-CD76-4C00-9305-D8D9916D8648}" type="presParOf" srcId="{BA3E34C0-7DA0-4912-87D5-98990BDCF0ED}" destId="{72938CDF-1BC2-43BA-9F92-30A712A96E67}" srcOrd="0" destOrd="0" presId="urn:microsoft.com/office/officeart/2005/8/layout/lProcess2"/>
    <dgm:cxn modelId="{CDAA0EC5-E7AA-4E97-802F-17E6ABDBF626}" type="presParOf" srcId="{BA3E34C0-7DA0-4912-87D5-98990BDCF0ED}" destId="{81C8F23E-24DA-4A58-9EA2-C7BDA1AA074A}" srcOrd="1" destOrd="0" presId="urn:microsoft.com/office/officeart/2005/8/layout/lProcess2"/>
    <dgm:cxn modelId="{FC68F858-CB9C-46D3-8922-9BC04F454F3F}" type="presParOf" srcId="{BA3E34C0-7DA0-4912-87D5-98990BDCF0ED}" destId="{F24FB69C-3594-433B-BA4F-6A1FD8152019}" srcOrd="2" destOrd="0" presId="urn:microsoft.com/office/officeart/2005/8/layout/lProcess2"/>
    <dgm:cxn modelId="{3DA8C607-5973-4622-A40D-464DDB8F2CC5}" type="presParOf" srcId="{F24FB69C-3594-433B-BA4F-6A1FD8152019}" destId="{7757B6AB-AFE0-4A25-B797-AEEBEEB9C6CA}" srcOrd="0" destOrd="0" presId="urn:microsoft.com/office/officeart/2005/8/layout/lProcess2"/>
    <dgm:cxn modelId="{954B2391-F9C1-4C32-BBB5-42792E5379ED}" type="presParOf" srcId="{7757B6AB-AFE0-4A25-B797-AEEBEEB9C6CA}" destId="{6FC3C2AA-0BD7-4C3F-9C8E-EA7130FE066E}" srcOrd="0" destOrd="0" presId="urn:microsoft.com/office/officeart/2005/8/layout/lProcess2"/>
    <dgm:cxn modelId="{68C16775-1DAA-4CBE-80FD-7CEACB020A2A}" type="presParOf" srcId="{7757B6AB-AFE0-4A25-B797-AEEBEEB9C6CA}" destId="{F3E88F4C-70D9-4559-833A-49CDB3E033A5}" srcOrd="1" destOrd="0" presId="urn:microsoft.com/office/officeart/2005/8/layout/lProcess2"/>
    <dgm:cxn modelId="{810ACB5A-A9E8-493F-A00D-75F0C1D859C5}" type="presParOf" srcId="{7757B6AB-AFE0-4A25-B797-AEEBEEB9C6CA}" destId="{1CFC99BD-A0F9-432D-A2B1-4D969D0084EF}" srcOrd="2" destOrd="0" presId="urn:microsoft.com/office/officeart/2005/8/layout/lProcess2"/>
    <dgm:cxn modelId="{52014A9A-BFA9-4D6F-A1A4-3979C59B045A}" type="presParOf" srcId="{7757B6AB-AFE0-4A25-B797-AEEBEEB9C6CA}" destId="{43C51605-D862-4253-A978-0C54584F3F1D}" srcOrd="3" destOrd="0" presId="urn:microsoft.com/office/officeart/2005/8/layout/lProcess2"/>
    <dgm:cxn modelId="{50E1D514-6861-4165-A2E4-E0972BFF245B}" type="presParOf" srcId="{7757B6AB-AFE0-4A25-B797-AEEBEEB9C6CA}" destId="{47DEED73-F062-4FF6-9390-99677EB4085B}" srcOrd="4" destOrd="0" presId="urn:microsoft.com/office/officeart/2005/8/layout/lProcess2"/>
    <dgm:cxn modelId="{285DFC56-8966-4853-8170-C5239036AAB1}" type="presParOf" srcId="{7757B6AB-AFE0-4A25-B797-AEEBEEB9C6CA}" destId="{0BF5F07F-0B6F-4754-B85F-7191C9AB21FE}" srcOrd="5" destOrd="0" presId="urn:microsoft.com/office/officeart/2005/8/layout/lProcess2"/>
    <dgm:cxn modelId="{BAABD4C5-9948-4A0B-8A3E-DE2D4279850A}" type="presParOf" srcId="{7757B6AB-AFE0-4A25-B797-AEEBEEB9C6CA}" destId="{F6ABCCC3-5B55-422D-BAC2-7690F6B11827}" srcOrd="6" destOrd="0" presId="urn:microsoft.com/office/officeart/2005/8/layout/lProcess2"/>
    <dgm:cxn modelId="{27628845-491B-481E-A113-737A4B89F1B6}" type="presParOf" srcId="{7757B6AB-AFE0-4A25-B797-AEEBEEB9C6CA}" destId="{DB6B9EB5-92EE-4B16-BC25-DD990A0DCD0E}" srcOrd="7" destOrd="0" presId="urn:microsoft.com/office/officeart/2005/8/layout/lProcess2"/>
    <dgm:cxn modelId="{C332E9E7-9C14-42A5-B2D7-2AAEEAE04D49}" type="presParOf" srcId="{7757B6AB-AFE0-4A25-B797-AEEBEEB9C6CA}" destId="{16061A71-D2EF-4006-AC59-8EBDA314D58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978CB-488F-4500-A04D-910442DCB1E9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C1AA536-8055-46C1-86C1-3E8A24D22652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Educação Infantil</a:t>
          </a:r>
          <a:endParaRPr lang="pt-BR" dirty="0">
            <a:solidFill>
              <a:srgbClr val="002060"/>
            </a:solidFill>
          </a:endParaRPr>
        </a:p>
      </dgm:t>
    </dgm:pt>
    <dgm:pt modelId="{7C88D233-5827-4C09-9BBD-A6B97FA4974F}" type="parTrans" cxnId="{D4E798E9-B853-448A-98BB-06B15DD868BE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1B77D0FC-514E-431B-8FF0-C8AA6080AD73}" type="sibTrans" cxnId="{D4E798E9-B853-448A-98BB-06B15DD868BE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B1DA4630-0223-4D68-B147-029A50BDBC90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Responsabilidade municipal</a:t>
          </a:r>
          <a:endParaRPr lang="pt-BR" dirty="0">
            <a:solidFill>
              <a:srgbClr val="002060"/>
            </a:solidFill>
          </a:endParaRPr>
        </a:p>
      </dgm:t>
    </dgm:pt>
    <dgm:pt modelId="{8BEF813B-7358-497A-A867-A569031B094D}" type="parTrans" cxnId="{34ECAF51-0277-45E6-A576-312D989BBE71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4EA78F03-486B-4A1B-9616-01A14690C466}" type="sibTrans" cxnId="{34ECAF51-0277-45E6-A576-312D989BBE71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FDFDC715-D6D2-4AE9-BA37-8EF2AAE79336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Assistência técnica e financeira por parte da União e Estados</a:t>
          </a:r>
          <a:endParaRPr lang="pt-BR" dirty="0">
            <a:solidFill>
              <a:srgbClr val="002060"/>
            </a:solidFill>
          </a:endParaRPr>
        </a:p>
      </dgm:t>
    </dgm:pt>
    <dgm:pt modelId="{83F8870F-031B-4048-9BA1-77FE2186D1A8}" type="parTrans" cxnId="{F1837E5A-C040-490B-9085-995C9EF1E38B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25A7D241-056E-4144-815A-08A37C8A208C}" type="sibTrans" cxnId="{F1837E5A-C040-490B-9085-995C9EF1E38B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07F2E27-3EDD-4CA4-96DA-372AAEBDB10A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Anos Iniciais</a:t>
          </a:r>
          <a:endParaRPr lang="pt-BR" dirty="0">
            <a:solidFill>
              <a:srgbClr val="002060"/>
            </a:solidFill>
          </a:endParaRPr>
        </a:p>
      </dgm:t>
    </dgm:pt>
    <dgm:pt modelId="{9F0832FB-47CD-4646-B2B1-030580784F9B}" type="parTrans" cxnId="{895883F8-53D6-43A6-BF57-A26B33ADA881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0F94CE54-1001-41A0-833C-AA51C7A79016}" type="sibTrans" cxnId="{895883F8-53D6-43A6-BF57-A26B33ADA881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26EEACE-0DF0-4419-A336-B507018B9D2D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70% das matrículas estão em redes municipais</a:t>
          </a:r>
          <a:endParaRPr lang="pt-BR" dirty="0">
            <a:solidFill>
              <a:srgbClr val="002060"/>
            </a:solidFill>
          </a:endParaRPr>
        </a:p>
      </dgm:t>
    </dgm:pt>
    <dgm:pt modelId="{1EA8932A-99E0-439C-9B20-A9C7733380CB}" type="parTrans" cxnId="{E3C96485-BEC1-4DF5-AD54-A20B1340C723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FBF1C0F0-4824-4B41-93A0-7EE02172B4A8}" type="sibTrans" cxnId="{E3C96485-BEC1-4DF5-AD54-A20B1340C723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5BEF17E-E436-4311-B84A-EDA663F344AC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Anos Finais</a:t>
          </a:r>
          <a:endParaRPr lang="pt-BR" dirty="0">
            <a:solidFill>
              <a:srgbClr val="002060"/>
            </a:solidFill>
          </a:endParaRPr>
        </a:p>
      </dgm:t>
    </dgm:pt>
    <dgm:pt modelId="{8E12D761-6492-42EA-8705-AEAC5E50EA7D}" type="parTrans" cxnId="{6B2A6E32-61F0-4896-A209-C3243DED4DD1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E215FF26-DF77-405E-BB6B-195D40E35E1C}" type="sibTrans" cxnId="{6B2A6E32-61F0-4896-A209-C3243DED4DD1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CEEA3014-499A-4BD6-9825-31A2EFCDC331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45% das matrículas estão em redes municipais</a:t>
          </a:r>
          <a:endParaRPr lang="pt-BR" dirty="0">
            <a:solidFill>
              <a:srgbClr val="002060"/>
            </a:solidFill>
          </a:endParaRPr>
        </a:p>
      </dgm:t>
    </dgm:pt>
    <dgm:pt modelId="{379564A2-513A-42D6-BC2B-EA2E822609C8}" type="parTrans" cxnId="{6B01BF2D-1BC4-45E7-902B-EE859A7FA46C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95B18604-CDB7-42C6-88F9-CDCF87ACDCA6}" type="sibTrans" cxnId="{6B01BF2D-1BC4-45E7-902B-EE859A7FA46C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D576539B-C353-446C-AC54-EB58AC1F46C2}" type="pres">
      <dgm:prSet presAssocID="{722978CB-488F-4500-A04D-910442DCB1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89D28BC-A0C9-4743-A785-0D65E193D897}" type="pres">
      <dgm:prSet presAssocID="{722978CB-488F-4500-A04D-910442DCB1E9}" presName="tSp" presStyleCnt="0"/>
      <dgm:spPr/>
    </dgm:pt>
    <dgm:pt modelId="{1B899002-50F3-4524-BDBF-ED0B2D189873}" type="pres">
      <dgm:prSet presAssocID="{722978CB-488F-4500-A04D-910442DCB1E9}" presName="bSp" presStyleCnt="0"/>
      <dgm:spPr/>
    </dgm:pt>
    <dgm:pt modelId="{44352151-AFD3-4ACE-9709-03EC19940E94}" type="pres">
      <dgm:prSet presAssocID="{722978CB-488F-4500-A04D-910442DCB1E9}" presName="process" presStyleCnt="0"/>
      <dgm:spPr/>
    </dgm:pt>
    <dgm:pt modelId="{A1845493-8DFA-4AA0-8E51-C893CD296437}" type="pres">
      <dgm:prSet presAssocID="{7C1AA536-8055-46C1-86C1-3E8A24D22652}" presName="composite1" presStyleCnt="0"/>
      <dgm:spPr/>
    </dgm:pt>
    <dgm:pt modelId="{BC8C3996-F684-4ABB-A300-2E083710BF7F}" type="pres">
      <dgm:prSet presAssocID="{7C1AA536-8055-46C1-86C1-3E8A24D22652}" presName="dummyNode1" presStyleLbl="node1" presStyleIdx="0" presStyleCnt="3"/>
      <dgm:spPr/>
    </dgm:pt>
    <dgm:pt modelId="{F7EF369E-D647-4C2D-B0D6-F4EEE066C7B5}" type="pres">
      <dgm:prSet presAssocID="{7C1AA536-8055-46C1-86C1-3E8A24D22652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22F87E-3184-4A66-98C9-346F2FB8F60C}" type="pres">
      <dgm:prSet presAssocID="{7C1AA536-8055-46C1-86C1-3E8A24D2265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F03042-F8EE-43D4-A36D-2BEBC9CFF418}" type="pres">
      <dgm:prSet presAssocID="{7C1AA536-8055-46C1-86C1-3E8A24D22652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AE26FD-CCEB-45B2-8691-2764D99DAA63}" type="pres">
      <dgm:prSet presAssocID="{7C1AA536-8055-46C1-86C1-3E8A24D22652}" presName="connSite1" presStyleCnt="0"/>
      <dgm:spPr/>
    </dgm:pt>
    <dgm:pt modelId="{38444FDA-3685-4AEE-81A5-A203E01F7268}" type="pres">
      <dgm:prSet presAssocID="{1B77D0FC-514E-431B-8FF0-C8AA6080AD73}" presName="Name9" presStyleLbl="sibTrans2D1" presStyleIdx="0" presStyleCnt="2"/>
      <dgm:spPr/>
      <dgm:t>
        <a:bodyPr/>
        <a:lstStyle/>
        <a:p>
          <a:endParaRPr lang="pt-BR"/>
        </a:p>
      </dgm:t>
    </dgm:pt>
    <dgm:pt modelId="{8A580E96-4BAB-4E9E-8B04-E5BAD0E4F83B}" type="pres">
      <dgm:prSet presAssocID="{507F2E27-3EDD-4CA4-96DA-372AAEBDB10A}" presName="composite2" presStyleCnt="0"/>
      <dgm:spPr/>
    </dgm:pt>
    <dgm:pt modelId="{60B1FCFF-BB42-4327-8DDC-2294CF657C9F}" type="pres">
      <dgm:prSet presAssocID="{507F2E27-3EDD-4CA4-96DA-372AAEBDB10A}" presName="dummyNode2" presStyleLbl="node1" presStyleIdx="0" presStyleCnt="3"/>
      <dgm:spPr/>
    </dgm:pt>
    <dgm:pt modelId="{1F9B754D-8736-47C7-814D-301972097189}" type="pres">
      <dgm:prSet presAssocID="{507F2E27-3EDD-4CA4-96DA-372AAEBDB10A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ECB268-1A77-4C98-A2F5-53792590E466}" type="pres">
      <dgm:prSet presAssocID="{507F2E27-3EDD-4CA4-96DA-372AAEBDB10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ED00C9-7A08-4A32-B5C9-D973DFD29A03}" type="pres">
      <dgm:prSet presAssocID="{507F2E27-3EDD-4CA4-96DA-372AAEBDB10A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A170FC-8295-460E-8135-8290CC511486}" type="pres">
      <dgm:prSet presAssocID="{507F2E27-3EDD-4CA4-96DA-372AAEBDB10A}" presName="connSite2" presStyleCnt="0"/>
      <dgm:spPr/>
    </dgm:pt>
    <dgm:pt modelId="{380590FC-6CAF-40D4-ADD8-B10D6C6FAA3D}" type="pres">
      <dgm:prSet presAssocID="{0F94CE54-1001-41A0-833C-AA51C7A79016}" presName="Name18" presStyleLbl="sibTrans2D1" presStyleIdx="1" presStyleCnt="2"/>
      <dgm:spPr/>
      <dgm:t>
        <a:bodyPr/>
        <a:lstStyle/>
        <a:p>
          <a:endParaRPr lang="pt-BR"/>
        </a:p>
      </dgm:t>
    </dgm:pt>
    <dgm:pt modelId="{046FDB85-1036-4450-949A-78DCEA56F445}" type="pres">
      <dgm:prSet presAssocID="{55BEF17E-E436-4311-B84A-EDA663F344AC}" presName="composite1" presStyleCnt="0"/>
      <dgm:spPr/>
    </dgm:pt>
    <dgm:pt modelId="{2DAA23EA-B297-4A9A-91FE-10CA9944D33E}" type="pres">
      <dgm:prSet presAssocID="{55BEF17E-E436-4311-B84A-EDA663F344AC}" presName="dummyNode1" presStyleLbl="node1" presStyleIdx="1" presStyleCnt="3"/>
      <dgm:spPr/>
    </dgm:pt>
    <dgm:pt modelId="{9F1CA3F4-859C-417C-BC0A-34ABD2986821}" type="pres">
      <dgm:prSet presAssocID="{55BEF17E-E436-4311-B84A-EDA663F344A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F8A0D5-FCF5-4C9A-8B3C-54D721F20957}" type="pres">
      <dgm:prSet presAssocID="{55BEF17E-E436-4311-B84A-EDA663F344A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C2ABCB-95C4-40FA-92AB-E8670FE3E568}" type="pres">
      <dgm:prSet presAssocID="{55BEF17E-E436-4311-B84A-EDA663F344A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A195ED-CCC6-4595-B9B2-852E10D7FDA2}" type="pres">
      <dgm:prSet presAssocID="{55BEF17E-E436-4311-B84A-EDA663F344AC}" presName="connSite1" presStyleCnt="0"/>
      <dgm:spPr/>
    </dgm:pt>
  </dgm:ptLst>
  <dgm:cxnLst>
    <dgm:cxn modelId="{FED92578-855A-4B42-9C23-449A62D21F88}" type="presOf" srcId="{CEEA3014-499A-4BD6-9825-31A2EFCDC331}" destId="{9DF8A0D5-FCF5-4C9A-8B3C-54D721F20957}" srcOrd="1" destOrd="0" presId="urn:microsoft.com/office/officeart/2005/8/layout/hProcess4"/>
    <dgm:cxn modelId="{34ECAF51-0277-45E6-A576-312D989BBE71}" srcId="{7C1AA536-8055-46C1-86C1-3E8A24D22652}" destId="{B1DA4630-0223-4D68-B147-029A50BDBC90}" srcOrd="0" destOrd="0" parTransId="{8BEF813B-7358-497A-A867-A569031B094D}" sibTransId="{4EA78F03-486B-4A1B-9616-01A14690C466}"/>
    <dgm:cxn modelId="{6B2A6E32-61F0-4896-A209-C3243DED4DD1}" srcId="{722978CB-488F-4500-A04D-910442DCB1E9}" destId="{55BEF17E-E436-4311-B84A-EDA663F344AC}" srcOrd="2" destOrd="0" parTransId="{8E12D761-6492-42EA-8705-AEAC5E50EA7D}" sibTransId="{E215FF26-DF77-405E-BB6B-195D40E35E1C}"/>
    <dgm:cxn modelId="{4D921753-BA60-4272-AB28-086ECE1F018C}" type="presOf" srcId="{507F2E27-3EDD-4CA4-96DA-372AAEBDB10A}" destId="{E1ED00C9-7A08-4A32-B5C9-D973DFD29A03}" srcOrd="0" destOrd="0" presId="urn:microsoft.com/office/officeart/2005/8/layout/hProcess4"/>
    <dgm:cxn modelId="{F0A0294E-8F9F-4848-8C13-BC6E02A8DFFC}" type="presOf" srcId="{526EEACE-0DF0-4419-A336-B507018B9D2D}" destId="{8AECB268-1A77-4C98-A2F5-53792590E466}" srcOrd="1" destOrd="0" presId="urn:microsoft.com/office/officeart/2005/8/layout/hProcess4"/>
    <dgm:cxn modelId="{61868701-58ED-486D-9F7E-4CD9F3D4913E}" type="presOf" srcId="{0F94CE54-1001-41A0-833C-AA51C7A79016}" destId="{380590FC-6CAF-40D4-ADD8-B10D6C6FAA3D}" srcOrd="0" destOrd="0" presId="urn:microsoft.com/office/officeart/2005/8/layout/hProcess4"/>
    <dgm:cxn modelId="{2EECE642-8AD3-41DE-B6CC-FC27A584C41F}" type="presOf" srcId="{722978CB-488F-4500-A04D-910442DCB1E9}" destId="{D576539B-C353-446C-AC54-EB58AC1F46C2}" srcOrd="0" destOrd="0" presId="urn:microsoft.com/office/officeart/2005/8/layout/hProcess4"/>
    <dgm:cxn modelId="{BFCCE239-D978-478A-8512-9F9B3ED3D882}" type="presOf" srcId="{FDFDC715-D6D2-4AE9-BA37-8EF2AAE79336}" destId="{F7EF369E-D647-4C2D-B0D6-F4EEE066C7B5}" srcOrd="0" destOrd="1" presId="urn:microsoft.com/office/officeart/2005/8/layout/hProcess4"/>
    <dgm:cxn modelId="{6B01BF2D-1BC4-45E7-902B-EE859A7FA46C}" srcId="{55BEF17E-E436-4311-B84A-EDA663F344AC}" destId="{CEEA3014-499A-4BD6-9825-31A2EFCDC331}" srcOrd="0" destOrd="0" parTransId="{379564A2-513A-42D6-BC2B-EA2E822609C8}" sibTransId="{95B18604-CDB7-42C6-88F9-CDCF87ACDCA6}"/>
    <dgm:cxn modelId="{895883F8-53D6-43A6-BF57-A26B33ADA881}" srcId="{722978CB-488F-4500-A04D-910442DCB1E9}" destId="{507F2E27-3EDD-4CA4-96DA-372AAEBDB10A}" srcOrd="1" destOrd="0" parTransId="{9F0832FB-47CD-4646-B2B1-030580784F9B}" sibTransId="{0F94CE54-1001-41A0-833C-AA51C7A79016}"/>
    <dgm:cxn modelId="{D4E798E9-B853-448A-98BB-06B15DD868BE}" srcId="{722978CB-488F-4500-A04D-910442DCB1E9}" destId="{7C1AA536-8055-46C1-86C1-3E8A24D22652}" srcOrd="0" destOrd="0" parTransId="{7C88D233-5827-4C09-9BBD-A6B97FA4974F}" sibTransId="{1B77D0FC-514E-431B-8FF0-C8AA6080AD73}"/>
    <dgm:cxn modelId="{4B3C4077-AFA1-4CF8-B5BD-DC354DC8FF5A}" type="presOf" srcId="{1B77D0FC-514E-431B-8FF0-C8AA6080AD73}" destId="{38444FDA-3685-4AEE-81A5-A203E01F7268}" srcOrd="0" destOrd="0" presId="urn:microsoft.com/office/officeart/2005/8/layout/hProcess4"/>
    <dgm:cxn modelId="{DF026CFC-4FCA-4D78-BF37-0BD506F3AD23}" type="presOf" srcId="{CEEA3014-499A-4BD6-9825-31A2EFCDC331}" destId="{9F1CA3F4-859C-417C-BC0A-34ABD2986821}" srcOrd="0" destOrd="0" presId="urn:microsoft.com/office/officeart/2005/8/layout/hProcess4"/>
    <dgm:cxn modelId="{9161FF66-7034-4B53-879A-22AC61DEEA29}" type="presOf" srcId="{FDFDC715-D6D2-4AE9-BA37-8EF2AAE79336}" destId="{D022F87E-3184-4A66-98C9-346F2FB8F60C}" srcOrd="1" destOrd="1" presId="urn:microsoft.com/office/officeart/2005/8/layout/hProcess4"/>
    <dgm:cxn modelId="{F1837E5A-C040-490B-9085-995C9EF1E38B}" srcId="{7C1AA536-8055-46C1-86C1-3E8A24D22652}" destId="{FDFDC715-D6D2-4AE9-BA37-8EF2AAE79336}" srcOrd="1" destOrd="0" parTransId="{83F8870F-031B-4048-9BA1-77FE2186D1A8}" sibTransId="{25A7D241-056E-4144-815A-08A37C8A208C}"/>
    <dgm:cxn modelId="{24BB519E-BFAD-44F4-B8D0-0FE35C6890C5}" type="presOf" srcId="{B1DA4630-0223-4D68-B147-029A50BDBC90}" destId="{F7EF369E-D647-4C2D-B0D6-F4EEE066C7B5}" srcOrd="0" destOrd="0" presId="urn:microsoft.com/office/officeart/2005/8/layout/hProcess4"/>
    <dgm:cxn modelId="{EE88A807-AE28-411F-A786-AE9DF2EAB5AF}" type="presOf" srcId="{55BEF17E-E436-4311-B84A-EDA663F344AC}" destId="{2EC2ABCB-95C4-40FA-92AB-E8670FE3E568}" srcOrd="0" destOrd="0" presId="urn:microsoft.com/office/officeart/2005/8/layout/hProcess4"/>
    <dgm:cxn modelId="{7B68D34C-68DE-44AB-8035-2953538A57CB}" type="presOf" srcId="{526EEACE-0DF0-4419-A336-B507018B9D2D}" destId="{1F9B754D-8736-47C7-814D-301972097189}" srcOrd="0" destOrd="0" presId="urn:microsoft.com/office/officeart/2005/8/layout/hProcess4"/>
    <dgm:cxn modelId="{52DEA837-1336-4A53-8E5D-30DDA2E9406F}" type="presOf" srcId="{7C1AA536-8055-46C1-86C1-3E8A24D22652}" destId="{CDF03042-F8EE-43D4-A36D-2BEBC9CFF418}" srcOrd="0" destOrd="0" presId="urn:microsoft.com/office/officeart/2005/8/layout/hProcess4"/>
    <dgm:cxn modelId="{E3C96485-BEC1-4DF5-AD54-A20B1340C723}" srcId="{507F2E27-3EDD-4CA4-96DA-372AAEBDB10A}" destId="{526EEACE-0DF0-4419-A336-B507018B9D2D}" srcOrd="0" destOrd="0" parTransId="{1EA8932A-99E0-439C-9B20-A9C7733380CB}" sibTransId="{FBF1C0F0-4824-4B41-93A0-7EE02172B4A8}"/>
    <dgm:cxn modelId="{123E4098-E795-4F8C-ADF5-56CC03FE066B}" type="presOf" srcId="{B1DA4630-0223-4D68-B147-029A50BDBC90}" destId="{D022F87E-3184-4A66-98C9-346F2FB8F60C}" srcOrd="1" destOrd="0" presId="urn:microsoft.com/office/officeart/2005/8/layout/hProcess4"/>
    <dgm:cxn modelId="{445609D5-527B-43E1-B6DB-D0C4EEFF720C}" type="presParOf" srcId="{D576539B-C353-446C-AC54-EB58AC1F46C2}" destId="{689D28BC-A0C9-4743-A785-0D65E193D897}" srcOrd="0" destOrd="0" presId="urn:microsoft.com/office/officeart/2005/8/layout/hProcess4"/>
    <dgm:cxn modelId="{20B3BCD9-10B6-4652-8449-F4E57B054015}" type="presParOf" srcId="{D576539B-C353-446C-AC54-EB58AC1F46C2}" destId="{1B899002-50F3-4524-BDBF-ED0B2D189873}" srcOrd="1" destOrd="0" presId="urn:microsoft.com/office/officeart/2005/8/layout/hProcess4"/>
    <dgm:cxn modelId="{08D76D93-6421-42CF-A15E-6EE3342BEE36}" type="presParOf" srcId="{D576539B-C353-446C-AC54-EB58AC1F46C2}" destId="{44352151-AFD3-4ACE-9709-03EC19940E94}" srcOrd="2" destOrd="0" presId="urn:microsoft.com/office/officeart/2005/8/layout/hProcess4"/>
    <dgm:cxn modelId="{97BA9012-9A6C-433A-98FC-3370BAC9677F}" type="presParOf" srcId="{44352151-AFD3-4ACE-9709-03EC19940E94}" destId="{A1845493-8DFA-4AA0-8E51-C893CD296437}" srcOrd="0" destOrd="0" presId="urn:microsoft.com/office/officeart/2005/8/layout/hProcess4"/>
    <dgm:cxn modelId="{B7E01886-BE12-4221-847E-D4ACE7DEEBCE}" type="presParOf" srcId="{A1845493-8DFA-4AA0-8E51-C893CD296437}" destId="{BC8C3996-F684-4ABB-A300-2E083710BF7F}" srcOrd="0" destOrd="0" presId="urn:microsoft.com/office/officeart/2005/8/layout/hProcess4"/>
    <dgm:cxn modelId="{BC4DEFEA-E2CF-49EE-96CB-C1149CFC5871}" type="presParOf" srcId="{A1845493-8DFA-4AA0-8E51-C893CD296437}" destId="{F7EF369E-D647-4C2D-B0D6-F4EEE066C7B5}" srcOrd="1" destOrd="0" presId="urn:microsoft.com/office/officeart/2005/8/layout/hProcess4"/>
    <dgm:cxn modelId="{718BD601-6ED4-4D90-904B-35AD77768EF8}" type="presParOf" srcId="{A1845493-8DFA-4AA0-8E51-C893CD296437}" destId="{D022F87E-3184-4A66-98C9-346F2FB8F60C}" srcOrd="2" destOrd="0" presId="urn:microsoft.com/office/officeart/2005/8/layout/hProcess4"/>
    <dgm:cxn modelId="{33EF7B9D-D46C-443C-ABA2-43A2811C3420}" type="presParOf" srcId="{A1845493-8DFA-4AA0-8E51-C893CD296437}" destId="{CDF03042-F8EE-43D4-A36D-2BEBC9CFF418}" srcOrd="3" destOrd="0" presId="urn:microsoft.com/office/officeart/2005/8/layout/hProcess4"/>
    <dgm:cxn modelId="{7501146D-B602-4190-8AC2-A2235C9148DC}" type="presParOf" srcId="{A1845493-8DFA-4AA0-8E51-C893CD296437}" destId="{74AE26FD-CCEB-45B2-8691-2764D99DAA63}" srcOrd="4" destOrd="0" presId="urn:microsoft.com/office/officeart/2005/8/layout/hProcess4"/>
    <dgm:cxn modelId="{21B5EEED-F232-48E3-A796-5B66A3B8DC9D}" type="presParOf" srcId="{44352151-AFD3-4ACE-9709-03EC19940E94}" destId="{38444FDA-3685-4AEE-81A5-A203E01F7268}" srcOrd="1" destOrd="0" presId="urn:microsoft.com/office/officeart/2005/8/layout/hProcess4"/>
    <dgm:cxn modelId="{EAD9540E-3B3D-4497-9DE1-D83FC27572EF}" type="presParOf" srcId="{44352151-AFD3-4ACE-9709-03EC19940E94}" destId="{8A580E96-4BAB-4E9E-8B04-E5BAD0E4F83B}" srcOrd="2" destOrd="0" presId="urn:microsoft.com/office/officeart/2005/8/layout/hProcess4"/>
    <dgm:cxn modelId="{29F6D237-11D0-4F68-8356-294EA2130C62}" type="presParOf" srcId="{8A580E96-4BAB-4E9E-8B04-E5BAD0E4F83B}" destId="{60B1FCFF-BB42-4327-8DDC-2294CF657C9F}" srcOrd="0" destOrd="0" presId="urn:microsoft.com/office/officeart/2005/8/layout/hProcess4"/>
    <dgm:cxn modelId="{D486A63D-06AE-4D09-834C-94EF342AADA8}" type="presParOf" srcId="{8A580E96-4BAB-4E9E-8B04-E5BAD0E4F83B}" destId="{1F9B754D-8736-47C7-814D-301972097189}" srcOrd="1" destOrd="0" presId="urn:microsoft.com/office/officeart/2005/8/layout/hProcess4"/>
    <dgm:cxn modelId="{359B41F7-2436-437D-95E5-C4154F1B90BE}" type="presParOf" srcId="{8A580E96-4BAB-4E9E-8B04-E5BAD0E4F83B}" destId="{8AECB268-1A77-4C98-A2F5-53792590E466}" srcOrd="2" destOrd="0" presId="urn:microsoft.com/office/officeart/2005/8/layout/hProcess4"/>
    <dgm:cxn modelId="{CF50000A-A5FA-4BF9-B42B-EA23C696EA06}" type="presParOf" srcId="{8A580E96-4BAB-4E9E-8B04-E5BAD0E4F83B}" destId="{E1ED00C9-7A08-4A32-B5C9-D973DFD29A03}" srcOrd="3" destOrd="0" presId="urn:microsoft.com/office/officeart/2005/8/layout/hProcess4"/>
    <dgm:cxn modelId="{96B8A694-A1E7-48BA-B1BE-C2FC949BABCD}" type="presParOf" srcId="{8A580E96-4BAB-4E9E-8B04-E5BAD0E4F83B}" destId="{82A170FC-8295-460E-8135-8290CC511486}" srcOrd="4" destOrd="0" presId="urn:microsoft.com/office/officeart/2005/8/layout/hProcess4"/>
    <dgm:cxn modelId="{E30793F3-DC72-48A6-9E22-510EC294AE11}" type="presParOf" srcId="{44352151-AFD3-4ACE-9709-03EC19940E94}" destId="{380590FC-6CAF-40D4-ADD8-B10D6C6FAA3D}" srcOrd="3" destOrd="0" presId="urn:microsoft.com/office/officeart/2005/8/layout/hProcess4"/>
    <dgm:cxn modelId="{4981A7CE-393B-4F82-BF75-94E55C899831}" type="presParOf" srcId="{44352151-AFD3-4ACE-9709-03EC19940E94}" destId="{046FDB85-1036-4450-949A-78DCEA56F445}" srcOrd="4" destOrd="0" presId="urn:microsoft.com/office/officeart/2005/8/layout/hProcess4"/>
    <dgm:cxn modelId="{F47ABFF4-6F08-4371-A933-354053D73C65}" type="presParOf" srcId="{046FDB85-1036-4450-949A-78DCEA56F445}" destId="{2DAA23EA-B297-4A9A-91FE-10CA9944D33E}" srcOrd="0" destOrd="0" presId="urn:microsoft.com/office/officeart/2005/8/layout/hProcess4"/>
    <dgm:cxn modelId="{2A00C7FC-923C-4AB2-9248-7D9B956D9472}" type="presParOf" srcId="{046FDB85-1036-4450-949A-78DCEA56F445}" destId="{9F1CA3F4-859C-417C-BC0A-34ABD2986821}" srcOrd="1" destOrd="0" presId="urn:microsoft.com/office/officeart/2005/8/layout/hProcess4"/>
    <dgm:cxn modelId="{7E023298-A9AB-4ABD-BAF6-ACEE4C071E29}" type="presParOf" srcId="{046FDB85-1036-4450-949A-78DCEA56F445}" destId="{9DF8A0D5-FCF5-4C9A-8B3C-54D721F20957}" srcOrd="2" destOrd="0" presId="urn:microsoft.com/office/officeart/2005/8/layout/hProcess4"/>
    <dgm:cxn modelId="{DCF41AE4-8D24-41DA-A2BF-9A6818A340C8}" type="presParOf" srcId="{046FDB85-1036-4450-949A-78DCEA56F445}" destId="{2EC2ABCB-95C4-40FA-92AB-E8670FE3E568}" srcOrd="3" destOrd="0" presId="urn:microsoft.com/office/officeart/2005/8/layout/hProcess4"/>
    <dgm:cxn modelId="{D3539D0F-9873-448E-8DA8-F67CA2B18109}" type="presParOf" srcId="{046FDB85-1036-4450-949A-78DCEA56F445}" destId="{B0A195ED-CCC6-4595-B9B2-852E10D7FDA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85E085-CDC3-4EB7-A9ED-39720E8DC347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DE5F873-5EA6-4083-9015-CF47A1A1C5F8}">
      <dgm:prSet phldrT="[Texto]" custT="1"/>
      <dgm:spPr/>
      <dgm:t>
        <a:bodyPr/>
        <a:lstStyle/>
        <a:p>
          <a:r>
            <a:rPr lang="pt-BR" sz="4500" dirty="0" smtClean="0"/>
            <a:t>De cada 100 estudantes que ingressam na escola </a:t>
          </a:r>
          <a:r>
            <a:rPr lang="pt-BR" sz="4000" dirty="0" smtClean="0"/>
            <a:t>(2020)</a:t>
          </a:r>
          <a:endParaRPr lang="pt-BR" sz="4000" dirty="0"/>
        </a:p>
      </dgm:t>
    </dgm:pt>
    <dgm:pt modelId="{A94B4DDF-4E3D-4E69-BB6F-B7D86AED8254}" type="parTrans" cxnId="{2AAC67D9-C209-4FF9-B978-B0FAA3357BF0}">
      <dgm:prSet/>
      <dgm:spPr/>
      <dgm:t>
        <a:bodyPr/>
        <a:lstStyle/>
        <a:p>
          <a:endParaRPr lang="pt-BR"/>
        </a:p>
      </dgm:t>
    </dgm:pt>
    <dgm:pt modelId="{88F1232D-0B2B-47B7-9B76-0F13BBF781CA}" type="sibTrans" cxnId="{2AAC67D9-C209-4FF9-B978-B0FAA3357BF0}">
      <dgm:prSet/>
      <dgm:spPr/>
      <dgm:t>
        <a:bodyPr/>
        <a:lstStyle/>
        <a:p>
          <a:endParaRPr lang="pt-BR"/>
        </a:p>
      </dgm:t>
    </dgm:pt>
    <dgm:pt modelId="{3FCE8807-C71B-4988-B1C4-367662870F45}">
      <dgm:prSet phldrT="[Texto]" custT="1"/>
      <dgm:spPr/>
      <dgm:t>
        <a:bodyPr/>
        <a:lstStyle/>
        <a:p>
          <a:r>
            <a:rPr lang="pt-BR" sz="4800" dirty="0" smtClean="0"/>
            <a:t>93</a:t>
          </a:r>
        </a:p>
        <a:p>
          <a:r>
            <a:rPr lang="pt-BR" sz="2400" dirty="0" smtClean="0"/>
            <a:t>concluem os anos iniciais EF</a:t>
          </a:r>
        </a:p>
        <a:p>
          <a:r>
            <a:rPr lang="pt-BR" sz="2400" dirty="0" smtClean="0"/>
            <a:t>aos 12 anos</a:t>
          </a:r>
          <a:endParaRPr lang="pt-BR" sz="2400" dirty="0"/>
        </a:p>
      </dgm:t>
    </dgm:pt>
    <dgm:pt modelId="{EC85BE41-B41D-48CF-A5AB-0B33BE4C69F6}" type="parTrans" cxnId="{6E2C4A26-7176-47CD-AFFB-54945ECB08ED}">
      <dgm:prSet/>
      <dgm:spPr/>
      <dgm:t>
        <a:bodyPr/>
        <a:lstStyle/>
        <a:p>
          <a:endParaRPr lang="pt-BR"/>
        </a:p>
      </dgm:t>
    </dgm:pt>
    <dgm:pt modelId="{39A5B6C8-64EF-45C6-BD24-62A747C8E755}" type="sibTrans" cxnId="{6E2C4A26-7176-47CD-AFFB-54945ECB08ED}">
      <dgm:prSet/>
      <dgm:spPr/>
      <dgm:t>
        <a:bodyPr/>
        <a:lstStyle/>
        <a:p>
          <a:endParaRPr lang="pt-BR"/>
        </a:p>
      </dgm:t>
    </dgm:pt>
    <dgm:pt modelId="{705B3FC4-EADA-441E-8267-37B6DEDF1C4E}">
      <dgm:prSet phldrT="[Texto]" custT="1"/>
      <dgm:spPr/>
      <dgm:t>
        <a:bodyPr/>
        <a:lstStyle/>
        <a:p>
          <a:r>
            <a:rPr lang="pt-BR" sz="4800" dirty="0" smtClean="0"/>
            <a:t>82</a:t>
          </a:r>
        </a:p>
        <a:p>
          <a:r>
            <a:rPr lang="pt-BR" sz="2400" dirty="0" smtClean="0"/>
            <a:t>concluem os anos finais EF</a:t>
          </a:r>
        </a:p>
        <a:p>
          <a:r>
            <a:rPr lang="pt-BR" sz="2400" dirty="0" smtClean="0"/>
            <a:t>aos 16 anos</a:t>
          </a:r>
          <a:endParaRPr lang="pt-BR" sz="2400" dirty="0"/>
        </a:p>
      </dgm:t>
    </dgm:pt>
    <dgm:pt modelId="{08E79E98-4F5F-4D54-A493-97C74187C196}" type="parTrans" cxnId="{21895E60-8049-461A-AFB7-BED3346ED610}">
      <dgm:prSet/>
      <dgm:spPr/>
      <dgm:t>
        <a:bodyPr/>
        <a:lstStyle/>
        <a:p>
          <a:endParaRPr lang="pt-BR"/>
        </a:p>
      </dgm:t>
    </dgm:pt>
    <dgm:pt modelId="{297150A8-B24C-412C-861F-F478CE63B1D2}" type="sibTrans" cxnId="{21895E60-8049-461A-AFB7-BED3346ED610}">
      <dgm:prSet/>
      <dgm:spPr/>
      <dgm:t>
        <a:bodyPr/>
        <a:lstStyle/>
        <a:p>
          <a:endParaRPr lang="pt-BR"/>
        </a:p>
      </dgm:t>
    </dgm:pt>
    <dgm:pt modelId="{7C743DBD-D2EE-4CDE-8ED9-93EFF94C1304}">
      <dgm:prSet phldrT="[Texto]" custT="1"/>
      <dgm:spPr/>
      <dgm:t>
        <a:bodyPr/>
        <a:lstStyle/>
        <a:p>
          <a:r>
            <a:rPr lang="pt-BR" sz="5400" dirty="0" smtClean="0"/>
            <a:t>69</a:t>
          </a:r>
        </a:p>
        <a:p>
          <a:r>
            <a:rPr lang="pt-BR" sz="2400" dirty="0" smtClean="0"/>
            <a:t>concluem o</a:t>
          </a:r>
        </a:p>
        <a:p>
          <a:r>
            <a:rPr lang="pt-BR" sz="2400" dirty="0" smtClean="0"/>
            <a:t>Ensino Médio</a:t>
          </a:r>
        </a:p>
        <a:p>
          <a:r>
            <a:rPr lang="pt-BR" sz="2400" dirty="0" smtClean="0"/>
            <a:t>aos 19 anos</a:t>
          </a:r>
          <a:endParaRPr lang="pt-BR" sz="2400" dirty="0"/>
        </a:p>
      </dgm:t>
    </dgm:pt>
    <dgm:pt modelId="{98767B81-0E24-466D-AFB2-278E513A7D72}" type="parTrans" cxnId="{370AAF88-DB44-4F04-A429-AF95FA60F8AA}">
      <dgm:prSet/>
      <dgm:spPr/>
      <dgm:t>
        <a:bodyPr/>
        <a:lstStyle/>
        <a:p>
          <a:endParaRPr lang="pt-BR"/>
        </a:p>
      </dgm:t>
    </dgm:pt>
    <dgm:pt modelId="{14833208-8A70-4D0B-AD14-5B5770822844}" type="sibTrans" cxnId="{370AAF88-DB44-4F04-A429-AF95FA60F8AA}">
      <dgm:prSet/>
      <dgm:spPr/>
      <dgm:t>
        <a:bodyPr/>
        <a:lstStyle/>
        <a:p>
          <a:endParaRPr lang="pt-BR"/>
        </a:p>
      </dgm:t>
    </dgm:pt>
    <dgm:pt modelId="{C5A1EC27-21F6-4FEF-AF4F-AE68DF72F91E}" type="pres">
      <dgm:prSet presAssocID="{A085E085-CDC3-4EB7-A9ED-39720E8DC347}" presName="composite" presStyleCnt="0">
        <dgm:presLayoutVars>
          <dgm:chMax val="1"/>
          <dgm:dir/>
          <dgm:resizeHandles val="exact"/>
        </dgm:presLayoutVars>
      </dgm:prSet>
      <dgm:spPr/>
    </dgm:pt>
    <dgm:pt modelId="{DAB79B9D-7534-4ABD-8B96-9B4E1570AB08}" type="pres">
      <dgm:prSet presAssocID="{DDE5F873-5EA6-4083-9015-CF47A1A1C5F8}" presName="roof" presStyleLbl="dkBgShp" presStyleIdx="0" presStyleCnt="2"/>
      <dgm:spPr/>
      <dgm:t>
        <a:bodyPr/>
        <a:lstStyle/>
        <a:p>
          <a:endParaRPr lang="pt-BR"/>
        </a:p>
      </dgm:t>
    </dgm:pt>
    <dgm:pt modelId="{038A73FF-0AD5-4ADF-80A0-BE3B34F7CB7F}" type="pres">
      <dgm:prSet presAssocID="{DDE5F873-5EA6-4083-9015-CF47A1A1C5F8}" presName="pillars" presStyleCnt="0"/>
      <dgm:spPr/>
    </dgm:pt>
    <dgm:pt modelId="{C7CDFF54-7427-4BB9-9719-636323EC83EB}" type="pres">
      <dgm:prSet presAssocID="{DDE5F873-5EA6-4083-9015-CF47A1A1C5F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B8E94D-8A16-4AD4-ABB9-80CF77994AA9}" type="pres">
      <dgm:prSet presAssocID="{705B3FC4-EADA-441E-8267-37B6DEDF1C4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4F1067-FC66-40E0-B072-6AC34CD2B927}" type="pres">
      <dgm:prSet presAssocID="{7C743DBD-D2EE-4CDE-8ED9-93EFF94C130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71220A-80B0-4195-8E4D-D0372BC16DB8}" type="pres">
      <dgm:prSet presAssocID="{DDE5F873-5EA6-4083-9015-CF47A1A1C5F8}" presName="base" presStyleLbl="dkBgShp" presStyleIdx="1" presStyleCnt="2"/>
      <dgm:spPr/>
    </dgm:pt>
  </dgm:ptLst>
  <dgm:cxnLst>
    <dgm:cxn modelId="{6E2C4A26-7176-47CD-AFFB-54945ECB08ED}" srcId="{DDE5F873-5EA6-4083-9015-CF47A1A1C5F8}" destId="{3FCE8807-C71B-4988-B1C4-367662870F45}" srcOrd="0" destOrd="0" parTransId="{EC85BE41-B41D-48CF-A5AB-0B33BE4C69F6}" sibTransId="{39A5B6C8-64EF-45C6-BD24-62A747C8E755}"/>
    <dgm:cxn modelId="{2AAC67D9-C209-4FF9-B978-B0FAA3357BF0}" srcId="{A085E085-CDC3-4EB7-A9ED-39720E8DC347}" destId="{DDE5F873-5EA6-4083-9015-CF47A1A1C5F8}" srcOrd="0" destOrd="0" parTransId="{A94B4DDF-4E3D-4E69-BB6F-B7D86AED8254}" sibTransId="{88F1232D-0B2B-47B7-9B76-0F13BBF781CA}"/>
    <dgm:cxn modelId="{21895E60-8049-461A-AFB7-BED3346ED610}" srcId="{DDE5F873-5EA6-4083-9015-CF47A1A1C5F8}" destId="{705B3FC4-EADA-441E-8267-37B6DEDF1C4E}" srcOrd="1" destOrd="0" parTransId="{08E79E98-4F5F-4D54-A493-97C74187C196}" sibTransId="{297150A8-B24C-412C-861F-F478CE63B1D2}"/>
    <dgm:cxn modelId="{370AAF88-DB44-4F04-A429-AF95FA60F8AA}" srcId="{DDE5F873-5EA6-4083-9015-CF47A1A1C5F8}" destId="{7C743DBD-D2EE-4CDE-8ED9-93EFF94C1304}" srcOrd="2" destOrd="0" parTransId="{98767B81-0E24-466D-AFB2-278E513A7D72}" sibTransId="{14833208-8A70-4D0B-AD14-5B5770822844}"/>
    <dgm:cxn modelId="{ADC35750-AFBD-437A-9667-7E0515E035ED}" type="presOf" srcId="{A085E085-CDC3-4EB7-A9ED-39720E8DC347}" destId="{C5A1EC27-21F6-4FEF-AF4F-AE68DF72F91E}" srcOrd="0" destOrd="0" presId="urn:microsoft.com/office/officeart/2005/8/layout/hList3"/>
    <dgm:cxn modelId="{36073C30-25BF-4908-A7C4-6CA25AB5AF6F}" type="presOf" srcId="{3FCE8807-C71B-4988-B1C4-367662870F45}" destId="{C7CDFF54-7427-4BB9-9719-636323EC83EB}" srcOrd="0" destOrd="0" presId="urn:microsoft.com/office/officeart/2005/8/layout/hList3"/>
    <dgm:cxn modelId="{FA73D675-642F-477F-8A2C-DD8BF58F75A3}" type="presOf" srcId="{DDE5F873-5EA6-4083-9015-CF47A1A1C5F8}" destId="{DAB79B9D-7534-4ABD-8B96-9B4E1570AB08}" srcOrd="0" destOrd="0" presId="urn:microsoft.com/office/officeart/2005/8/layout/hList3"/>
    <dgm:cxn modelId="{E021BD65-B4BF-4354-91F2-D373CC03BA20}" type="presOf" srcId="{705B3FC4-EADA-441E-8267-37B6DEDF1C4E}" destId="{74B8E94D-8A16-4AD4-ABB9-80CF77994AA9}" srcOrd="0" destOrd="0" presId="urn:microsoft.com/office/officeart/2005/8/layout/hList3"/>
    <dgm:cxn modelId="{B3B32A44-C009-4756-A01E-55B9DC6C0DC9}" type="presOf" srcId="{7C743DBD-D2EE-4CDE-8ED9-93EFF94C1304}" destId="{154F1067-FC66-40E0-B072-6AC34CD2B927}" srcOrd="0" destOrd="0" presId="urn:microsoft.com/office/officeart/2005/8/layout/hList3"/>
    <dgm:cxn modelId="{A2DBCCC6-B25E-4247-96D2-AB2B979E1B72}" type="presParOf" srcId="{C5A1EC27-21F6-4FEF-AF4F-AE68DF72F91E}" destId="{DAB79B9D-7534-4ABD-8B96-9B4E1570AB08}" srcOrd="0" destOrd="0" presId="urn:microsoft.com/office/officeart/2005/8/layout/hList3"/>
    <dgm:cxn modelId="{C1B2C57E-DE77-4B69-8302-9F42AB8BED8C}" type="presParOf" srcId="{C5A1EC27-21F6-4FEF-AF4F-AE68DF72F91E}" destId="{038A73FF-0AD5-4ADF-80A0-BE3B34F7CB7F}" srcOrd="1" destOrd="0" presId="urn:microsoft.com/office/officeart/2005/8/layout/hList3"/>
    <dgm:cxn modelId="{01482B53-E9AA-4C5B-8011-A11ABDA8B28B}" type="presParOf" srcId="{038A73FF-0AD5-4ADF-80A0-BE3B34F7CB7F}" destId="{C7CDFF54-7427-4BB9-9719-636323EC83EB}" srcOrd="0" destOrd="0" presId="urn:microsoft.com/office/officeart/2005/8/layout/hList3"/>
    <dgm:cxn modelId="{0CA2738A-54B6-4EF7-AB77-E202CC23338B}" type="presParOf" srcId="{038A73FF-0AD5-4ADF-80A0-BE3B34F7CB7F}" destId="{74B8E94D-8A16-4AD4-ABB9-80CF77994AA9}" srcOrd="1" destOrd="0" presId="urn:microsoft.com/office/officeart/2005/8/layout/hList3"/>
    <dgm:cxn modelId="{DB6B197B-A16C-4FF7-BEA9-1E69D309A502}" type="presParOf" srcId="{038A73FF-0AD5-4ADF-80A0-BE3B34F7CB7F}" destId="{154F1067-FC66-40E0-B072-6AC34CD2B927}" srcOrd="2" destOrd="0" presId="urn:microsoft.com/office/officeart/2005/8/layout/hList3"/>
    <dgm:cxn modelId="{D68FD702-B6DE-4071-85BF-0FEC8EAC8711}" type="presParOf" srcId="{C5A1EC27-21F6-4FEF-AF4F-AE68DF72F91E}" destId="{E771220A-80B0-4195-8E4D-D0372BC16DB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CCF39-F3DF-4322-A60B-1AA984DD8CF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0B013AE-08F0-4042-8DFB-291DCC3A5BCB}">
      <dgm:prSet phldrT="[Texto]" custT="1"/>
      <dgm:spPr>
        <a:solidFill>
          <a:srgbClr val="FF0000"/>
        </a:solidFill>
      </dgm:spPr>
      <dgm:t>
        <a:bodyPr anchor="t"/>
        <a:lstStyle/>
        <a:p>
          <a:r>
            <a:rPr lang="pt-BR" sz="3200" dirty="0" smtClean="0"/>
            <a:t>503.006</a:t>
          </a:r>
          <a:endParaRPr lang="pt-BR" sz="3200" dirty="0"/>
        </a:p>
      </dgm:t>
    </dgm:pt>
    <dgm:pt modelId="{0A369F8C-6205-4B50-8555-78E9892E7854}" type="parTrans" cxnId="{666217B1-CE96-4DA7-91DE-3443BC54EA2B}">
      <dgm:prSet/>
      <dgm:spPr/>
      <dgm:t>
        <a:bodyPr/>
        <a:lstStyle/>
        <a:p>
          <a:endParaRPr lang="pt-BR" sz="1400"/>
        </a:p>
      </dgm:t>
    </dgm:pt>
    <dgm:pt modelId="{7324023A-4526-4F20-B01E-02463AF9FFB0}" type="sibTrans" cxnId="{666217B1-CE96-4DA7-91DE-3443BC54EA2B}">
      <dgm:prSet/>
      <dgm:spPr/>
      <dgm:t>
        <a:bodyPr/>
        <a:lstStyle/>
        <a:p>
          <a:endParaRPr lang="pt-BR" sz="1400"/>
        </a:p>
      </dgm:t>
    </dgm:pt>
    <dgm:pt modelId="{5EC8F455-79D4-4AA4-817C-1B06EA77463A}">
      <dgm:prSet phldrT="[Texto]" custT="1"/>
      <dgm:spPr>
        <a:solidFill>
          <a:srgbClr val="EF7511"/>
        </a:solidFill>
      </dgm:spPr>
      <dgm:t>
        <a:bodyPr anchor="t"/>
        <a:lstStyle/>
        <a:p>
          <a:r>
            <a:rPr lang="pt-BR" sz="3200" dirty="0" smtClean="0"/>
            <a:t>307.053</a:t>
          </a:r>
          <a:endParaRPr lang="pt-BR" sz="3200" dirty="0"/>
        </a:p>
      </dgm:t>
    </dgm:pt>
    <dgm:pt modelId="{28A8D420-A9C0-4A0B-9108-4DF3A86C281E}" type="parTrans" cxnId="{740AE4AD-6E93-4F67-AA23-23CDD1BDAF0D}">
      <dgm:prSet/>
      <dgm:spPr/>
      <dgm:t>
        <a:bodyPr/>
        <a:lstStyle/>
        <a:p>
          <a:endParaRPr lang="pt-BR" sz="1400"/>
        </a:p>
      </dgm:t>
    </dgm:pt>
    <dgm:pt modelId="{5709BCAA-17B8-4AF1-AF90-7193AC23540B}" type="sibTrans" cxnId="{740AE4AD-6E93-4F67-AA23-23CDD1BDAF0D}">
      <dgm:prSet/>
      <dgm:spPr/>
      <dgm:t>
        <a:bodyPr/>
        <a:lstStyle/>
        <a:p>
          <a:endParaRPr lang="pt-BR" sz="1400"/>
        </a:p>
      </dgm:t>
    </dgm:pt>
    <dgm:pt modelId="{9515BDEB-5066-478E-8BBB-13F6387D9532}">
      <dgm:prSet phldrT="[Texto]" custT="1"/>
      <dgm:spPr>
        <a:solidFill>
          <a:srgbClr val="92D050"/>
        </a:solidFill>
      </dgm:spPr>
      <dgm:t>
        <a:bodyPr anchor="t"/>
        <a:lstStyle/>
        <a:p>
          <a:r>
            <a:rPr lang="pt-BR" sz="3200" dirty="0" smtClean="0"/>
            <a:t>130.505</a:t>
          </a:r>
          <a:endParaRPr lang="pt-BR" sz="3200" dirty="0"/>
        </a:p>
      </dgm:t>
    </dgm:pt>
    <dgm:pt modelId="{779962A6-54B2-4F05-AA3E-30001B7E747B}" type="parTrans" cxnId="{DB343C01-FBE4-44D4-A968-C90822C25B16}">
      <dgm:prSet/>
      <dgm:spPr/>
      <dgm:t>
        <a:bodyPr/>
        <a:lstStyle/>
        <a:p>
          <a:endParaRPr lang="pt-BR" sz="1400"/>
        </a:p>
      </dgm:t>
    </dgm:pt>
    <dgm:pt modelId="{C8396947-393A-4770-A8B3-3ACED2E25597}" type="sibTrans" cxnId="{DB343C01-FBE4-44D4-A968-C90822C25B16}">
      <dgm:prSet/>
      <dgm:spPr/>
      <dgm:t>
        <a:bodyPr/>
        <a:lstStyle/>
        <a:p>
          <a:endParaRPr lang="pt-BR" sz="1400"/>
        </a:p>
      </dgm:t>
    </dgm:pt>
    <dgm:pt modelId="{8AC80B23-7727-4DC1-A5B3-0EDC13D9B2DC}" type="pres">
      <dgm:prSet presAssocID="{BD3CCF39-F3DF-4322-A60B-1AA984DD8CFF}" presName="Name0" presStyleCnt="0">
        <dgm:presLayoutVars>
          <dgm:dir/>
          <dgm:animLvl val="lvl"/>
          <dgm:resizeHandles val="exact"/>
        </dgm:presLayoutVars>
      </dgm:prSet>
      <dgm:spPr/>
    </dgm:pt>
    <dgm:pt modelId="{9CAF1BDF-1FA3-4798-A5DB-36B69F26BF6F}" type="pres">
      <dgm:prSet presAssocID="{40B013AE-08F0-4042-8DFB-291DCC3A5BCB}" presName="Name8" presStyleCnt="0"/>
      <dgm:spPr/>
    </dgm:pt>
    <dgm:pt modelId="{2A99D03D-9DBF-4318-9796-47E5D032E1FE}" type="pres">
      <dgm:prSet presAssocID="{40B013AE-08F0-4042-8DFB-291DCC3A5BCB}" presName="level" presStyleLbl="node1" presStyleIdx="0" presStyleCnt="3" custLinFactNeighborX="-173" custLinFactNeighborY="143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93F05F-AF74-4D1F-8D26-4E30FBA9FF57}" type="pres">
      <dgm:prSet presAssocID="{40B013AE-08F0-4042-8DFB-291DCC3A5B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A6A8FE-603A-4F2D-99E7-54ED7D594D48}" type="pres">
      <dgm:prSet presAssocID="{5EC8F455-79D4-4AA4-817C-1B06EA77463A}" presName="Name8" presStyleCnt="0"/>
      <dgm:spPr/>
    </dgm:pt>
    <dgm:pt modelId="{E7E2F932-9380-4E28-B27F-727A3FE2093C}" type="pres">
      <dgm:prSet presAssocID="{5EC8F455-79D4-4AA4-817C-1B06EA77463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99E8D5-65BC-45B1-9350-0F884EF9A430}" type="pres">
      <dgm:prSet presAssocID="{5EC8F455-79D4-4AA4-817C-1B06EA7746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9EDE87-F96B-43A2-BEAD-517D28C1E475}" type="pres">
      <dgm:prSet presAssocID="{9515BDEB-5066-478E-8BBB-13F6387D9532}" presName="Name8" presStyleCnt="0"/>
      <dgm:spPr/>
    </dgm:pt>
    <dgm:pt modelId="{0AF26A29-415B-4674-B6E3-A396309A9A74}" type="pres">
      <dgm:prSet presAssocID="{9515BDEB-5066-478E-8BBB-13F6387D953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9A1010-134F-463B-8519-9718861F1249}" type="pres">
      <dgm:prSet presAssocID="{9515BDEB-5066-478E-8BBB-13F6387D95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D49AE17-008E-4A83-9822-3CA9D151D525}" type="presOf" srcId="{BD3CCF39-F3DF-4322-A60B-1AA984DD8CFF}" destId="{8AC80B23-7727-4DC1-A5B3-0EDC13D9B2DC}" srcOrd="0" destOrd="0" presId="urn:microsoft.com/office/officeart/2005/8/layout/pyramid3"/>
    <dgm:cxn modelId="{3DF67935-358E-4CC2-8598-BEBD5EB453F2}" type="presOf" srcId="{5EC8F455-79D4-4AA4-817C-1B06EA77463A}" destId="{D199E8D5-65BC-45B1-9350-0F884EF9A430}" srcOrd="1" destOrd="0" presId="urn:microsoft.com/office/officeart/2005/8/layout/pyramid3"/>
    <dgm:cxn modelId="{666217B1-CE96-4DA7-91DE-3443BC54EA2B}" srcId="{BD3CCF39-F3DF-4322-A60B-1AA984DD8CFF}" destId="{40B013AE-08F0-4042-8DFB-291DCC3A5BCB}" srcOrd="0" destOrd="0" parTransId="{0A369F8C-6205-4B50-8555-78E9892E7854}" sibTransId="{7324023A-4526-4F20-B01E-02463AF9FFB0}"/>
    <dgm:cxn modelId="{82CFDBBB-AA4B-438C-9CD5-B7762785F4A8}" type="presOf" srcId="{40B013AE-08F0-4042-8DFB-291DCC3A5BCB}" destId="{E293F05F-AF74-4D1F-8D26-4E30FBA9FF57}" srcOrd="1" destOrd="0" presId="urn:microsoft.com/office/officeart/2005/8/layout/pyramid3"/>
    <dgm:cxn modelId="{DB343C01-FBE4-44D4-A968-C90822C25B16}" srcId="{BD3CCF39-F3DF-4322-A60B-1AA984DD8CFF}" destId="{9515BDEB-5066-478E-8BBB-13F6387D9532}" srcOrd="2" destOrd="0" parTransId="{779962A6-54B2-4F05-AA3E-30001B7E747B}" sibTransId="{C8396947-393A-4770-A8B3-3ACED2E25597}"/>
    <dgm:cxn modelId="{14F37F6B-A355-4683-845F-FC5933B14E58}" type="presOf" srcId="{9515BDEB-5066-478E-8BBB-13F6387D9532}" destId="{ED9A1010-134F-463B-8519-9718861F1249}" srcOrd="1" destOrd="0" presId="urn:microsoft.com/office/officeart/2005/8/layout/pyramid3"/>
    <dgm:cxn modelId="{574F357D-B20D-4DA5-A943-58B20DEE5F70}" type="presOf" srcId="{9515BDEB-5066-478E-8BBB-13F6387D9532}" destId="{0AF26A29-415B-4674-B6E3-A396309A9A74}" srcOrd="0" destOrd="0" presId="urn:microsoft.com/office/officeart/2005/8/layout/pyramid3"/>
    <dgm:cxn modelId="{740AE4AD-6E93-4F67-AA23-23CDD1BDAF0D}" srcId="{BD3CCF39-F3DF-4322-A60B-1AA984DD8CFF}" destId="{5EC8F455-79D4-4AA4-817C-1B06EA77463A}" srcOrd="1" destOrd="0" parTransId="{28A8D420-A9C0-4A0B-9108-4DF3A86C281E}" sibTransId="{5709BCAA-17B8-4AF1-AF90-7193AC23540B}"/>
    <dgm:cxn modelId="{E7E9B9F6-E6E3-478A-A434-EA76FCC4B4B2}" type="presOf" srcId="{40B013AE-08F0-4042-8DFB-291DCC3A5BCB}" destId="{2A99D03D-9DBF-4318-9796-47E5D032E1FE}" srcOrd="0" destOrd="0" presId="urn:microsoft.com/office/officeart/2005/8/layout/pyramid3"/>
    <dgm:cxn modelId="{6F4A14F1-B883-400C-849B-DBD1CFE0F69C}" type="presOf" srcId="{5EC8F455-79D4-4AA4-817C-1B06EA77463A}" destId="{E7E2F932-9380-4E28-B27F-727A3FE2093C}" srcOrd="0" destOrd="0" presId="urn:microsoft.com/office/officeart/2005/8/layout/pyramid3"/>
    <dgm:cxn modelId="{1214A653-0E5E-4C49-BD9E-967AD478BC3F}" type="presParOf" srcId="{8AC80B23-7727-4DC1-A5B3-0EDC13D9B2DC}" destId="{9CAF1BDF-1FA3-4798-A5DB-36B69F26BF6F}" srcOrd="0" destOrd="0" presId="urn:microsoft.com/office/officeart/2005/8/layout/pyramid3"/>
    <dgm:cxn modelId="{0707B804-77F7-4C40-9BB8-5FD702A31827}" type="presParOf" srcId="{9CAF1BDF-1FA3-4798-A5DB-36B69F26BF6F}" destId="{2A99D03D-9DBF-4318-9796-47E5D032E1FE}" srcOrd="0" destOrd="0" presId="urn:microsoft.com/office/officeart/2005/8/layout/pyramid3"/>
    <dgm:cxn modelId="{FB5FADB3-72DA-41DD-A0ED-F22B479D06F3}" type="presParOf" srcId="{9CAF1BDF-1FA3-4798-A5DB-36B69F26BF6F}" destId="{E293F05F-AF74-4D1F-8D26-4E30FBA9FF57}" srcOrd="1" destOrd="0" presId="urn:microsoft.com/office/officeart/2005/8/layout/pyramid3"/>
    <dgm:cxn modelId="{B08B26D3-D922-425E-8BE9-3EAB859BBAAC}" type="presParOf" srcId="{8AC80B23-7727-4DC1-A5B3-0EDC13D9B2DC}" destId="{82A6A8FE-603A-4F2D-99E7-54ED7D594D48}" srcOrd="1" destOrd="0" presId="urn:microsoft.com/office/officeart/2005/8/layout/pyramid3"/>
    <dgm:cxn modelId="{9BBB9E51-D698-459D-8A86-885EBE3DD451}" type="presParOf" srcId="{82A6A8FE-603A-4F2D-99E7-54ED7D594D48}" destId="{E7E2F932-9380-4E28-B27F-727A3FE2093C}" srcOrd="0" destOrd="0" presId="urn:microsoft.com/office/officeart/2005/8/layout/pyramid3"/>
    <dgm:cxn modelId="{0F0B3C9B-D603-4197-964B-856D9B6477B3}" type="presParOf" srcId="{82A6A8FE-603A-4F2D-99E7-54ED7D594D48}" destId="{D199E8D5-65BC-45B1-9350-0F884EF9A430}" srcOrd="1" destOrd="0" presId="urn:microsoft.com/office/officeart/2005/8/layout/pyramid3"/>
    <dgm:cxn modelId="{78694D1F-ADC1-414F-A891-BF2D78880F80}" type="presParOf" srcId="{8AC80B23-7727-4DC1-A5B3-0EDC13D9B2DC}" destId="{ED9EDE87-F96B-43A2-BEAD-517D28C1E475}" srcOrd="2" destOrd="0" presId="urn:microsoft.com/office/officeart/2005/8/layout/pyramid3"/>
    <dgm:cxn modelId="{2BDDFF7F-2861-40E4-BD28-4CA0CC6AB03E}" type="presParOf" srcId="{ED9EDE87-F96B-43A2-BEAD-517D28C1E475}" destId="{0AF26A29-415B-4674-B6E3-A396309A9A74}" srcOrd="0" destOrd="0" presId="urn:microsoft.com/office/officeart/2005/8/layout/pyramid3"/>
    <dgm:cxn modelId="{E5760368-5B19-4D83-B6BC-1F263FA1AA98}" type="presParOf" srcId="{ED9EDE87-F96B-43A2-BEAD-517D28C1E475}" destId="{ED9A1010-134F-463B-8519-9718861F124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0C501F-2525-4356-9CCD-6303199D9C8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60C5016-9BA2-48C5-9E4D-1FD0B9D822E9}">
      <dgm:prSet phldrT="[Texto]" custT="1"/>
      <dgm:spPr/>
      <dgm:t>
        <a:bodyPr/>
        <a:lstStyle/>
        <a:p>
          <a:r>
            <a:rPr lang="pt-BR" sz="1600" b="1" dirty="0" smtClean="0">
              <a:latin typeface="+mn-lt"/>
            </a:rPr>
            <a:t>RECOMPOSIÇÃO DAS APRENDIZAGENS</a:t>
          </a:r>
          <a:endParaRPr lang="pt-BR" sz="1600" dirty="0">
            <a:latin typeface="+mn-lt"/>
          </a:endParaRPr>
        </a:p>
      </dgm:t>
    </dgm:pt>
    <dgm:pt modelId="{04552801-178D-4FA6-9353-7D63B7B45528}" type="parTrans" cxnId="{5F8AF05E-9AE8-4BB1-8808-7DC5B1ACFF4A}">
      <dgm:prSet/>
      <dgm:spPr/>
      <dgm:t>
        <a:bodyPr/>
        <a:lstStyle/>
        <a:p>
          <a:endParaRPr lang="pt-BR" sz="2000">
            <a:latin typeface="+mn-lt"/>
          </a:endParaRPr>
        </a:p>
      </dgm:t>
    </dgm:pt>
    <dgm:pt modelId="{B21F03AF-A4EC-43FA-95FD-608F1B1BC344}" type="sibTrans" cxnId="{5F8AF05E-9AE8-4BB1-8808-7DC5B1ACFF4A}">
      <dgm:prSet/>
      <dgm:spPr/>
      <dgm:t>
        <a:bodyPr/>
        <a:lstStyle/>
        <a:p>
          <a:endParaRPr lang="pt-BR" sz="2000">
            <a:latin typeface="+mn-lt"/>
          </a:endParaRPr>
        </a:p>
      </dgm:t>
    </dgm:pt>
    <dgm:pt modelId="{67B4733A-8533-48BF-9584-7B03F26B6781}">
      <dgm:prSet phldrT="[Texto]" custT="1"/>
      <dgm:spPr/>
      <dgm:t>
        <a:bodyPr/>
        <a:lstStyle/>
        <a:p>
          <a:r>
            <a:rPr lang="pt-BR" sz="1500" b="1" dirty="0" smtClean="0">
              <a:latin typeface="+mn-lt"/>
            </a:rPr>
            <a:t>RECURSOS DIDÁTICOS</a:t>
          </a:r>
          <a:endParaRPr lang="pt-BR" sz="1500" dirty="0">
            <a:latin typeface="+mn-lt"/>
          </a:endParaRPr>
        </a:p>
      </dgm:t>
    </dgm:pt>
    <dgm:pt modelId="{34EF453B-5B23-4B0D-8677-9AF569FDAB55}" type="parTrans" cxnId="{0A64D367-4B7F-4430-B28A-16FFB5B73A31}">
      <dgm:prSet/>
      <dgm:spPr/>
      <dgm:t>
        <a:bodyPr/>
        <a:lstStyle/>
        <a:p>
          <a:endParaRPr lang="pt-BR" sz="2000">
            <a:latin typeface="+mn-lt"/>
          </a:endParaRPr>
        </a:p>
      </dgm:t>
    </dgm:pt>
    <dgm:pt modelId="{146CF9DA-F394-44C8-94AB-011D737601B2}" type="sibTrans" cxnId="{0A64D367-4B7F-4430-B28A-16FFB5B73A31}">
      <dgm:prSet/>
      <dgm:spPr/>
      <dgm:t>
        <a:bodyPr/>
        <a:lstStyle/>
        <a:p>
          <a:endParaRPr lang="pt-BR" sz="2000">
            <a:latin typeface="+mn-lt"/>
          </a:endParaRPr>
        </a:p>
      </dgm:t>
    </dgm:pt>
    <dgm:pt modelId="{E4BD52F6-E894-40ED-A144-84E9FEAA4CAD}">
      <dgm:prSet phldrT="[Texto]" custT="1"/>
      <dgm:spPr/>
      <dgm:t>
        <a:bodyPr/>
        <a:lstStyle/>
        <a:p>
          <a:r>
            <a:rPr lang="pt-BR" sz="1400" b="1" dirty="0" smtClean="0">
              <a:latin typeface="+mn-lt"/>
            </a:rPr>
            <a:t>AVALIAÇÃO</a:t>
          </a:r>
        </a:p>
        <a:p>
          <a:r>
            <a:rPr lang="pt-BR" sz="1300" b="1" dirty="0" smtClean="0">
              <a:latin typeface="+mn-lt"/>
              <a:ea typeface="Calibri"/>
              <a:cs typeface="Calibri"/>
              <a:sym typeface="Calibri"/>
            </a:rPr>
            <a:t>DIAGNÓSTICA</a:t>
          </a:r>
        </a:p>
      </dgm:t>
    </dgm:pt>
    <dgm:pt modelId="{F3AB26D2-B2BE-440E-B73F-3CD2D97C8983}" type="parTrans" cxnId="{72E11C7C-DE39-417D-8244-B58F64A0968D}">
      <dgm:prSet/>
      <dgm:spPr/>
      <dgm:t>
        <a:bodyPr/>
        <a:lstStyle/>
        <a:p>
          <a:endParaRPr lang="pt-BR" sz="2000">
            <a:latin typeface="+mn-lt"/>
          </a:endParaRPr>
        </a:p>
      </dgm:t>
    </dgm:pt>
    <dgm:pt modelId="{201184E9-8B89-4E48-9F5A-08306DA3D44B}" type="sibTrans" cxnId="{72E11C7C-DE39-417D-8244-B58F64A0968D}">
      <dgm:prSet/>
      <dgm:spPr/>
      <dgm:t>
        <a:bodyPr/>
        <a:lstStyle/>
        <a:p>
          <a:endParaRPr lang="pt-BR" sz="2000">
            <a:latin typeface="+mn-lt"/>
          </a:endParaRPr>
        </a:p>
      </dgm:t>
    </dgm:pt>
    <dgm:pt modelId="{AF8F7E4C-9659-4269-B8EF-1116EE36B2DF}">
      <dgm:prSet phldrT="[Texto]" custT="1"/>
      <dgm:spPr/>
      <dgm:t>
        <a:bodyPr/>
        <a:lstStyle/>
        <a:p>
          <a:r>
            <a:rPr lang="pt-BR" sz="1200" b="1" dirty="0" smtClean="0">
              <a:latin typeface="+mn-lt"/>
            </a:rPr>
            <a:t>FORMAÇÃO </a:t>
          </a:r>
          <a:br>
            <a:rPr lang="pt-BR" sz="1200" b="1" dirty="0" smtClean="0">
              <a:latin typeface="+mn-lt"/>
            </a:rPr>
          </a:br>
          <a:r>
            <a:rPr lang="pt-BR" sz="1200" b="1" dirty="0" smtClean="0">
              <a:latin typeface="+mn-lt"/>
            </a:rPr>
            <a:t>INICIAL E </a:t>
          </a:r>
          <a:br>
            <a:rPr lang="pt-BR" sz="1200" b="1" dirty="0" smtClean="0">
              <a:latin typeface="+mn-lt"/>
            </a:rPr>
          </a:br>
          <a:r>
            <a:rPr lang="pt-BR" sz="1200" b="1" dirty="0" smtClean="0">
              <a:latin typeface="+mn-lt"/>
            </a:rPr>
            <a:t>CONTINUADA DE PROFESSORES</a:t>
          </a:r>
          <a:endParaRPr lang="pt-BR" sz="1200" dirty="0">
            <a:latin typeface="+mn-lt"/>
          </a:endParaRPr>
        </a:p>
      </dgm:t>
    </dgm:pt>
    <dgm:pt modelId="{E5842B4B-A850-41A9-BB17-90FBA28863E1}" type="parTrans" cxnId="{E38345BC-5014-497C-AF54-AE392A58780B}">
      <dgm:prSet/>
      <dgm:spPr/>
      <dgm:t>
        <a:bodyPr/>
        <a:lstStyle/>
        <a:p>
          <a:endParaRPr lang="pt-BR" sz="2000">
            <a:latin typeface="+mn-lt"/>
          </a:endParaRPr>
        </a:p>
      </dgm:t>
    </dgm:pt>
    <dgm:pt modelId="{CE5BA6EC-FB6E-4D6F-BB23-DABF479DDE66}" type="sibTrans" cxnId="{E38345BC-5014-497C-AF54-AE392A58780B}">
      <dgm:prSet/>
      <dgm:spPr/>
      <dgm:t>
        <a:bodyPr/>
        <a:lstStyle/>
        <a:p>
          <a:endParaRPr lang="pt-BR" sz="2000">
            <a:latin typeface="+mn-lt"/>
          </a:endParaRPr>
        </a:p>
      </dgm:t>
    </dgm:pt>
    <dgm:pt modelId="{8FA0D509-9FD0-4BA5-A61D-3FB13B12E79D}">
      <dgm:prSet phldrT="[Texto]" custT="1"/>
      <dgm:spPr/>
      <dgm:t>
        <a:bodyPr/>
        <a:lstStyle/>
        <a:p>
          <a:r>
            <a:rPr lang="pt-BR" sz="1800" b="1" dirty="0" smtClean="0">
              <a:latin typeface="+mn-lt"/>
            </a:rPr>
            <a:t>PPPs</a:t>
          </a:r>
          <a:endParaRPr lang="pt-BR" sz="1800" dirty="0">
            <a:latin typeface="+mn-lt"/>
          </a:endParaRPr>
        </a:p>
      </dgm:t>
    </dgm:pt>
    <dgm:pt modelId="{737F6E16-8DA9-4140-94EC-618C1F7D82F4}" type="parTrans" cxnId="{F9C502A3-560A-4EB1-A881-28A20C435A44}">
      <dgm:prSet/>
      <dgm:spPr/>
      <dgm:t>
        <a:bodyPr/>
        <a:lstStyle/>
        <a:p>
          <a:endParaRPr lang="pt-BR" sz="2000">
            <a:latin typeface="+mn-lt"/>
          </a:endParaRPr>
        </a:p>
      </dgm:t>
    </dgm:pt>
    <dgm:pt modelId="{B3F3707F-D004-4676-AB23-7E313AEA1893}" type="sibTrans" cxnId="{F9C502A3-560A-4EB1-A881-28A20C435A44}">
      <dgm:prSet/>
      <dgm:spPr/>
      <dgm:t>
        <a:bodyPr/>
        <a:lstStyle/>
        <a:p>
          <a:endParaRPr lang="pt-BR" sz="2000">
            <a:latin typeface="+mn-lt"/>
          </a:endParaRPr>
        </a:p>
      </dgm:t>
    </dgm:pt>
    <dgm:pt modelId="{F3243D4D-8AC8-4006-BA49-C3E6C37B0055}">
      <dgm:prSet custT="1"/>
      <dgm:spPr/>
      <dgm:t>
        <a:bodyPr/>
        <a:lstStyle/>
        <a:p>
          <a:r>
            <a:rPr lang="pt-BR" sz="1500" b="1" dirty="0" smtClean="0">
              <a:latin typeface="+mn-lt"/>
            </a:rPr>
            <a:t>CURRÍCULO</a:t>
          </a:r>
          <a:endParaRPr lang="pt-BR" sz="1500" b="1" dirty="0">
            <a:latin typeface="+mn-lt"/>
          </a:endParaRPr>
        </a:p>
      </dgm:t>
    </dgm:pt>
    <dgm:pt modelId="{4DD0814E-36EF-4A4A-A83E-B9AAE472D39D}" type="parTrans" cxnId="{08676F54-6B90-4B66-BF7C-3F66E73060D2}">
      <dgm:prSet/>
      <dgm:spPr/>
      <dgm:t>
        <a:bodyPr/>
        <a:lstStyle/>
        <a:p>
          <a:endParaRPr lang="pt-BR" sz="2000">
            <a:latin typeface="+mn-lt"/>
          </a:endParaRPr>
        </a:p>
      </dgm:t>
    </dgm:pt>
    <dgm:pt modelId="{9600C468-388E-488B-BAE5-48B61DA75B7B}" type="sibTrans" cxnId="{08676F54-6B90-4B66-BF7C-3F66E73060D2}">
      <dgm:prSet/>
      <dgm:spPr/>
      <dgm:t>
        <a:bodyPr/>
        <a:lstStyle/>
        <a:p>
          <a:endParaRPr lang="pt-BR" sz="2000">
            <a:latin typeface="+mn-lt"/>
          </a:endParaRPr>
        </a:p>
      </dgm:t>
    </dgm:pt>
    <dgm:pt modelId="{13D962B8-5C63-4FCF-905C-81E19C63D00F}">
      <dgm:prSet custT="1"/>
      <dgm:spPr/>
      <dgm:t>
        <a:bodyPr/>
        <a:lstStyle/>
        <a:p>
          <a:r>
            <a:rPr lang="pt-BR" sz="1500" b="1" dirty="0" smtClean="0">
              <a:latin typeface="+mn-lt"/>
            </a:rPr>
            <a:t>TEMPO DE ENSINO</a:t>
          </a:r>
          <a:endParaRPr lang="pt-BR" sz="1500" b="1" dirty="0">
            <a:latin typeface="+mn-lt"/>
          </a:endParaRPr>
        </a:p>
      </dgm:t>
    </dgm:pt>
    <dgm:pt modelId="{6AC5FD0C-830C-4AE7-8CE1-67B0518EFBD1}" type="parTrans" cxnId="{FFBC83BB-1BD4-48D5-B2D0-1C13B71F6886}">
      <dgm:prSet/>
      <dgm:spPr/>
      <dgm:t>
        <a:bodyPr/>
        <a:lstStyle/>
        <a:p>
          <a:endParaRPr lang="pt-BR"/>
        </a:p>
      </dgm:t>
    </dgm:pt>
    <dgm:pt modelId="{807936F3-3669-48B1-8AF1-EEC4F29E547D}" type="sibTrans" cxnId="{FFBC83BB-1BD4-48D5-B2D0-1C13B71F6886}">
      <dgm:prSet/>
      <dgm:spPr/>
      <dgm:t>
        <a:bodyPr/>
        <a:lstStyle/>
        <a:p>
          <a:endParaRPr lang="pt-BR"/>
        </a:p>
      </dgm:t>
    </dgm:pt>
    <dgm:pt modelId="{8B41C66A-A2EE-45E1-A9FD-5A8A3AF91223}" type="pres">
      <dgm:prSet presAssocID="{6B0C501F-2525-4356-9CCD-6303199D9C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EC80516-132B-4656-9FDE-B58922F6F7AF}" type="pres">
      <dgm:prSet presAssocID="{760C5016-9BA2-48C5-9E4D-1FD0B9D822E9}" presName="centerShape" presStyleLbl="node0" presStyleIdx="0" presStyleCnt="1"/>
      <dgm:spPr/>
      <dgm:t>
        <a:bodyPr/>
        <a:lstStyle/>
        <a:p>
          <a:endParaRPr lang="pt-BR"/>
        </a:p>
      </dgm:t>
    </dgm:pt>
    <dgm:pt modelId="{00688659-5D7A-475E-93DF-91F635797FB1}" type="pres">
      <dgm:prSet presAssocID="{13D962B8-5C63-4FCF-905C-81E19C63D00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D12EF0-1E4E-414E-87CC-69BCD6A0A325}" type="pres">
      <dgm:prSet presAssocID="{13D962B8-5C63-4FCF-905C-81E19C63D00F}" presName="dummy" presStyleCnt="0"/>
      <dgm:spPr/>
    </dgm:pt>
    <dgm:pt modelId="{832D42DE-A9B9-4772-B492-F695F3D47732}" type="pres">
      <dgm:prSet presAssocID="{807936F3-3669-48B1-8AF1-EEC4F29E547D}" presName="sibTrans" presStyleLbl="sibTrans2D1" presStyleIdx="0" presStyleCnt="6"/>
      <dgm:spPr/>
      <dgm:t>
        <a:bodyPr/>
        <a:lstStyle/>
        <a:p>
          <a:endParaRPr lang="pt-BR"/>
        </a:p>
      </dgm:t>
    </dgm:pt>
    <dgm:pt modelId="{35C7208D-CECF-4F86-B472-E44D116BFCFF}" type="pres">
      <dgm:prSet presAssocID="{67B4733A-8533-48BF-9584-7B03F26B678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2F899F-FA20-489E-A4D5-6A1747ECB91F}" type="pres">
      <dgm:prSet presAssocID="{67B4733A-8533-48BF-9584-7B03F26B6781}" presName="dummy" presStyleCnt="0"/>
      <dgm:spPr/>
    </dgm:pt>
    <dgm:pt modelId="{08D49176-5EE3-4238-A1D4-7D4BF09C950D}" type="pres">
      <dgm:prSet presAssocID="{146CF9DA-F394-44C8-94AB-011D737601B2}" presName="sibTrans" presStyleLbl="sibTrans2D1" presStyleIdx="1" presStyleCnt="6"/>
      <dgm:spPr/>
      <dgm:t>
        <a:bodyPr/>
        <a:lstStyle/>
        <a:p>
          <a:endParaRPr lang="pt-BR"/>
        </a:p>
      </dgm:t>
    </dgm:pt>
    <dgm:pt modelId="{F4E12500-76E9-452B-8FFF-761019036D2C}" type="pres">
      <dgm:prSet presAssocID="{E4BD52F6-E894-40ED-A144-84E9FEAA4CA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C66DBD-D3A0-4BF2-BBF9-DD8D83400EE5}" type="pres">
      <dgm:prSet presAssocID="{E4BD52F6-E894-40ED-A144-84E9FEAA4CAD}" presName="dummy" presStyleCnt="0"/>
      <dgm:spPr/>
    </dgm:pt>
    <dgm:pt modelId="{E315CBA8-9DAB-440D-AC61-71E37C5F4B50}" type="pres">
      <dgm:prSet presAssocID="{201184E9-8B89-4E48-9F5A-08306DA3D44B}" presName="sibTrans" presStyleLbl="sibTrans2D1" presStyleIdx="2" presStyleCnt="6"/>
      <dgm:spPr/>
      <dgm:t>
        <a:bodyPr/>
        <a:lstStyle/>
        <a:p>
          <a:endParaRPr lang="pt-BR"/>
        </a:p>
      </dgm:t>
    </dgm:pt>
    <dgm:pt modelId="{7E622804-31D1-455D-93E5-24E7161D299B}" type="pres">
      <dgm:prSet presAssocID="{AF8F7E4C-9659-4269-B8EF-1116EE36B2DF}" presName="node" presStyleLbl="node1" presStyleIdx="3" presStyleCnt="6" custRadScaleRad="103960" custRadScaleInc="-114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633597-233E-4CE7-B45D-4A84C67AC71F}" type="pres">
      <dgm:prSet presAssocID="{AF8F7E4C-9659-4269-B8EF-1116EE36B2DF}" presName="dummy" presStyleCnt="0"/>
      <dgm:spPr/>
    </dgm:pt>
    <dgm:pt modelId="{A60CA969-9624-4B0C-A1E6-6DEFEEEE348C}" type="pres">
      <dgm:prSet presAssocID="{CE5BA6EC-FB6E-4D6F-BB23-DABF479DDE66}" presName="sibTrans" presStyleLbl="sibTrans2D1" presStyleIdx="3" presStyleCnt="6"/>
      <dgm:spPr/>
      <dgm:t>
        <a:bodyPr/>
        <a:lstStyle/>
        <a:p>
          <a:endParaRPr lang="pt-BR"/>
        </a:p>
      </dgm:t>
    </dgm:pt>
    <dgm:pt modelId="{BCD66C2F-EDD3-4A8D-AA01-9C7140D06FE6}" type="pres">
      <dgm:prSet presAssocID="{8FA0D509-9FD0-4BA5-A61D-3FB13B12E79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A72343-2448-4576-9F7C-A6FE3C13F9D7}" type="pres">
      <dgm:prSet presAssocID="{8FA0D509-9FD0-4BA5-A61D-3FB13B12E79D}" presName="dummy" presStyleCnt="0"/>
      <dgm:spPr/>
    </dgm:pt>
    <dgm:pt modelId="{C1D81086-82F6-4562-92DA-D693826885B9}" type="pres">
      <dgm:prSet presAssocID="{B3F3707F-D004-4676-AB23-7E313AEA1893}" presName="sibTrans" presStyleLbl="sibTrans2D1" presStyleIdx="4" presStyleCnt="6"/>
      <dgm:spPr/>
      <dgm:t>
        <a:bodyPr/>
        <a:lstStyle/>
        <a:p>
          <a:endParaRPr lang="pt-BR"/>
        </a:p>
      </dgm:t>
    </dgm:pt>
    <dgm:pt modelId="{BC487C50-4010-4E7C-AF71-3B5CB92FB7F3}" type="pres">
      <dgm:prSet presAssocID="{F3243D4D-8AC8-4006-BA49-C3E6C37B005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B0AC80-251C-4371-BCE9-B6A102CACCB0}" type="pres">
      <dgm:prSet presAssocID="{F3243D4D-8AC8-4006-BA49-C3E6C37B0055}" presName="dummy" presStyleCnt="0"/>
      <dgm:spPr/>
    </dgm:pt>
    <dgm:pt modelId="{873E7755-F84C-476B-9464-E7393E1E79DE}" type="pres">
      <dgm:prSet presAssocID="{9600C468-388E-488B-BAE5-48B61DA75B7B}" presName="sibTrans" presStyleLbl="sibTrans2D1" presStyleIdx="5" presStyleCnt="6"/>
      <dgm:spPr/>
      <dgm:t>
        <a:bodyPr/>
        <a:lstStyle/>
        <a:p>
          <a:endParaRPr lang="pt-BR"/>
        </a:p>
      </dgm:t>
    </dgm:pt>
  </dgm:ptLst>
  <dgm:cxnLst>
    <dgm:cxn modelId="{787EF58E-C703-4ACE-91A8-F6CB874FB24C}" type="presOf" srcId="{760C5016-9BA2-48C5-9E4D-1FD0B9D822E9}" destId="{8EC80516-132B-4656-9FDE-B58922F6F7AF}" srcOrd="0" destOrd="0" presId="urn:microsoft.com/office/officeart/2005/8/layout/radial6"/>
    <dgm:cxn modelId="{08676F54-6B90-4B66-BF7C-3F66E73060D2}" srcId="{760C5016-9BA2-48C5-9E4D-1FD0B9D822E9}" destId="{F3243D4D-8AC8-4006-BA49-C3E6C37B0055}" srcOrd="5" destOrd="0" parTransId="{4DD0814E-36EF-4A4A-A83E-B9AAE472D39D}" sibTransId="{9600C468-388E-488B-BAE5-48B61DA75B7B}"/>
    <dgm:cxn modelId="{FFBC83BB-1BD4-48D5-B2D0-1C13B71F6886}" srcId="{760C5016-9BA2-48C5-9E4D-1FD0B9D822E9}" destId="{13D962B8-5C63-4FCF-905C-81E19C63D00F}" srcOrd="0" destOrd="0" parTransId="{6AC5FD0C-830C-4AE7-8CE1-67B0518EFBD1}" sibTransId="{807936F3-3669-48B1-8AF1-EEC4F29E547D}"/>
    <dgm:cxn modelId="{5C34BD0D-B4F5-49A0-B2BF-F15A06EBF568}" type="presOf" srcId="{6B0C501F-2525-4356-9CCD-6303199D9C80}" destId="{8B41C66A-A2EE-45E1-A9FD-5A8A3AF91223}" srcOrd="0" destOrd="0" presId="urn:microsoft.com/office/officeart/2005/8/layout/radial6"/>
    <dgm:cxn modelId="{5F8AF05E-9AE8-4BB1-8808-7DC5B1ACFF4A}" srcId="{6B0C501F-2525-4356-9CCD-6303199D9C80}" destId="{760C5016-9BA2-48C5-9E4D-1FD0B9D822E9}" srcOrd="0" destOrd="0" parTransId="{04552801-178D-4FA6-9353-7D63B7B45528}" sibTransId="{B21F03AF-A4EC-43FA-95FD-608F1B1BC344}"/>
    <dgm:cxn modelId="{41557E60-2086-4FAD-B3E8-17A1CC79DD08}" type="presOf" srcId="{201184E9-8B89-4E48-9F5A-08306DA3D44B}" destId="{E315CBA8-9DAB-440D-AC61-71E37C5F4B50}" srcOrd="0" destOrd="0" presId="urn:microsoft.com/office/officeart/2005/8/layout/radial6"/>
    <dgm:cxn modelId="{D853C7AE-E7B9-4DD6-A441-3D6B7A229863}" type="presOf" srcId="{9600C468-388E-488B-BAE5-48B61DA75B7B}" destId="{873E7755-F84C-476B-9464-E7393E1E79DE}" srcOrd="0" destOrd="0" presId="urn:microsoft.com/office/officeart/2005/8/layout/radial6"/>
    <dgm:cxn modelId="{0A64D367-4B7F-4430-B28A-16FFB5B73A31}" srcId="{760C5016-9BA2-48C5-9E4D-1FD0B9D822E9}" destId="{67B4733A-8533-48BF-9584-7B03F26B6781}" srcOrd="1" destOrd="0" parTransId="{34EF453B-5B23-4B0D-8677-9AF569FDAB55}" sibTransId="{146CF9DA-F394-44C8-94AB-011D737601B2}"/>
    <dgm:cxn modelId="{72E11C7C-DE39-417D-8244-B58F64A0968D}" srcId="{760C5016-9BA2-48C5-9E4D-1FD0B9D822E9}" destId="{E4BD52F6-E894-40ED-A144-84E9FEAA4CAD}" srcOrd="2" destOrd="0" parTransId="{F3AB26D2-B2BE-440E-B73F-3CD2D97C8983}" sibTransId="{201184E9-8B89-4E48-9F5A-08306DA3D44B}"/>
    <dgm:cxn modelId="{D87B6F7A-DABB-40B0-86FA-E8A2D9BC8F57}" type="presOf" srcId="{B3F3707F-D004-4676-AB23-7E313AEA1893}" destId="{C1D81086-82F6-4562-92DA-D693826885B9}" srcOrd="0" destOrd="0" presId="urn:microsoft.com/office/officeart/2005/8/layout/radial6"/>
    <dgm:cxn modelId="{1623C074-2AB9-4139-BE41-B9AC229CFAE7}" type="presOf" srcId="{CE5BA6EC-FB6E-4D6F-BB23-DABF479DDE66}" destId="{A60CA969-9624-4B0C-A1E6-6DEFEEEE348C}" srcOrd="0" destOrd="0" presId="urn:microsoft.com/office/officeart/2005/8/layout/radial6"/>
    <dgm:cxn modelId="{96E437C3-87B7-4EB7-9B95-96688A4551D5}" type="presOf" srcId="{807936F3-3669-48B1-8AF1-EEC4F29E547D}" destId="{832D42DE-A9B9-4772-B492-F695F3D47732}" srcOrd="0" destOrd="0" presId="urn:microsoft.com/office/officeart/2005/8/layout/radial6"/>
    <dgm:cxn modelId="{EAF3BD31-19FD-43A8-B270-4D973259D61B}" type="presOf" srcId="{13D962B8-5C63-4FCF-905C-81E19C63D00F}" destId="{00688659-5D7A-475E-93DF-91F635797FB1}" srcOrd="0" destOrd="0" presId="urn:microsoft.com/office/officeart/2005/8/layout/radial6"/>
    <dgm:cxn modelId="{46A0CFA3-F8B4-4D60-B6CE-80DCABA3AECB}" type="presOf" srcId="{146CF9DA-F394-44C8-94AB-011D737601B2}" destId="{08D49176-5EE3-4238-A1D4-7D4BF09C950D}" srcOrd="0" destOrd="0" presId="urn:microsoft.com/office/officeart/2005/8/layout/radial6"/>
    <dgm:cxn modelId="{A6E8D203-10F7-4563-849E-A6E3887916F5}" type="presOf" srcId="{AF8F7E4C-9659-4269-B8EF-1116EE36B2DF}" destId="{7E622804-31D1-455D-93E5-24E7161D299B}" srcOrd="0" destOrd="0" presId="urn:microsoft.com/office/officeart/2005/8/layout/radial6"/>
    <dgm:cxn modelId="{A1E42BA2-FA14-4BC9-A44A-3AA991D939C0}" type="presOf" srcId="{F3243D4D-8AC8-4006-BA49-C3E6C37B0055}" destId="{BC487C50-4010-4E7C-AF71-3B5CB92FB7F3}" srcOrd="0" destOrd="0" presId="urn:microsoft.com/office/officeart/2005/8/layout/radial6"/>
    <dgm:cxn modelId="{EBAE2A79-F33C-4A6F-AFBE-5E97A7A96535}" type="presOf" srcId="{E4BD52F6-E894-40ED-A144-84E9FEAA4CAD}" destId="{F4E12500-76E9-452B-8FFF-761019036D2C}" srcOrd="0" destOrd="0" presId="urn:microsoft.com/office/officeart/2005/8/layout/radial6"/>
    <dgm:cxn modelId="{B94B4C21-C089-4E47-A749-1DA67A301703}" type="presOf" srcId="{67B4733A-8533-48BF-9584-7B03F26B6781}" destId="{35C7208D-CECF-4F86-B472-E44D116BFCFF}" srcOrd="0" destOrd="0" presId="urn:microsoft.com/office/officeart/2005/8/layout/radial6"/>
    <dgm:cxn modelId="{E38345BC-5014-497C-AF54-AE392A58780B}" srcId="{760C5016-9BA2-48C5-9E4D-1FD0B9D822E9}" destId="{AF8F7E4C-9659-4269-B8EF-1116EE36B2DF}" srcOrd="3" destOrd="0" parTransId="{E5842B4B-A850-41A9-BB17-90FBA28863E1}" sibTransId="{CE5BA6EC-FB6E-4D6F-BB23-DABF479DDE66}"/>
    <dgm:cxn modelId="{9404D160-3A96-4241-B734-E2C7D9AA7E97}" type="presOf" srcId="{8FA0D509-9FD0-4BA5-A61D-3FB13B12E79D}" destId="{BCD66C2F-EDD3-4A8D-AA01-9C7140D06FE6}" srcOrd="0" destOrd="0" presId="urn:microsoft.com/office/officeart/2005/8/layout/radial6"/>
    <dgm:cxn modelId="{F9C502A3-560A-4EB1-A881-28A20C435A44}" srcId="{760C5016-9BA2-48C5-9E4D-1FD0B9D822E9}" destId="{8FA0D509-9FD0-4BA5-A61D-3FB13B12E79D}" srcOrd="4" destOrd="0" parTransId="{737F6E16-8DA9-4140-94EC-618C1F7D82F4}" sibTransId="{B3F3707F-D004-4676-AB23-7E313AEA1893}"/>
    <dgm:cxn modelId="{49383C61-56F6-4E42-971C-C00B79B1FC0B}" type="presParOf" srcId="{8B41C66A-A2EE-45E1-A9FD-5A8A3AF91223}" destId="{8EC80516-132B-4656-9FDE-B58922F6F7AF}" srcOrd="0" destOrd="0" presId="urn:microsoft.com/office/officeart/2005/8/layout/radial6"/>
    <dgm:cxn modelId="{F709F2F0-A2B5-4008-9641-DE4AE34F79E3}" type="presParOf" srcId="{8B41C66A-A2EE-45E1-A9FD-5A8A3AF91223}" destId="{00688659-5D7A-475E-93DF-91F635797FB1}" srcOrd="1" destOrd="0" presId="urn:microsoft.com/office/officeart/2005/8/layout/radial6"/>
    <dgm:cxn modelId="{B18E6D4D-B4BF-4777-9874-4064AFE2D10D}" type="presParOf" srcId="{8B41C66A-A2EE-45E1-A9FD-5A8A3AF91223}" destId="{5BD12EF0-1E4E-414E-87CC-69BCD6A0A325}" srcOrd="2" destOrd="0" presId="urn:microsoft.com/office/officeart/2005/8/layout/radial6"/>
    <dgm:cxn modelId="{0A632335-57CC-46FE-B303-CE5785A9BE63}" type="presParOf" srcId="{8B41C66A-A2EE-45E1-A9FD-5A8A3AF91223}" destId="{832D42DE-A9B9-4772-B492-F695F3D47732}" srcOrd="3" destOrd="0" presId="urn:microsoft.com/office/officeart/2005/8/layout/radial6"/>
    <dgm:cxn modelId="{A7E2A602-C348-4CF8-8665-6BD5BBBF8C3D}" type="presParOf" srcId="{8B41C66A-A2EE-45E1-A9FD-5A8A3AF91223}" destId="{35C7208D-CECF-4F86-B472-E44D116BFCFF}" srcOrd="4" destOrd="0" presId="urn:microsoft.com/office/officeart/2005/8/layout/radial6"/>
    <dgm:cxn modelId="{0DC7FBAC-1336-468D-AC07-48A26CF2AA8D}" type="presParOf" srcId="{8B41C66A-A2EE-45E1-A9FD-5A8A3AF91223}" destId="{8E2F899F-FA20-489E-A4D5-6A1747ECB91F}" srcOrd="5" destOrd="0" presId="urn:microsoft.com/office/officeart/2005/8/layout/radial6"/>
    <dgm:cxn modelId="{5AD04A7A-752A-49FA-A0B6-F09116C9CD99}" type="presParOf" srcId="{8B41C66A-A2EE-45E1-A9FD-5A8A3AF91223}" destId="{08D49176-5EE3-4238-A1D4-7D4BF09C950D}" srcOrd="6" destOrd="0" presId="urn:microsoft.com/office/officeart/2005/8/layout/radial6"/>
    <dgm:cxn modelId="{3C3EB814-0D43-41BD-8E2C-970AB148E1E5}" type="presParOf" srcId="{8B41C66A-A2EE-45E1-A9FD-5A8A3AF91223}" destId="{F4E12500-76E9-452B-8FFF-761019036D2C}" srcOrd="7" destOrd="0" presId="urn:microsoft.com/office/officeart/2005/8/layout/radial6"/>
    <dgm:cxn modelId="{F11352B1-EA87-44ED-AA3C-F48F39C5F867}" type="presParOf" srcId="{8B41C66A-A2EE-45E1-A9FD-5A8A3AF91223}" destId="{1DC66DBD-D3A0-4BF2-BBF9-DD8D83400EE5}" srcOrd="8" destOrd="0" presId="urn:microsoft.com/office/officeart/2005/8/layout/radial6"/>
    <dgm:cxn modelId="{C536B010-FC19-4394-A598-1CCCD782544B}" type="presParOf" srcId="{8B41C66A-A2EE-45E1-A9FD-5A8A3AF91223}" destId="{E315CBA8-9DAB-440D-AC61-71E37C5F4B50}" srcOrd="9" destOrd="0" presId="urn:microsoft.com/office/officeart/2005/8/layout/radial6"/>
    <dgm:cxn modelId="{42AB9119-0833-494D-B535-8CC005AB7CB2}" type="presParOf" srcId="{8B41C66A-A2EE-45E1-A9FD-5A8A3AF91223}" destId="{7E622804-31D1-455D-93E5-24E7161D299B}" srcOrd="10" destOrd="0" presId="urn:microsoft.com/office/officeart/2005/8/layout/radial6"/>
    <dgm:cxn modelId="{0EA75BFE-49EE-4DD5-ABB4-17EC96CC0C0E}" type="presParOf" srcId="{8B41C66A-A2EE-45E1-A9FD-5A8A3AF91223}" destId="{BA633597-233E-4CE7-B45D-4A84C67AC71F}" srcOrd="11" destOrd="0" presId="urn:microsoft.com/office/officeart/2005/8/layout/radial6"/>
    <dgm:cxn modelId="{198D2CF9-C733-40C0-BFEA-6776186B1DCD}" type="presParOf" srcId="{8B41C66A-A2EE-45E1-A9FD-5A8A3AF91223}" destId="{A60CA969-9624-4B0C-A1E6-6DEFEEEE348C}" srcOrd="12" destOrd="0" presId="urn:microsoft.com/office/officeart/2005/8/layout/radial6"/>
    <dgm:cxn modelId="{478B810D-C221-4A46-9089-B259C495B736}" type="presParOf" srcId="{8B41C66A-A2EE-45E1-A9FD-5A8A3AF91223}" destId="{BCD66C2F-EDD3-4A8D-AA01-9C7140D06FE6}" srcOrd="13" destOrd="0" presId="urn:microsoft.com/office/officeart/2005/8/layout/radial6"/>
    <dgm:cxn modelId="{A8CAFC81-3F98-409A-8E13-D5CA5B4FAC70}" type="presParOf" srcId="{8B41C66A-A2EE-45E1-A9FD-5A8A3AF91223}" destId="{91A72343-2448-4576-9F7C-A6FE3C13F9D7}" srcOrd="14" destOrd="0" presId="urn:microsoft.com/office/officeart/2005/8/layout/radial6"/>
    <dgm:cxn modelId="{88B067DF-55E7-4A82-A9FB-5139F329DF94}" type="presParOf" srcId="{8B41C66A-A2EE-45E1-A9FD-5A8A3AF91223}" destId="{C1D81086-82F6-4562-92DA-D693826885B9}" srcOrd="15" destOrd="0" presId="urn:microsoft.com/office/officeart/2005/8/layout/radial6"/>
    <dgm:cxn modelId="{423E79EA-60A4-41A7-8546-8B3C7B33F656}" type="presParOf" srcId="{8B41C66A-A2EE-45E1-A9FD-5A8A3AF91223}" destId="{BC487C50-4010-4E7C-AF71-3B5CB92FB7F3}" srcOrd="16" destOrd="0" presId="urn:microsoft.com/office/officeart/2005/8/layout/radial6"/>
    <dgm:cxn modelId="{EC29BF49-C1EA-4DB1-AA53-5541FEF2C8C6}" type="presParOf" srcId="{8B41C66A-A2EE-45E1-A9FD-5A8A3AF91223}" destId="{0EB0AC80-251C-4371-BCE9-B6A102CACCB0}" srcOrd="17" destOrd="0" presId="urn:microsoft.com/office/officeart/2005/8/layout/radial6"/>
    <dgm:cxn modelId="{36E1F01A-2A78-4FB5-8F08-8124718BB655}" type="presParOf" srcId="{8B41C66A-A2EE-45E1-A9FD-5A8A3AF91223}" destId="{873E7755-F84C-476B-9464-E7393E1E79D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967CFD-3F34-4572-94D0-21FDF29F0D24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84551897-71FF-4AF5-8885-C2CB5FF08904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realização de diagnóstico; </a:t>
          </a:r>
          <a:endParaRPr lang="pt-BR" dirty="0">
            <a:solidFill>
              <a:srgbClr val="002060"/>
            </a:solidFill>
          </a:endParaRPr>
        </a:p>
      </dgm:t>
    </dgm:pt>
    <dgm:pt modelId="{AAE77450-0877-4386-9B52-FAB642B713EC}" type="parTrans" cxnId="{A589AACC-E0BD-446B-9022-1F1C0D85EEF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0AAC5F3-F402-42FF-B8F0-D392CFE98F85}" type="sibTrans" cxnId="{A589AACC-E0BD-446B-9022-1F1C0D85EEF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BC2C908-0DD1-4F42-84DD-DCE9B51A750C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estabelecimento de objetivos, metas e estratégias; </a:t>
          </a:r>
          <a:endParaRPr lang="pt-BR" dirty="0">
            <a:solidFill>
              <a:srgbClr val="002060"/>
            </a:solidFill>
          </a:endParaRPr>
        </a:p>
      </dgm:t>
    </dgm:pt>
    <dgm:pt modelId="{210B4D31-994C-44A8-B523-60B8E34F225F}" type="parTrans" cxnId="{E2748042-5AFE-4DA9-8D02-0D02FD20F365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3E2EBA09-00F6-4C63-A6D0-5946A3C9C5AB}" type="sibTrans" cxnId="{E2748042-5AFE-4DA9-8D02-0D02FD20F365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25CB45A5-49BB-401F-85DE-9856CBD6F226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elaboração de projetos, programas e políticas; </a:t>
          </a:r>
          <a:endParaRPr lang="pt-BR" dirty="0">
            <a:solidFill>
              <a:srgbClr val="002060"/>
            </a:solidFill>
          </a:endParaRPr>
        </a:p>
      </dgm:t>
    </dgm:pt>
    <dgm:pt modelId="{F538CEBB-F288-4103-8557-3235FDF457B0}" type="parTrans" cxnId="{B950EC99-DC52-48FF-8F0D-964BA01C8596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E4789E20-2E4D-4466-B7AF-D4B535136E1E}" type="sibTrans" cxnId="{B950EC99-DC52-48FF-8F0D-964BA01C8596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2906DCFC-DB19-4603-B233-92B0805AEDA2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monitoramento e avaliação da implementação das propostas.</a:t>
          </a:r>
          <a:endParaRPr lang="pt-BR" dirty="0">
            <a:solidFill>
              <a:srgbClr val="002060"/>
            </a:solidFill>
          </a:endParaRPr>
        </a:p>
      </dgm:t>
    </dgm:pt>
    <dgm:pt modelId="{06F66FC3-DBB8-47CD-9B7F-362BB64AC720}" type="parTrans" cxnId="{3D1950A2-DE22-4AD4-A251-90067971EA92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6A1BF2CD-7FAF-4976-A655-6F865E9C9C12}" type="sibTrans" cxnId="{3D1950A2-DE22-4AD4-A251-90067971EA92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73878512-4824-404E-865C-6617E4252166}" type="pres">
      <dgm:prSet presAssocID="{76967CFD-3F34-4572-94D0-21FDF29F0D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FE2F461-737B-46DD-ABB1-C12BAEFF9B9F}" type="pres">
      <dgm:prSet presAssocID="{84551897-71FF-4AF5-8885-C2CB5FF0890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7AEA31-B0E0-44E4-913E-8FB80B185890}" type="pres">
      <dgm:prSet presAssocID="{50AAC5F3-F402-42FF-B8F0-D392CFE98F85}" presName="sibTrans" presStyleLbl="sibTrans2D1" presStyleIdx="0" presStyleCnt="3"/>
      <dgm:spPr/>
      <dgm:t>
        <a:bodyPr/>
        <a:lstStyle/>
        <a:p>
          <a:endParaRPr lang="pt-BR"/>
        </a:p>
      </dgm:t>
    </dgm:pt>
    <dgm:pt modelId="{4DC9C053-C44D-4FC1-8CDD-84D06F173AFA}" type="pres">
      <dgm:prSet presAssocID="{50AAC5F3-F402-42FF-B8F0-D392CFE98F85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DBA33575-E88A-4BDD-ABF8-CB8F61B737CF}" type="pres">
      <dgm:prSet presAssocID="{5BC2C908-0DD1-4F42-84DD-DCE9B51A75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234156-B693-4D2B-BB0C-BCE4A524E6E9}" type="pres">
      <dgm:prSet presAssocID="{3E2EBA09-00F6-4C63-A6D0-5946A3C9C5AB}" presName="sibTrans" presStyleLbl="sibTrans2D1" presStyleIdx="1" presStyleCnt="3"/>
      <dgm:spPr/>
      <dgm:t>
        <a:bodyPr/>
        <a:lstStyle/>
        <a:p>
          <a:endParaRPr lang="pt-BR"/>
        </a:p>
      </dgm:t>
    </dgm:pt>
    <dgm:pt modelId="{921EC60C-900C-47D7-ACE5-2705A42F4026}" type="pres">
      <dgm:prSet presAssocID="{3E2EBA09-00F6-4C63-A6D0-5946A3C9C5AB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7B962B19-3036-4427-ABED-9597B5572610}" type="pres">
      <dgm:prSet presAssocID="{25CB45A5-49BB-401F-85DE-9856CBD6F22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7C33EB-1DD4-4860-BEB2-3BC8E880082F}" type="pres">
      <dgm:prSet presAssocID="{E4789E20-2E4D-4466-B7AF-D4B535136E1E}" presName="sibTrans" presStyleLbl="sibTrans2D1" presStyleIdx="2" presStyleCnt="3"/>
      <dgm:spPr/>
      <dgm:t>
        <a:bodyPr/>
        <a:lstStyle/>
        <a:p>
          <a:endParaRPr lang="pt-BR"/>
        </a:p>
      </dgm:t>
    </dgm:pt>
    <dgm:pt modelId="{950B0630-B4CF-4A94-866D-7A520219C14B}" type="pres">
      <dgm:prSet presAssocID="{E4789E20-2E4D-4466-B7AF-D4B535136E1E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78E66FCE-85A1-4003-8FA0-A8101992114D}" type="pres">
      <dgm:prSet presAssocID="{2906DCFC-DB19-4603-B233-92B0805AED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1950A2-DE22-4AD4-A251-90067971EA92}" srcId="{76967CFD-3F34-4572-94D0-21FDF29F0D24}" destId="{2906DCFC-DB19-4603-B233-92B0805AEDA2}" srcOrd="3" destOrd="0" parTransId="{06F66FC3-DBB8-47CD-9B7F-362BB64AC720}" sibTransId="{6A1BF2CD-7FAF-4976-A655-6F865E9C9C12}"/>
    <dgm:cxn modelId="{D7100C05-97D1-4F3D-B6F6-8FD37475DDFF}" type="presOf" srcId="{25CB45A5-49BB-401F-85DE-9856CBD6F226}" destId="{7B962B19-3036-4427-ABED-9597B5572610}" srcOrd="0" destOrd="0" presId="urn:microsoft.com/office/officeart/2005/8/layout/process5"/>
    <dgm:cxn modelId="{6D83F2E8-96E0-49FA-9027-70D903255630}" type="presOf" srcId="{5BC2C908-0DD1-4F42-84DD-DCE9B51A750C}" destId="{DBA33575-E88A-4BDD-ABF8-CB8F61B737CF}" srcOrd="0" destOrd="0" presId="urn:microsoft.com/office/officeart/2005/8/layout/process5"/>
    <dgm:cxn modelId="{0E382A13-3A8B-4393-8DD8-140D6296B2F1}" type="presOf" srcId="{84551897-71FF-4AF5-8885-C2CB5FF08904}" destId="{9FE2F461-737B-46DD-ABB1-C12BAEFF9B9F}" srcOrd="0" destOrd="0" presId="urn:microsoft.com/office/officeart/2005/8/layout/process5"/>
    <dgm:cxn modelId="{E87B62BD-5685-486D-9E51-C6C5B6CF8E4E}" type="presOf" srcId="{E4789E20-2E4D-4466-B7AF-D4B535136E1E}" destId="{950B0630-B4CF-4A94-866D-7A520219C14B}" srcOrd="1" destOrd="0" presId="urn:microsoft.com/office/officeart/2005/8/layout/process5"/>
    <dgm:cxn modelId="{3397913A-8C47-4D74-96F9-77D048E81884}" type="presOf" srcId="{2906DCFC-DB19-4603-B233-92B0805AEDA2}" destId="{78E66FCE-85A1-4003-8FA0-A8101992114D}" srcOrd="0" destOrd="0" presId="urn:microsoft.com/office/officeart/2005/8/layout/process5"/>
    <dgm:cxn modelId="{E63CCEAF-1A56-4F05-AA61-9138D2DF55CA}" type="presOf" srcId="{3E2EBA09-00F6-4C63-A6D0-5946A3C9C5AB}" destId="{D9234156-B693-4D2B-BB0C-BCE4A524E6E9}" srcOrd="0" destOrd="0" presId="urn:microsoft.com/office/officeart/2005/8/layout/process5"/>
    <dgm:cxn modelId="{E2748042-5AFE-4DA9-8D02-0D02FD20F365}" srcId="{76967CFD-3F34-4572-94D0-21FDF29F0D24}" destId="{5BC2C908-0DD1-4F42-84DD-DCE9B51A750C}" srcOrd="1" destOrd="0" parTransId="{210B4D31-994C-44A8-B523-60B8E34F225F}" sibTransId="{3E2EBA09-00F6-4C63-A6D0-5946A3C9C5AB}"/>
    <dgm:cxn modelId="{D28D591C-ACFA-4F60-A45C-F4F4D3F5F6E0}" type="presOf" srcId="{3E2EBA09-00F6-4C63-A6D0-5946A3C9C5AB}" destId="{921EC60C-900C-47D7-ACE5-2705A42F4026}" srcOrd="1" destOrd="0" presId="urn:microsoft.com/office/officeart/2005/8/layout/process5"/>
    <dgm:cxn modelId="{49AD6041-E111-48C6-A683-7375CF77ACE2}" type="presOf" srcId="{76967CFD-3F34-4572-94D0-21FDF29F0D24}" destId="{73878512-4824-404E-865C-6617E4252166}" srcOrd="0" destOrd="0" presId="urn:microsoft.com/office/officeart/2005/8/layout/process5"/>
    <dgm:cxn modelId="{B950EC99-DC52-48FF-8F0D-964BA01C8596}" srcId="{76967CFD-3F34-4572-94D0-21FDF29F0D24}" destId="{25CB45A5-49BB-401F-85DE-9856CBD6F226}" srcOrd="2" destOrd="0" parTransId="{F538CEBB-F288-4103-8557-3235FDF457B0}" sibTransId="{E4789E20-2E4D-4466-B7AF-D4B535136E1E}"/>
    <dgm:cxn modelId="{7A6FE902-21A5-4549-874C-975CD338264D}" type="presOf" srcId="{E4789E20-2E4D-4466-B7AF-D4B535136E1E}" destId="{D87C33EB-1DD4-4860-BEB2-3BC8E880082F}" srcOrd="0" destOrd="0" presId="urn:microsoft.com/office/officeart/2005/8/layout/process5"/>
    <dgm:cxn modelId="{A589AACC-E0BD-446B-9022-1F1C0D85EEF9}" srcId="{76967CFD-3F34-4572-94D0-21FDF29F0D24}" destId="{84551897-71FF-4AF5-8885-C2CB5FF08904}" srcOrd="0" destOrd="0" parTransId="{AAE77450-0877-4386-9B52-FAB642B713EC}" sibTransId="{50AAC5F3-F402-42FF-B8F0-D392CFE98F85}"/>
    <dgm:cxn modelId="{5C53D58B-491F-46BB-B3B6-82D74188D277}" type="presOf" srcId="{50AAC5F3-F402-42FF-B8F0-D392CFE98F85}" destId="{9B7AEA31-B0E0-44E4-913E-8FB80B185890}" srcOrd="0" destOrd="0" presId="urn:microsoft.com/office/officeart/2005/8/layout/process5"/>
    <dgm:cxn modelId="{8C6091CF-3C97-44A6-A0CF-0BAC022794BA}" type="presOf" srcId="{50AAC5F3-F402-42FF-B8F0-D392CFE98F85}" destId="{4DC9C053-C44D-4FC1-8CDD-84D06F173AFA}" srcOrd="1" destOrd="0" presId="urn:microsoft.com/office/officeart/2005/8/layout/process5"/>
    <dgm:cxn modelId="{8CC69EE3-4242-40F2-811A-74A2FA818B71}" type="presParOf" srcId="{73878512-4824-404E-865C-6617E4252166}" destId="{9FE2F461-737B-46DD-ABB1-C12BAEFF9B9F}" srcOrd="0" destOrd="0" presId="urn:microsoft.com/office/officeart/2005/8/layout/process5"/>
    <dgm:cxn modelId="{084FB1DD-7B41-4643-BCA7-D9B936C7D93E}" type="presParOf" srcId="{73878512-4824-404E-865C-6617E4252166}" destId="{9B7AEA31-B0E0-44E4-913E-8FB80B185890}" srcOrd="1" destOrd="0" presId="urn:microsoft.com/office/officeart/2005/8/layout/process5"/>
    <dgm:cxn modelId="{FFBDDB5C-CF49-4364-A47E-C2FC60319127}" type="presParOf" srcId="{9B7AEA31-B0E0-44E4-913E-8FB80B185890}" destId="{4DC9C053-C44D-4FC1-8CDD-84D06F173AFA}" srcOrd="0" destOrd="0" presId="urn:microsoft.com/office/officeart/2005/8/layout/process5"/>
    <dgm:cxn modelId="{F141C0D0-E833-4FEE-AB44-80BB88C79821}" type="presParOf" srcId="{73878512-4824-404E-865C-6617E4252166}" destId="{DBA33575-E88A-4BDD-ABF8-CB8F61B737CF}" srcOrd="2" destOrd="0" presId="urn:microsoft.com/office/officeart/2005/8/layout/process5"/>
    <dgm:cxn modelId="{CFA51B49-25D7-4B97-AC01-4C746A9ABC8A}" type="presParOf" srcId="{73878512-4824-404E-865C-6617E4252166}" destId="{D9234156-B693-4D2B-BB0C-BCE4A524E6E9}" srcOrd="3" destOrd="0" presId="urn:microsoft.com/office/officeart/2005/8/layout/process5"/>
    <dgm:cxn modelId="{5BB14567-3094-4990-BF43-CF67EA958505}" type="presParOf" srcId="{D9234156-B693-4D2B-BB0C-BCE4A524E6E9}" destId="{921EC60C-900C-47D7-ACE5-2705A42F4026}" srcOrd="0" destOrd="0" presId="urn:microsoft.com/office/officeart/2005/8/layout/process5"/>
    <dgm:cxn modelId="{C983114D-8C0F-4071-A976-0538D73F9022}" type="presParOf" srcId="{73878512-4824-404E-865C-6617E4252166}" destId="{7B962B19-3036-4427-ABED-9597B5572610}" srcOrd="4" destOrd="0" presId="urn:microsoft.com/office/officeart/2005/8/layout/process5"/>
    <dgm:cxn modelId="{F19FBCDF-F0CE-4536-8A90-2E8921AE4B49}" type="presParOf" srcId="{73878512-4824-404E-865C-6617E4252166}" destId="{D87C33EB-1DD4-4860-BEB2-3BC8E880082F}" srcOrd="5" destOrd="0" presId="urn:microsoft.com/office/officeart/2005/8/layout/process5"/>
    <dgm:cxn modelId="{DD4A7163-9D20-4BCD-B8D9-ECF5AF1C0CC5}" type="presParOf" srcId="{D87C33EB-1DD4-4860-BEB2-3BC8E880082F}" destId="{950B0630-B4CF-4A94-866D-7A520219C14B}" srcOrd="0" destOrd="0" presId="urn:microsoft.com/office/officeart/2005/8/layout/process5"/>
    <dgm:cxn modelId="{9345561E-9ABB-4D14-BF53-45FA079CC0D4}" type="presParOf" srcId="{73878512-4824-404E-865C-6617E4252166}" destId="{78E66FCE-85A1-4003-8FA0-A8101992114D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64ADBD-3940-4368-B004-70895FB2D975}" type="doc">
      <dgm:prSet loTypeId="urn:microsoft.com/office/officeart/2005/8/layout/matrix3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F6D5F5A-AD49-4FFA-94EC-B4C4F26048AC}">
      <dgm:prSet phldrT="[Texto]"/>
      <dgm:spPr/>
      <dgm:t>
        <a:bodyPr/>
        <a:lstStyle/>
        <a:p>
          <a:r>
            <a:rPr lang="pt-BR" b="1" dirty="0">
              <a:latin typeface="+mn-lt"/>
              <a:cs typeface="Arial" panose="020B0604020202020204" pitchFamily="34" charset="0"/>
            </a:rPr>
            <a:t>conteúdos, conhecimentos e habilidades</a:t>
          </a:r>
          <a:r>
            <a:rPr lang="pt-BR" dirty="0">
              <a:latin typeface="+mn-lt"/>
              <a:cs typeface="Arial" panose="020B0604020202020204" pitchFamily="34" charset="0"/>
            </a:rPr>
            <a:t> que os alunos têm o direito de aprender;</a:t>
          </a:r>
          <a:endParaRPr lang="pt-BR" dirty="0">
            <a:latin typeface="+mn-lt"/>
          </a:endParaRPr>
        </a:p>
      </dgm:t>
    </dgm:pt>
    <dgm:pt modelId="{37096174-0E26-42F3-9A20-3D216D527399}" type="parTrans" cxnId="{8F852D53-0B14-4972-AF01-7A968045C554}">
      <dgm:prSet/>
      <dgm:spPr/>
      <dgm:t>
        <a:bodyPr/>
        <a:lstStyle/>
        <a:p>
          <a:endParaRPr lang="pt-BR"/>
        </a:p>
      </dgm:t>
    </dgm:pt>
    <dgm:pt modelId="{18B4A959-5FE1-4A3C-9808-971B3692EAEA}" type="sibTrans" cxnId="{8F852D53-0B14-4972-AF01-7A968045C554}">
      <dgm:prSet/>
      <dgm:spPr/>
      <dgm:t>
        <a:bodyPr/>
        <a:lstStyle/>
        <a:p>
          <a:endParaRPr lang="pt-BR"/>
        </a:p>
      </dgm:t>
    </dgm:pt>
    <dgm:pt modelId="{ADDB7964-DD5C-4E3B-A708-C92E09AF4D15}">
      <dgm:prSet phldrT="[Texto]"/>
      <dgm:spPr/>
      <dgm:t>
        <a:bodyPr/>
        <a:lstStyle/>
        <a:p>
          <a:r>
            <a:rPr lang="pt-BR" b="1" dirty="0">
              <a:latin typeface="+mn-lt"/>
              <a:cs typeface="Arial" panose="020B0604020202020204" pitchFamily="34" charset="0"/>
            </a:rPr>
            <a:t>competências gerais</a:t>
          </a:r>
          <a:r>
            <a:rPr lang="pt-BR" dirty="0">
              <a:latin typeface="+mn-lt"/>
              <a:cs typeface="Arial" panose="020B0604020202020204" pitchFamily="34" charset="0"/>
            </a:rPr>
            <a:t> e específicas que os alunos devem desenvolver em todas as áreas;</a:t>
          </a:r>
          <a:endParaRPr lang="pt-BR" dirty="0">
            <a:latin typeface="+mn-lt"/>
          </a:endParaRPr>
        </a:p>
      </dgm:t>
    </dgm:pt>
    <dgm:pt modelId="{A1473A3A-083A-4450-88DB-987DE9FA3F4F}" type="parTrans" cxnId="{B2A41D99-A482-41AA-A78A-9E77DFBDF26D}">
      <dgm:prSet/>
      <dgm:spPr/>
      <dgm:t>
        <a:bodyPr/>
        <a:lstStyle/>
        <a:p>
          <a:endParaRPr lang="pt-BR"/>
        </a:p>
      </dgm:t>
    </dgm:pt>
    <dgm:pt modelId="{16875F81-E38D-4EF4-A759-7D75C05EDB11}" type="sibTrans" cxnId="{B2A41D99-A482-41AA-A78A-9E77DFBDF26D}">
      <dgm:prSet/>
      <dgm:spPr/>
      <dgm:t>
        <a:bodyPr/>
        <a:lstStyle/>
        <a:p>
          <a:endParaRPr lang="pt-BR"/>
        </a:p>
      </dgm:t>
    </dgm:pt>
    <dgm:pt modelId="{02A1EB21-6FF4-4E05-BF84-9B4995A662B0}">
      <dgm:prSet phldrT="[Texto]"/>
      <dgm:spPr/>
      <dgm:t>
        <a:bodyPr/>
        <a:lstStyle/>
        <a:p>
          <a:r>
            <a:rPr lang="pt-BR" b="1" dirty="0">
              <a:latin typeface="+mn-lt"/>
              <a:cs typeface="Arial" panose="020B0604020202020204" pitchFamily="34" charset="0"/>
            </a:rPr>
            <a:t>progressão das habilidades</a:t>
          </a:r>
          <a:r>
            <a:rPr lang="pt-BR" dirty="0">
              <a:latin typeface="+mn-lt"/>
              <a:cs typeface="Arial" panose="020B0604020202020204" pitchFamily="34" charset="0"/>
            </a:rPr>
            <a:t> a cada ano.</a:t>
          </a:r>
          <a:endParaRPr lang="pt-BR" dirty="0">
            <a:latin typeface="+mn-lt"/>
          </a:endParaRPr>
        </a:p>
      </dgm:t>
    </dgm:pt>
    <dgm:pt modelId="{5A24D4CB-55CC-4F51-ABD1-25F35F2152DC}" type="parTrans" cxnId="{B7EC902E-57B0-4727-8165-79D10305E11F}">
      <dgm:prSet/>
      <dgm:spPr/>
      <dgm:t>
        <a:bodyPr/>
        <a:lstStyle/>
        <a:p>
          <a:endParaRPr lang="pt-BR"/>
        </a:p>
      </dgm:t>
    </dgm:pt>
    <dgm:pt modelId="{AA7069D8-6703-4EE2-8734-B93CF89CCE59}" type="sibTrans" cxnId="{B7EC902E-57B0-4727-8165-79D10305E11F}">
      <dgm:prSet/>
      <dgm:spPr/>
      <dgm:t>
        <a:bodyPr/>
        <a:lstStyle/>
        <a:p>
          <a:endParaRPr lang="pt-BR"/>
        </a:p>
      </dgm:t>
    </dgm:pt>
    <dgm:pt modelId="{EAA20958-4419-4398-B1D1-E5C719F436DD}">
      <dgm:prSet phldrT="[Texto]" phldr="1"/>
      <dgm:spPr/>
      <dgm:t>
        <a:bodyPr/>
        <a:lstStyle/>
        <a:p>
          <a:endParaRPr lang="pt-BR"/>
        </a:p>
      </dgm:t>
    </dgm:pt>
    <dgm:pt modelId="{228B9356-38FE-47E0-A3D3-1A3517D24C2E}" type="parTrans" cxnId="{A676C3F2-6349-4AC4-A7FC-4B66CBAB817E}">
      <dgm:prSet/>
      <dgm:spPr/>
      <dgm:t>
        <a:bodyPr/>
        <a:lstStyle/>
        <a:p>
          <a:endParaRPr lang="pt-BR"/>
        </a:p>
      </dgm:t>
    </dgm:pt>
    <dgm:pt modelId="{82BF6E2B-D409-4462-9973-217DC404FF07}" type="sibTrans" cxnId="{A676C3F2-6349-4AC4-A7FC-4B66CBAB817E}">
      <dgm:prSet/>
      <dgm:spPr/>
      <dgm:t>
        <a:bodyPr/>
        <a:lstStyle/>
        <a:p>
          <a:endParaRPr lang="pt-BR"/>
        </a:p>
      </dgm:t>
    </dgm:pt>
    <dgm:pt modelId="{08D18554-40AA-48C6-8461-16E51CC64BE4}">
      <dgm:prSet/>
      <dgm:spPr/>
      <dgm:t>
        <a:bodyPr/>
        <a:lstStyle/>
        <a:p>
          <a:r>
            <a:rPr lang="pt-BR" b="1" dirty="0">
              <a:latin typeface="+mn-lt"/>
              <a:cs typeface="Arial" panose="020B0604020202020204" pitchFamily="34" charset="0"/>
            </a:rPr>
            <a:t>competências específicas</a:t>
          </a:r>
          <a:r>
            <a:rPr lang="pt-BR" dirty="0">
              <a:latin typeface="+mn-lt"/>
              <a:cs typeface="Arial" panose="020B0604020202020204" pitchFamily="34" charset="0"/>
            </a:rPr>
            <a:t> de cada área e respectivos </a:t>
          </a:r>
          <a:r>
            <a:rPr lang="pt-BR" b="1" dirty="0">
              <a:latin typeface="+mn-lt"/>
              <a:cs typeface="Arial" panose="020B0604020202020204" pitchFamily="34" charset="0"/>
            </a:rPr>
            <a:t>componentes curriculares</a:t>
          </a:r>
          <a:r>
            <a:rPr lang="pt-BR" dirty="0">
              <a:latin typeface="+mn-lt"/>
              <a:cs typeface="Arial" panose="020B0604020202020204" pitchFamily="34" charset="0"/>
            </a:rPr>
            <a:t>;</a:t>
          </a:r>
        </a:p>
      </dgm:t>
    </dgm:pt>
    <dgm:pt modelId="{96881D8D-2B38-4F49-8B1D-52761BE23185}" type="parTrans" cxnId="{6FFB3C84-E01D-4186-86FF-75E091C52342}">
      <dgm:prSet/>
      <dgm:spPr/>
      <dgm:t>
        <a:bodyPr/>
        <a:lstStyle/>
        <a:p>
          <a:endParaRPr lang="pt-BR"/>
        </a:p>
      </dgm:t>
    </dgm:pt>
    <dgm:pt modelId="{C7D0335A-6D62-4BBC-B586-5048E4AA01B0}" type="sibTrans" cxnId="{6FFB3C84-E01D-4186-86FF-75E091C52342}">
      <dgm:prSet/>
      <dgm:spPr/>
      <dgm:t>
        <a:bodyPr/>
        <a:lstStyle/>
        <a:p>
          <a:endParaRPr lang="pt-BR"/>
        </a:p>
      </dgm:t>
    </dgm:pt>
    <dgm:pt modelId="{E214A50C-59F4-46CF-B67A-FD9886A0B4A8}" type="pres">
      <dgm:prSet presAssocID="{3464ADBD-3940-4368-B004-70895FB2D97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5AD2E3B-DE5E-4F6A-BA5F-C4950787348C}" type="pres">
      <dgm:prSet presAssocID="{3464ADBD-3940-4368-B004-70895FB2D975}" presName="diamond" presStyleLbl="bgShp" presStyleIdx="0" presStyleCnt="1"/>
      <dgm:spPr/>
      <dgm:t>
        <a:bodyPr/>
        <a:lstStyle/>
        <a:p>
          <a:endParaRPr lang="pt-BR"/>
        </a:p>
      </dgm:t>
    </dgm:pt>
    <dgm:pt modelId="{E3F12320-3215-4CC9-95C7-C5CB51DD2F34}" type="pres">
      <dgm:prSet presAssocID="{3464ADBD-3940-4368-B004-70895FB2D97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B85BAC-964F-48EB-8DFE-D043F9A1FA4F}" type="pres">
      <dgm:prSet presAssocID="{3464ADBD-3940-4368-B004-70895FB2D97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656727-949B-457F-A426-C31E6BBD9829}" type="pres">
      <dgm:prSet presAssocID="{3464ADBD-3940-4368-B004-70895FB2D975}" presName="quad3" presStyleLbl="node1" presStyleIdx="2" presStyleCnt="4" custLinFactX="10618" custLinFactNeighborX="100000" custLinFactNeighborY="-10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D877D1-70C2-4936-BA84-5B898850429B}" type="pres">
      <dgm:prSet presAssocID="{3464ADBD-3940-4368-B004-70895FB2D975}" presName="quad4" presStyleLbl="node1" presStyleIdx="3" presStyleCnt="4" custLinFactX="-6224" custLinFactNeighborX="-100000" custLinFactNeighborY="-10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B3377FF-6166-462C-92E4-8062FEC7D825}" type="presOf" srcId="{8F6D5F5A-AD49-4FFA-94EC-B4C4F26048AC}" destId="{E3F12320-3215-4CC9-95C7-C5CB51DD2F34}" srcOrd="0" destOrd="0" presId="urn:microsoft.com/office/officeart/2005/8/layout/matrix3"/>
    <dgm:cxn modelId="{85402C8A-E498-4E76-8397-7B752AC71B9E}" type="presOf" srcId="{08D18554-40AA-48C6-8461-16E51CC64BE4}" destId="{74D877D1-70C2-4936-BA84-5B898850429B}" srcOrd="0" destOrd="0" presId="urn:microsoft.com/office/officeart/2005/8/layout/matrix3"/>
    <dgm:cxn modelId="{6FFB3C84-E01D-4186-86FF-75E091C52342}" srcId="{3464ADBD-3940-4368-B004-70895FB2D975}" destId="{08D18554-40AA-48C6-8461-16E51CC64BE4}" srcOrd="3" destOrd="0" parTransId="{96881D8D-2B38-4F49-8B1D-52761BE23185}" sibTransId="{C7D0335A-6D62-4BBC-B586-5048E4AA01B0}"/>
    <dgm:cxn modelId="{8F852D53-0B14-4972-AF01-7A968045C554}" srcId="{3464ADBD-3940-4368-B004-70895FB2D975}" destId="{8F6D5F5A-AD49-4FFA-94EC-B4C4F26048AC}" srcOrd="0" destOrd="0" parTransId="{37096174-0E26-42F3-9A20-3D216D527399}" sibTransId="{18B4A959-5FE1-4A3C-9808-971B3692EAEA}"/>
    <dgm:cxn modelId="{B7EC902E-57B0-4727-8165-79D10305E11F}" srcId="{3464ADBD-3940-4368-B004-70895FB2D975}" destId="{02A1EB21-6FF4-4E05-BF84-9B4995A662B0}" srcOrd="2" destOrd="0" parTransId="{5A24D4CB-55CC-4F51-ABD1-25F35F2152DC}" sibTransId="{AA7069D8-6703-4EE2-8734-B93CF89CCE59}"/>
    <dgm:cxn modelId="{B2A41D99-A482-41AA-A78A-9E77DFBDF26D}" srcId="{3464ADBD-3940-4368-B004-70895FB2D975}" destId="{ADDB7964-DD5C-4E3B-A708-C92E09AF4D15}" srcOrd="1" destOrd="0" parTransId="{A1473A3A-083A-4450-88DB-987DE9FA3F4F}" sibTransId="{16875F81-E38D-4EF4-A759-7D75C05EDB11}"/>
    <dgm:cxn modelId="{0C7D7D5B-3A7C-4073-A957-88C092DF3A6A}" type="presOf" srcId="{3464ADBD-3940-4368-B004-70895FB2D975}" destId="{E214A50C-59F4-46CF-B67A-FD9886A0B4A8}" srcOrd="0" destOrd="0" presId="urn:microsoft.com/office/officeart/2005/8/layout/matrix3"/>
    <dgm:cxn modelId="{C2E6A5EA-1183-4858-AFC0-27D308E43AA7}" type="presOf" srcId="{ADDB7964-DD5C-4E3B-A708-C92E09AF4D15}" destId="{16B85BAC-964F-48EB-8DFE-D043F9A1FA4F}" srcOrd="0" destOrd="0" presId="urn:microsoft.com/office/officeart/2005/8/layout/matrix3"/>
    <dgm:cxn modelId="{A676C3F2-6349-4AC4-A7FC-4B66CBAB817E}" srcId="{3464ADBD-3940-4368-B004-70895FB2D975}" destId="{EAA20958-4419-4398-B1D1-E5C719F436DD}" srcOrd="4" destOrd="0" parTransId="{228B9356-38FE-47E0-A3D3-1A3517D24C2E}" sibTransId="{82BF6E2B-D409-4462-9973-217DC404FF07}"/>
    <dgm:cxn modelId="{9071E13A-0AA8-4D69-979A-55CFF61166AC}" type="presOf" srcId="{02A1EB21-6FF4-4E05-BF84-9B4995A662B0}" destId="{B9656727-949B-457F-A426-C31E6BBD9829}" srcOrd="0" destOrd="0" presId="urn:microsoft.com/office/officeart/2005/8/layout/matrix3"/>
    <dgm:cxn modelId="{63C49592-EB83-415E-8E8C-24DE1C215085}" type="presParOf" srcId="{E214A50C-59F4-46CF-B67A-FD9886A0B4A8}" destId="{95AD2E3B-DE5E-4F6A-BA5F-C4950787348C}" srcOrd="0" destOrd="0" presId="urn:microsoft.com/office/officeart/2005/8/layout/matrix3"/>
    <dgm:cxn modelId="{EBC1299C-A347-43A1-A97E-AFCA89863A05}" type="presParOf" srcId="{E214A50C-59F4-46CF-B67A-FD9886A0B4A8}" destId="{E3F12320-3215-4CC9-95C7-C5CB51DD2F34}" srcOrd="1" destOrd="0" presId="urn:microsoft.com/office/officeart/2005/8/layout/matrix3"/>
    <dgm:cxn modelId="{146897CF-82B2-4F9E-A90F-8C422112E476}" type="presParOf" srcId="{E214A50C-59F4-46CF-B67A-FD9886A0B4A8}" destId="{16B85BAC-964F-48EB-8DFE-D043F9A1FA4F}" srcOrd="2" destOrd="0" presId="urn:microsoft.com/office/officeart/2005/8/layout/matrix3"/>
    <dgm:cxn modelId="{E522ADA6-19E7-4092-9E49-2CF9968AA4B0}" type="presParOf" srcId="{E214A50C-59F4-46CF-B67A-FD9886A0B4A8}" destId="{B9656727-949B-457F-A426-C31E6BBD9829}" srcOrd="3" destOrd="0" presId="urn:microsoft.com/office/officeart/2005/8/layout/matrix3"/>
    <dgm:cxn modelId="{93CC6138-61F9-43A6-8A50-A4A9652EC104}" type="presParOf" srcId="{E214A50C-59F4-46CF-B67A-FD9886A0B4A8}" destId="{74D877D1-70C2-4936-BA84-5B898850429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5C533D-9FEC-4CAB-8331-71686582F3A8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4F26FBC-4266-493D-8814-DF74F95DC132}">
      <dgm:prSet phldrT="[Texto]"/>
      <dgm:spPr/>
      <dgm:t>
        <a:bodyPr/>
        <a:lstStyle/>
        <a:p>
          <a:r>
            <a:rPr lang="pt-BR" smtClean="0"/>
            <a:t>Educação Infantil</a:t>
          </a:r>
          <a:endParaRPr lang="pt-BR" dirty="0"/>
        </a:p>
      </dgm:t>
    </dgm:pt>
    <dgm:pt modelId="{FE506B9A-CD73-4BCB-A5F4-C5DE076D7AD6}" type="parTrans" cxnId="{9B3FD611-A953-4A1A-8026-61DA936798CB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CDBCBB1B-79BA-4CC3-9C6B-D9972C9AA842}" type="sibTrans" cxnId="{9B3FD611-A953-4A1A-8026-61DA936798CB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A8499348-0064-48FE-8498-E9CB3E68C994}">
      <dgm:prSet phldrT="[Texto]"/>
      <dgm:spPr/>
      <dgm:t>
        <a:bodyPr/>
        <a:lstStyle/>
        <a:p>
          <a:r>
            <a:rPr lang="pt-BR" smtClean="0"/>
            <a:t>Creche</a:t>
          </a:r>
          <a:endParaRPr lang="pt-BR" dirty="0"/>
        </a:p>
      </dgm:t>
    </dgm:pt>
    <dgm:pt modelId="{EAAB9D87-6095-4E6F-B406-8BAFC98FF458}" type="parTrans" cxnId="{44091E38-F11F-4E58-ADB6-6DED42F7D173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E64DE77F-C25E-4A6E-9D33-6F7A3B610F59}" type="sibTrans" cxnId="{44091E38-F11F-4E58-ADB6-6DED42F7D173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4D34AB13-ABDC-4E84-A73A-FAAFBA96E275}">
      <dgm:prSet phldrT="[Texto]" custT="1"/>
      <dgm:spPr/>
      <dgm:t>
        <a:bodyPr/>
        <a:lstStyle/>
        <a:p>
          <a:r>
            <a:rPr lang="pt-BR" sz="2100" smtClean="0"/>
            <a:t>Bebês</a:t>
          </a:r>
          <a:br>
            <a:rPr lang="pt-BR" sz="2100" smtClean="0"/>
          </a:br>
          <a:r>
            <a:rPr lang="pt-BR" sz="1800" smtClean="0"/>
            <a:t>(0 a 1 ano e 6 meses)</a:t>
          </a:r>
          <a:endParaRPr lang="pt-BR" sz="1800" dirty="0"/>
        </a:p>
      </dgm:t>
    </dgm:pt>
    <dgm:pt modelId="{94E2FC0F-3219-4403-9409-A2D8E5952403}" type="parTrans" cxnId="{A6F10127-77E2-46C6-9262-0537F0F0CAD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09B372E7-0988-406F-9A54-A2AFB8855095}" type="sibTrans" cxnId="{A6F10127-77E2-46C6-9262-0537F0F0CAD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4A53C296-9E20-42E5-A5DC-FF38658881C3}">
      <dgm:prSet phldrT="[Texto]" custT="1"/>
      <dgm:spPr/>
      <dgm:t>
        <a:bodyPr/>
        <a:lstStyle/>
        <a:p>
          <a:r>
            <a:rPr lang="pt-BR" sz="2000" smtClean="0"/>
            <a:t>Crianças bem pequenas</a:t>
          </a:r>
        </a:p>
        <a:p>
          <a:r>
            <a:rPr lang="pt-BR" sz="2000" smtClean="0"/>
            <a:t>(</a:t>
          </a:r>
          <a:r>
            <a:rPr lang="pt-BR" sz="1600" smtClean="0"/>
            <a:t>1 anos e 7 meses a 3 anos e 11 meses) </a:t>
          </a:r>
          <a:endParaRPr lang="pt-BR" sz="1600" dirty="0"/>
        </a:p>
      </dgm:t>
    </dgm:pt>
    <dgm:pt modelId="{633D906D-A3B9-4533-AE06-3DF38A21EF27}" type="parTrans" cxnId="{DC1973FD-AD6F-4BE6-BB8F-D609E1727522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4E9B54D7-6DD5-4AE2-8EAF-C1106E5FB14B}" type="sibTrans" cxnId="{DC1973FD-AD6F-4BE6-BB8F-D609E1727522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CC4613C6-30F2-4301-8B71-848F5EC0CEEC}">
      <dgm:prSet phldrT="[Texto]"/>
      <dgm:spPr/>
      <dgm:t>
        <a:bodyPr/>
        <a:lstStyle/>
        <a:p>
          <a:r>
            <a:rPr lang="pt-BR" smtClean="0"/>
            <a:t>Pré-escola</a:t>
          </a:r>
          <a:endParaRPr lang="pt-BR" dirty="0"/>
        </a:p>
      </dgm:t>
    </dgm:pt>
    <dgm:pt modelId="{B3BAF20A-247C-4CAD-8854-07800E5A4B85}" type="parTrans" cxnId="{716B5543-15E9-48A6-BC1A-B5D4240EE4CE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2922633B-7E78-44A5-8737-3F8F9ABBBFFB}" type="sibTrans" cxnId="{716B5543-15E9-48A6-BC1A-B5D4240EE4CE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1D121DD6-68A3-4460-9DE0-88BD24BD7477}">
      <dgm:prSet phldrT="[Texto]" custT="1"/>
      <dgm:spPr/>
      <dgm:t>
        <a:bodyPr/>
        <a:lstStyle/>
        <a:p>
          <a:r>
            <a:rPr lang="pt-BR" sz="2100" smtClean="0"/>
            <a:t>Crianças pequenas</a:t>
          </a:r>
        </a:p>
        <a:p>
          <a:r>
            <a:rPr lang="pt-BR" sz="1600" smtClean="0"/>
            <a:t>(4 anos a 5 anos e 11 meses)</a:t>
          </a:r>
          <a:endParaRPr lang="pt-BR" sz="1600" dirty="0"/>
        </a:p>
      </dgm:t>
    </dgm:pt>
    <dgm:pt modelId="{E944F413-1B65-4D78-A84C-021B61CFA5C7}" type="parTrans" cxnId="{05BB8033-3351-40C1-85EB-CF4A89B5265E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14E9CD5B-F7A9-432B-867F-BF325442CB71}" type="sibTrans" cxnId="{05BB8033-3351-40C1-85EB-CF4A89B5265E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BD9EE50D-5B09-48FC-A3F7-393028CE96D7}" type="pres">
      <dgm:prSet presAssocID="{605C533D-9FEC-4CAB-8331-71686582F3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BBCA2F5-7C7D-4BDB-8862-2A63A03ED1B2}" type="pres">
      <dgm:prSet presAssocID="{E4F26FBC-4266-493D-8814-DF74F95DC132}" presName="hierRoot1" presStyleCnt="0"/>
      <dgm:spPr/>
      <dgm:t>
        <a:bodyPr/>
        <a:lstStyle/>
        <a:p>
          <a:endParaRPr lang="pt-BR"/>
        </a:p>
      </dgm:t>
    </dgm:pt>
    <dgm:pt modelId="{65870F33-414E-4888-9FF9-AD1EB6B7A583}" type="pres">
      <dgm:prSet presAssocID="{E4F26FBC-4266-493D-8814-DF74F95DC132}" presName="composite" presStyleCnt="0"/>
      <dgm:spPr/>
      <dgm:t>
        <a:bodyPr/>
        <a:lstStyle/>
        <a:p>
          <a:endParaRPr lang="pt-BR"/>
        </a:p>
      </dgm:t>
    </dgm:pt>
    <dgm:pt modelId="{BB266584-F7CF-4BB5-A90A-A0ED4BD9884F}" type="pres">
      <dgm:prSet presAssocID="{E4F26FBC-4266-493D-8814-DF74F95DC132}" presName="background" presStyleLbl="node0" presStyleIdx="0" presStyleCnt="1"/>
      <dgm:spPr/>
      <dgm:t>
        <a:bodyPr/>
        <a:lstStyle/>
        <a:p>
          <a:endParaRPr lang="pt-BR"/>
        </a:p>
      </dgm:t>
    </dgm:pt>
    <dgm:pt modelId="{5877B16A-E827-4623-A256-6BAFFEA8E626}" type="pres">
      <dgm:prSet presAssocID="{E4F26FBC-4266-493D-8814-DF74F95DC13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1B641F6-37B4-403A-BBA9-6E6D2AE58AAD}" type="pres">
      <dgm:prSet presAssocID="{E4F26FBC-4266-493D-8814-DF74F95DC132}" presName="hierChild2" presStyleCnt="0"/>
      <dgm:spPr/>
      <dgm:t>
        <a:bodyPr/>
        <a:lstStyle/>
        <a:p>
          <a:endParaRPr lang="pt-BR"/>
        </a:p>
      </dgm:t>
    </dgm:pt>
    <dgm:pt modelId="{FF2E880D-283F-4ED9-98E1-8C976C94A3FB}" type="pres">
      <dgm:prSet presAssocID="{EAAB9D87-6095-4E6F-B406-8BAFC98FF458}" presName="Name10" presStyleLbl="parChTrans1D2" presStyleIdx="0" presStyleCnt="2"/>
      <dgm:spPr/>
      <dgm:t>
        <a:bodyPr/>
        <a:lstStyle/>
        <a:p>
          <a:endParaRPr lang="pt-BR"/>
        </a:p>
      </dgm:t>
    </dgm:pt>
    <dgm:pt modelId="{BB5B4D3E-B7C1-40E1-AFA2-97BB65905DAA}" type="pres">
      <dgm:prSet presAssocID="{A8499348-0064-48FE-8498-E9CB3E68C994}" presName="hierRoot2" presStyleCnt="0"/>
      <dgm:spPr/>
      <dgm:t>
        <a:bodyPr/>
        <a:lstStyle/>
        <a:p>
          <a:endParaRPr lang="pt-BR"/>
        </a:p>
      </dgm:t>
    </dgm:pt>
    <dgm:pt modelId="{A2A89AC4-1B95-41E8-A1AC-F31FAEC91DE8}" type="pres">
      <dgm:prSet presAssocID="{A8499348-0064-48FE-8498-E9CB3E68C994}" presName="composite2" presStyleCnt="0"/>
      <dgm:spPr/>
      <dgm:t>
        <a:bodyPr/>
        <a:lstStyle/>
        <a:p>
          <a:endParaRPr lang="pt-BR"/>
        </a:p>
      </dgm:t>
    </dgm:pt>
    <dgm:pt modelId="{7E69D952-26A2-4B70-BC8A-DD061C988987}" type="pres">
      <dgm:prSet presAssocID="{A8499348-0064-48FE-8498-E9CB3E68C994}" presName="background2" presStyleLbl="node2" presStyleIdx="0" presStyleCnt="2"/>
      <dgm:spPr/>
      <dgm:t>
        <a:bodyPr/>
        <a:lstStyle/>
        <a:p>
          <a:endParaRPr lang="pt-BR"/>
        </a:p>
      </dgm:t>
    </dgm:pt>
    <dgm:pt modelId="{0A69B066-E41F-4D6B-A901-EC00F1D98301}" type="pres">
      <dgm:prSet presAssocID="{A8499348-0064-48FE-8498-E9CB3E68C99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4701C6A-239C-4BC5-85A5-FB6E76022CE3}" type="pres">
      <dgm:prSet presAssocID="{A8499348-0064-48FE-8498-E9CB3E68C994}" presName="hierChild3" presStyleCnt="0"/>
      <dgm:spPr/>
      <dgm:t>
        <a:bodyPr/>
        <a:lstStyle/>
        <a:p>
          <a:endParaRPr lang="pt-BR"/>
        </a:p>
      </dgm:t>
    </dgm:pt>
    <dgm:pt modelId="{0171ABF5-3817-48DE-9B44-BF314A681EA4}" type="pres">
      <dgm:prSet presAssocID="{94E2FC0F-3219-4403-9409-A2D8E5952403}" presName="Name17" presStyleLbl="parChTrans1D3" presStyleIdx="0" presStyleCnt="3"/>
      <dgm:spPr/>
      <dgm:t>
        <a:bodyPr/>
        <a:lstStyle/>
        <a:p>
          <a:endParaRPr lang="pt-BR"/>
        </a:p>
      </dgm:t>
    </dgm:pt>
    <dgm:pt modelId="{965AE434-F514-4AEF-ADF8-EB32050170A9}" type="pres">
      <dgm:prSet presAssocID="{4D34AB13-ABDC-4E84-A73A-FAAFBA96E275}" presName="hierRoot3" presStyleCnt="0"/>
      <dgm:spPr/>
      <dgm:t>
        <a:bodyPr/>
        <a:lstStyle/>
        <a:p>
          <a:endParaRPr lang="pt-BR"/>
        </a:p>
      </dgm:t>
    </dgm:pt>
    <dgm:pt modelId="{CB3DB578-6B18-44CB-8550-E4801F758825}" type="pres">
      <dgm:prSet presAssocID="{4D34AB13-ABDC-4E84-A73A-FAAFBA96E275}" presName="composite3" presStyleCnt="0"/>
      <dgm:spPr/>
      <dgm:t>
        <a:bodyPr/>
        <a:lstStyle/>
        <a:p>
          <a:endParaRPr lang="pt-BR"/>
        </a:p>
      </dgm:t>
    </dgm:pt>
    <dgm:pt modelId="{4D9190E6-A449-4474-8F5F-AE9243721512}" type="pres">
      <dgm:prSet presAssocID="{4D34AB13-ABDC-4E84-A73A-FAAFBA96E275}" presName="background3" presStyleLbl="node3" presStyleIdx="0" presStyleCnt="3"/>
      <dgm:spPr/>
      <dgm:t>
        <a:bodyPr/>
        <a:lstStyle/>
        <a:p>
          <a:endParaRPr lang="pt-BR"/>
        </a:p>
      </dgm:t>
    </dgm:pt>
    <dgm:pt modelId="{8F1E10EB-AFEA-44D4-8CE5-466BCA8EC0F7}" type="pres">
      <dgm:prSet presAssocID="{4D34AB13-ABDC-4E84-A73A-FAAFBA96E27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8300C06-3094-473B-A0C3-591F5ACAFF69}" type="pres">
      <dgm:prSet presAssocID="{4D34AB13-ABDC-4E84-A73A-FAAFBA96E275}" presName="hierChild4" presStyleCnt="0"/>
      <dgm:spPr/>
      <dgm:t>
        <a:bodyPr/>
        <a:lstStyle/>
        <a:p>
          <a:endParaRPr lang="pt-BR"/>
        </a:p>
      </dgm:t>
    </dgm:pt>
    <dgm:pt modelId="{2A033B8F-3152-4B34-9ABB-0454983B2D4D}" type="pres">
      <dgm:prSet presAssocID="{633D906D-A3B9-4533-AE06-3DF38A21EF27}" presName="Name17" presStyleLbl="parChTrans1D3" presStyleIdx="1" presStyleCnt="3"/>
      <dgm:spPr/>
      <dgm:t>
        <a:bodyPr/>
        <a:lstStyle/>
        <a:p>
          <a:endParaRPr lang="pt-BR"/>
        </a:p>
      </dgm:t>
    </dgm:pt>
    <dgm:pt modelId="{3ED5345E-41FB-4991-9269-74BFDBA1C017}" type="pres">
      <dgm:prSet presAssocID="{4A53C296-9E20-42E5-A5DC-FF38658881C3}" presName="hierRoot3" presStyleCnt="0"/>
      <dgm:spPr/>
      <dgm:t>
        <a:bodyPr/>
        <a:lstStyle/>
        <a:p>
          <a:endParaRPr lang="pt-BR"/>
        </a:p>
      </dgm:t>
    </dgm:pt>
    <dgm:pt modelId="{E869437B-648C-47D2-8730-CAFD402B9511}" type="pres">
      <dgm:prSet presAssocID="{4A53C296-9E20-42E5-A5DC-FF38658881C3}" presName="composite3" presStyleCnt="0"/>
      <dgm:spPr/>
      <dgm:t>
        <a:bodyPr/>
        <a:lstStyle/>
        <a:p>
          <a:endParaRPr lang="pt-BR"/>
        </a:p>
      </dgm:t>
    </dgm:pt>
    <dgm:pt modelId="{F49F608D-78B4-4ABF-A2F1-C6E08AE6C7F5}" type="pres">
      <dgm:prSet presAssocID="{4A53C296-9E20-42E5-A5DC-FF38658881C3}" presName="background3" presStyleLbl="node3" presStyleIdx="1" presStyleCnt="3"/>
      <dgm:spPr/>
      <dgm:t>
        <a:bodyPr/>
        <a:lstStyle/>
        <a:p>
          <a:endParaRPr lang="pt-BR"/>
        </a:p>
      </dgm:t>
    </dgm:pt>
    <dgm:pt modelId="{CA93F6AC-87DA-45A4-A10E-DD3E255FCC96}" type="pres">
      <dgm:prSet presAssocID="{4A53C296-9E20-42E5-A5DC-FF38658881C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3E66BF0-1C40-4569-9276-B34972E8048A}" type="pres">
      <dgm:prSet presAssocID="{4A53C296-9E20-42E5-A5DC-FF38658881C3}" presName="hierChild4" presStyleCnt="0"/>
      <dgm:spPr/>
      <dgm:t>
        <a:bodyPr/>
        <a:lstStyle/>
        <a:p>
          <a:endParaRPr lang="pt-BR"/>
        </a:p>
      </dgm:t>
    </dgm:pt>
    <dgm:pt modelId="{768F792D-9CDE-4C34-8A45-1113969570AE}" type="pres">
      <dgm:prSet presAssocID="{B3BAF20A-247C-4CAD-8854-07800E5A4B85}" presName="Name10" presStyleLbl="parChTrans1D2" presStyleIdx="1" presStyleCnt="2"/>
      <dgm:spPr/>
      <dgm:t>
        <a:bodyPr/>
        <a:lstStyle/>
        <a:p>
          <a:endParaRPr lang="pt-BR"/>
        </a:p>
      </dgm:t>
    </dgm:pt>
    <dgm:pt modelId="{C8D17CD8-8E17-46D7-A5FB-7C592D391A71}" type="pres">
      <dgm:prSet presAssocID="{CC4613C6-30F2-4301-8B71-848F5EC0CEEC}" presName="hierRoot2" presStyleCnt="0"/>
      <dgm:spPr/>
      <dgm:t>
        <a:bodyPr/>
        <a:lstStyle/>
        <a:p>
          <a:endParaRPr lang="pt-BR"/>
        </a:p>
      </dgm:t>
    </dgm:pt>
    <dgm:pt modelId="{E095DF50-765C-4B1E-9BFD-0A048DE6C66F}" type="pres">
      <dgm:prSet presAssocID="{CC4613C6-30F2-4301-8B71-848F5EC0CEEC}" presName="composite2" presStyleCnt="0"/>
      <dgm:spPr/>
      <dgm:t>
        <a:bodyPr/>
        <a:lstStyle/>
        <a:p>
          <a:endParaRPr lang="pt-BR"/>
        </a:p>
      </dgm:t>
    </dgm:pt>
    <dgm:pt modelId="{FD760090-AE2F-4B0A-8357-59658BFC41B6}" type="pres">
      <dgm:prSet presAssocID="{CC4613C6-30F2-4301-8B71-848F5EC0CEEC}" presName="background2" presStyleLbl="node2" presStyleIdx="1" presStyleCnt="2"/>
      <dgm:spPr/>
      <dgm:t>
        <a:bodyPr/>
        <a:lstStyle/>
        <a:p>
          <a:endParaRPr lang="pt-BR"/>
        </a:p>
      </dgm:t>
    </dgm:pt>
    <dgm:pt modelId="{B977B9EA-C32D-4124-8F75-3CA07BFE95F1}" type="pres">
      <dgm:prSet presAssocID="{CC4613C6-30F2-4301-8B71-848F5EC0CEE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0730F6B-55AF-4ABB-9E20-DBD40A9DE9AF}" type="pres">
      <dgm:prSet presAssocID="{CC4613C6-30F2-4301-8B71-848F5EC0CEEC}" presName="hierChild3" presStyleCnt="0"/>
      <dgm:spPr/>
      <dgm:t>
        <a:bodyPr/>
        <a:lstStyle/>
        <a:p>
          <a:endParaRPr lang="pt-BR"/>
        </a:p>
      </dgm:t>
    </dgm:pt>
    <dgm:pt modelId="{E7531B52-49E5-428C-88DB-68863F6CD24C}" type="pres">
      <dgm:prSet presAssocID="{E944F413-1B65-4D78-A84C-021B61CFA5C7}" presName="Name17" presStyleLbl="parChTrans1D3" presStyleIdx="2" presStyleCnt="3"/>
      <dgm:spPr/>
      <dgm:t>
        <a:bodyPr/>
        <a:lstStyle/>
        <a:p>
          <a:endParaRPr lang="pt-BR"/>
        </a:p>
      </dgm:t>
    </dgm:pt>
    <dgm:pt modelId="{A02AE0FF-4AE6-485D-94A3-9E17C8E1F5C7}" type="pres">
      <dgm:prSet presAssocID="{1D121DD6-68A3-4460-9DE0-88BD24BD7477}" presName="hierRoot3" presStyleCnt="0"/>
      <dgm:spPr/>
      <dgm:t>
        <a:bodyPr/>
        <a:lstStyle/>
        <a:p>
          <a:endParaRPr lang="pt-BR"/>
        </a:p>
      </dgm:t>
    </dgm:pt>
    <dgm:pt modelId="{2C983D9B-98C0-4A99-8A7E-4E10FB37F2F8}" type="pres">
      <dgm:prSet presAssocID="{1D121DD6-68A3-4460-9DE0-88BD24BD7477}" presName="composite3" presStyleCnt="0"/>
      <dgm:spPr/>
      <dgm:t>
        <a:bodyPr/>
        <a:lstStyle/>
        <a:p>
          <a:endParaRPr lang="pt-BR"/>
        </a:p>
      </dgm:t>
    </dgm:pt>
    <dgm:pt modelId="{1989B529-27B1-4B56-BFBC-939D3676A46B}" type="pres">
      <dgm:prSet presAssocID="{1D121DD6-68A3-4460-9DE0-88BD24BD7477}" presName="background3" presStyleLbl="node3" presStyleIdx="2" presStyleCnt="3"/>
      <dgm:spPr/>
      <dgm:t>
        <a:bodyPr/>
        <a:lstStyle/>
        <a:p>
          <a:endParaRPr lang="pt-BR"/>
        </a:p>
      </dgm:t>
    </dgm:pt>
    <dgm:pt modelId="{2305EE2A-80D4-423B-805A-500D4EBE0D7F}" type="pres">
      <dgm:prSet presAssocID="{1D121DD6-68A3-4460-9DE0-88BD24BD747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086B5E0-BC0A-4C30-ABBA-86E5AF8A476A}" type="pres">
      <dgm:prSet presAssocID="{1D121DD6-68A3-4460-9DE0-88BD24BD7477}" presName="hierChild4" presStyleCnt="0"/>
      <dgm:spPr/>
      <dgm:t>
        <a:bodyPr/>
        <a:lstStyle/>
        <a:p>
          <a:endParaRPr lang="pt-BR"/>
        </a:p>
      </dgm:t>
    </dgm:pt>
  </dgm:ptLst>
  <dgm:cxnLst>
    <dgm:cxn modelId="{B15AB281-EE4A-4130-96F4-BDAC22543D3E}" type="presOf" srcId="{E4F26FBC-4266-493D-8814-DF74F95DC132}" destId="{5877B16A-E827-4623-A256-6BAFFEA8E626}" srcOrd="0" destOrd="0" presId="urn:microsoft.com/office/officeart/2005/8/layout/hierarchy1"/>
    <dgm:cxn modelId="{E7FDB3A0-D3AC-451D-B224-D4B26A7BBD9C}" type="presOf" srcId="{CC4613C6-30F2-4301-8B71-848F5EC0CEEC}" destId="{B977B9EA-C32D-4124-8F75-3CA07BFE95F1}" srcOrd="0" destOrd="0" presId="urn:microsoft.com/office/officeart/2005/8/layout/hierarchy1"/>
    <dgm:cxn modelId="{9B3FD611-A953-4A1A-8026-61DA936798CB}" srcId="{605C533D-9FEC-4CAB-8331-71686582F3A8}" destId="{E4F26FBC-4266-493D-8814-DF74F95DC132}" srcOrd="0" destOrd="0" parTransId="{FE506B9A-CD73-4BCB-A5F4-C5DE076D7AD6}" sibTransId="{CDBCBB1B-79BA-4CC3-9C6B-D9972C9AA842}"/>
    <dgm:cxn modelId="{05BB8033-3351-40C1-85EB-CF4A89B5265E}" srcId="{CC4613C6-30F2-4301-8B71-848F5EC0CEEC}" destId="{1D121DD6-68A3-4460-9DE0-88BD24BD7477}" srcOrd="0" destOrd="0" parTransId="{E944F413-1B65-4D78-A84C-021B61CFA5C7}" sibTransId="{14E9CD5B-F7A9-432B-867F-BF325442CB71}"/>
    <dgm:cxn modelId="{716B5543-15E9-48A6-BC1A-B5D4240EE4CE}" srcId="{E4F26FBC-4266-493D-8814-DF74F95DC132}" destId="{CC4613C6-30F2-4301-8B71-848F5EC0CEEC}" srcOrd="1" destOrd="0" parTransId="{B3BAF20A-247C-4CAD-8854-07800E5A4B85}" sibTransId="{2922633B-7E78-44A5-8737-3F8F9ABBBFFB}"/>
    <dgm:cxn modelId="{9F0F96D8-CA69-4E5D-9B5E-F72D6AFF231E}" type="presOf" srcId="{A8499348-0064-48FE-8498-E9CB3E68C994}" destId="{0A69B066-E41F-4D6B-A901-EC00F1D98301}" srcOrd="0" destOrd="0" presId="urn:microsoft.com/office/officeart/2005/8/layout/hierarchy1"/>
    <dgm:cxn modelId="{DC56FD8D-E9E1-49AF-8765-4BBD6F218283}" type="presOf" srcId="{605C533D-9FEC-4CAB-8331-71686582F3A8}" destId="{BD9EE50D-5B09-48FC-A3F7-393028CE96D7}" srcOrd="0" destOrd="0" presId="urn:microsoft.com/office/officeart/2005/8/layout/hierarchy1"/>
    <dgm:cxn modelId="{DB184C73-3351-4DCC-947E-D4B9F32E203D}" type="presOf" srcId="{4D34AB13-ABDC-4E84-A73A-FAAFBA96E275}" destId="{8F1E10EB-AFEA-44D4-8CE5-466BCA8EC0F7}" srcOrd="0" destOrd="0" presId="urn:microsoft.com/office/officeart/2005/8/layout/hierarchy1"/>
    <dgm:cxn modelId="{CA10E59D-3695-47A3-BF1C-9C1B21E1E0DF}" type="presOf" srcId="{E944F413-1B65-4D78-A84C-021B61CFA5C7}" destId="{E7531B52-49E5-428C-88DB-68863F6CD24C}" srcOrd="0" destOrd="0" presId="urn:microsoft.com/office/officeart/2005/8/layout/hierarchy1"/>
    <dgm:cxn modelId="{19833A73-99FD-47CB-992A-EACE0F08ABFD}" type="presOf" srcId="{633D906D-A3B9-4533-AE06-3DF38A21EF27}" destId="{2A033B8F-3152-4B34-9ABB-0454983B2D4D}" srcOrd="0" destOrd="0" presId="urn:microsoft.com/office/officeart/2005/8/layout/hierarchy1"/>
    <dgm:cxn modelId="{211B8E77-60BF-4878-B06D-7F0CB039A917}" type="presOf" srcId="{1D121DD6-68A3-4460-9DE0-88BD24BD7477}" destId="{2305EE2A-80D4-423B-805A-500D4EBE0D7F}" srcOrd="0" destOrd="0" presId="urn:microsoft.com/office/officeart/2005/8/layout/hierarchy1"/>
    <dgm:cxn modelId="{CEF0787A-F952-4A04-AFDD-1AAAFCE1B713}" type="presOf" srcId="{94E2FC0F-3219-4403-9409-A2D8E5952403}" destId="{0171ABF5-3817-48DE-9B44-BF314A681EA4}" srcOrd="0" destOrd="0" presId="urn:microsoft.com/office/officeart/2005/8/layout/hierarchy1"/>
    <dgm:cxn modelId="{44091E38-F11F-4E58-ADB6-6DED42F7D173}" srcId="{E4F26FBC-4266-493D-8814-DF74F95DC132}" destId="{A8499348-0064-48FE-8498-E9CB3E68C994}" srcOrd="0" destOrd="0" parTransId="{EAAB9D87-6095-4E6F-B406-8BAFC98FF458}" sibTransId="{E64DE77F-C25E-4A6E-9D33-6F7A3B610F59}"/>
    <dgm:cxn modelId="{FD75F4B1-F893-44EE-AB04-6E85C80DF933}" type="presOf" srcId="{4A53C296-9E20-42E5-A5DC-FF38658881C3}" destId="{CA93F6AC-87DA-45A4-A10E-DD3E255FCC96}" srcOrd="0" destOrd="0" presId="urn:microsoft.com/office/officeart/2005/8/layout/hierarchy1"/>
    <dgm:cxn modelId="{01315147-530B-4963-9F56-3524535916D3}" type="presOf" srcId="{EAAB9D87-6095-4E6F-B406-8BAFC98FF458}" destId="{FF2E880D-283F-4ED9-98E1-8C976C94A3FB}" srcOrd="0" destOrd="0" presId="urn:microsoft.com/office/officeart/2005/8/layout/hierarchy1"/>
    <dgm:cxn modelId="{A6F10127-77E2-46C6-9262-0537F0F0CADA}" srcId="{A8499348-0064-48FE-8498-E9CB3E68C994}" destId="{4D34AB13-ABDC-4E84-A73A-FAAFBA96E275}" srcOrd="0" destOrd="0" parTransId="{94E2FC0F-3219-4403-9409-A2D8E5952403}" sibTransId="{09B372E7-0988-406F-9A54-A2AFB8855095}"/>
    <dgm:cxn modelId="{82235391-B3EC-4A1D-8DAD-CCCACB212965}" type="presOf" srcId="{B3BAF20A-247C-4CAD-8854-07800E5A4B85}" destId="{768F792D-9CDE-4C34-8A45-1113969570AE}" srcOrd="0" destOrd="0" presId="urn:microsoft.com/office/officeart/2005/8/layout/hierarchy1"/>
    <dgm:cxn modelId="{DC1973FD-AD6F-4BE6-BB8F-D609E1727522}" srcId="{A8499348-0064-48FE-8498-E9CB3E68C994}" destId="{4A53C296-9E20-42E5-A5DC-FF38658881C3}" srcOrd="1" destOrd="0" parTransId="{633D906D-A3B9-4533-AE06-3DF38A21EF27}" sibTransId="{4E9B54D7-6DD5-4AE2-8EAF-C1106E5FB14B}"/>
    <dgm:cxn modelId="{B95E0FDA-BDB4-489F-B690-ABFA60D02E8E}" type="presParOf" srcId="{BD9EE50D-5B09-48FC-A3F7-393028CE96D7}" destId="{EBBCA2F5-7C7D-4BDB-8862-2A63A03ED1B2}" srcOrd="0" destOrd="0" presId="urn:microsoft.com/office/officeart/2005/8/layout/hierarchy1"/>
    <dgm:cxn modelId="{CCB98579-BE4D-44E8-9298-5CC80BF3A8DF}" type="presParOf" srcId="{EBBCA2F5-7C7D-4BDB-8862-2A63A03ED1B2}" destId="{65870F33-414E-4888-9FF9-AD1EB6B7A583}" srcOrd="0" destOrd="0" presId="urn:microsoft.com/office/officeart/2005/8/layout/hierarchy1"/>
    <dgm:cxn modelId="{7135D6F6-27F5-43A7-B57D-AF9A1436DFA2}" type="presParOf" srcId="{65870F33-414E-4888-9FF9-AD1EB6B7A583}" destId="{BB266584-F7CF-4BB5-A90A-A0ED4BD9884F}" srcOrd="0" destOrd="0" presId="urn:microsoft.com/office/officeart/2005/8/layout/hierarchy1"/>
    <dgm:cxn modelId="{49472938-BDCA-4477-8D5B-DBDE9F55A659}" type="presParOf" srcId="{65870F33-414E-4888-9FF9-AD1EB6B7A583}" destId="{5877B16A-E827-4623-A256-6BAFFEA8E626}" srcOrd="1" destOrd="0" presId="urn:microsoft.com/office/officeart/2005/8/layout/hierarchy1"/>
    <dgm:cxn modelId="{1C4CA3FF-6488-447C-AACA-44A610B3E8B3}" type="presParOf" srcId="{EBBCA2F5-7C7D-4BDB-8862-2A63A03ED1B2}" destId="{21B641F6-37B4-403A-BBA9-6E6D2AE58AAD}" srcOrd="1" destOrd="0" presId="urn:microsoft.com/office/officeart/2005/8/layout/hierarchy1"/>
    <dgm:cxn modelId="{BF6EA86C-8EC7-46E9-98A7-6BDA6887C04C}" type="presParOf" srcId="{21B641F6-37B4-403A-BBA9-6E6D2AE58AAD}" destId="{FF2E880D-283F-4ED9-98E1-8C976C94A3FB}" srcOrd="0" destOrd="0" presId="urn:microsoft.com/office/officeart/2005/8/layout/hierarchy1"/>
    <dgm:cxn modelId="{BBEB3FF8-A9DF-41F5-A349-44E0980628F3}" type="presParOf" srcId="{21B641F6-37B4-403A-BBA9-6E6D2AE58AAD}" destId="{BB5B4D3E-B7C1-40E1-AFA2-97BB65905DAA}" srcOrd="1" destOrd="0" presId="urn:microsoft.com/office/officeart/2005/8/layout/hierarchy1"/>
    <dgm:cxn modelId="{8795922C-2084-4D54-9260-0967F310945D}" type="presParOf" srcId="{BB5B4D3E-B7C1-40E1-AFA2-97BB65905DAA}" destId="{A2A89AC4-1B95-41E8-A1AC-F31FAEC91DE8}" srcOrd="0" destOrd="0" presId="urn:microsoft.com/office/officeart/2005/8/layout/hierarchy1"/>
    <dgm:cxn modelId="{3362CBD7-9947-494F-B2EF-133FE594C267}" type="presParOf" srcId="{A2A89AC4-1B95-41E8-A1AC-F31FAEC91DE8}" destId="{7E69D952-26A2-4B70-BC8A-DD061C988987}" srcOrd="0" destOrd="0" presId="urn:microsoft.com/office/officeart/2005/8/layout/hierarchy1"/>
    <dgm:cxn modelId="{6625078A-77CB-4ECA-9017-3936D4C5BFAA}" type="presParOf" srcId="{A2A89AC4-1B95-41E8-A1AC-F31FAEC91DE8}" destId="{0A69B066-E41F-4D6B-A901-EC00F1D98301}" srcOrd="1" destOrd="0" presId="urn:microsoft.com/office/officeart/2005/8/layout/hierarchy1"/>
    <dgm:cxn modelId="{E8BCF5BF-725D-4C7F-A5FF-C38B522A726F}" type="presParOf" srcId="{BB5B4D3E-B7C1-40E1-AFA2-97BB65905DAA}" destId="{E4701C6A-239C-4BC5-85A5-FB6E76022CE3}" srcOrd="1" destOrd="0" presId="urn:microsoft.com/office/officeart/2005/8/layout/hierarchy1"/>
    <dgm:cxn modelId="{807D6258-0B79-48BC-BE45-0434A2B8B8F8}" type="presParOf" srcId="{E4701C6A-239C-4BC5-85A5-FB6E76022CE3}" destId="{0171ABF5-3817-48DE-9B44-BF314A681EA4}" srcOrd="0" destOrd="0" presId="urn:microsoft.com/office/officeart/2005/8/layout/hierarchy1"/>
    <dgm:cxn modelId="{83160015-0010-4498-A655-BC1BE940B24D}" type="presParOf" srcId="{E4701C6A-239C-4BC5-85A5-FB6E76022CE3}" destId="{965AE434-F514-4AEF-ADF8-EB32050170A9}" srcOrd="1" destOrd="0" presId="urn:microsoft.com/office/officeart/2005/8/layout/hierarchy1"/>
    <dgm:cxn modelId="{C5B3F264-66E9-4035-9AE5-C318637667F3}" type="presParOf" srcId="{965AE434-F514-4AEF-ADF8-EB32050170A9}" destId="{CB3DB578-6B18-44CB-8550-E4801F758825}" srcOrd="0" destOrd="0" presId="urn:microsoft.com/office/officeart/2005/8/layout/hierarchy1"/>
    <dgm:cxn modelId="{3B6BEDF0-C6BF-42E6-9D37-1744AA06D1DC}" type="presParOf" srcId="{CB3DB578-6B18-44CB-8550-E4801F758825}" destId="{4D9190E6-A449-4474-8F5F-AE9243721512}" srcOrd="0" destOrd="0" presId="urn:microsoft.com/office/officeart/2005/8/layout/hierarchy1"/>
    <dgm:cxn modelId="{F1D70BF4-A3DF-45A5-990C-EE98A76A3DF0}" type="presParOf" srcId="{CB3DB578-6B18-44CB-8550-E4801F758825}" destId="{8F1E10EB-AFEA-44D4-8CE5-466BCA8EC0F7}" srcOrd="1" destOrd="0" presId="urn:microsoft.com/office/officeart/2005/8/layout/hierarchy1"/>
    <dgm:cxn modelId="{DCB7F8D8-0D97-42DB-A9C2-E40AF457FC95}" type="presParOf" srcId="{965AE434-F514-4AEF-ADF8-EB32050170A9}" destId="{E8300C06-3094-473B-A0C3-591F5ACAFF69}" srcOrd="1" destOrd="0" presId="urn:microsoft.com/office/officeart/2005/8/layout/hierarchy1"/>
    <dgm:cxn modelId="{FEBCD32E-A6FC-4E6C-8147-C0FBAD40050C}" type="presParOf" srcId="{E4701C6A-239C-4BC5-85A5-FB6E76022CE3}" destId="{2A033B8F-3152-4B34-9ABB-0454983B2D4D}" srcOrd="2" destOrd="0" presId="urn:microsoft.com/office/officeart/2005/8/layout/hierarchy1"/>
    <dgm:cxn modelId="{61E5D665-C310-4875-8188-9108D1A3926B}" type="presParOf" srcId="{E4701C6A-239C-4BC5-85A5-FB6E76022CE3}" destId="{3ED5345E-41FB-4991-9269-74BFDBA1C017}" srcOrd="3" destOrd="0" presId="urn:microsoft.com/office/officeart/2005/8/layout/hierarchy1"/>
    <dgm:cxn modelId="{28297D31-2CB6-4073-BC07-E40788E09A3A}" type="presParOf" srcId="{3ED5345E-41FB-4991-9269-74BFDBA1C017}" destId="{E869437B-648C-47D2-8730-CAFD402B9511}" srcOrd="0" destOrd="0" presId="urn:microsoft.com/office/officeart/2005/8/layout/hierarchy1"/>
    <dgm:cxn modelId="{77DC0993-928C-43FE-9514-C3A4735FA4D7}" type="presParOf" srcId="{E869437B-648C-47D2-8730-CAFD402B9511}" destId="{F49F608D-78B4-4ABF-A2F1-C6E08AE6C7F5}" srcOrd="0" destOrd="0" presId="urn:microsoft.com/office/officeart/2005/8/layout/hierarchy1"/>
    <dgm:cxn modelId="{30C74C72-A7D6-4CA5-9CDB-3EE0890C184C}" type="presParOf" srcId="{E869437B-648C-47D2-8730-CAFD402B9511}" destId="{CA93F6AC-87DA-45A4-A10E-DD3E255FCC96}" srcOrd="1" destOrd="0" presId="urn:microsoft.com/office/officeart/2005/8/layout/hierarchy1"/>
    <dgm:cxn modelId="{97EC96B0-EEA1-4FBF-879E-F9DA36CDB382}" type="presParOf" srcId="{3ED5345E-41FB-4991-9269-74BFDBA1C017}" destId="{43E66BF0-1C40-4569-9276-B34972E8048A}" srcOrd="1" destOrd="0" presId="urn:microsoft.com/office/officeart/2005/8/layout/hierarchy1"/>
    <dgm:cxn modelId="{94F067E1-D2B8-4D61-8B1E-D9BA0ACF22A0}" type="presParOf" srcId="{21B641F6-37B4-403A-BBA9-6E6D2AE58AAD}" destId="{768F792D-9CDE-4C34-8A45-1113969570AE}" srcOrd="2" destOrd="0" presId="urn:microsoft.com/office/officeart/2005/8/layout/hierarchy1"/>
    <dgm:cxn modelId="{47077F03-F9CC-4175-A158-611B8A14C5A7}" type="presParOf" srcId="{21B641F6-37B4-403A-BBA9-6E6D2AE58AAD}" destId="{C8D17CD8-8E17-46D7-A5FB-7C592D391A71}" srcOrd="3" destOrd="0" presId="urn:microsoft.com/office/officeart/2005/8/layout/hierarchy1"/>
    <dgm:cxn modelId="{4A7D642D-97CA-4B11-98D6-23AC7292FB4B}" type="presParOf" srcId="{C8D17CD8-8E17-46D7-A5FB-7C592D391A71}" destId="{E095DF50-765C-4B1E-9BFD-0A048DE6C66F}" srcOrd="0" destOrd="0" presId="urn:microsoft.com/office/officeart/2005/8/layout/hierarchy1"/>
    <dgm:cxn modelId="{284EC9D8-3E1D-4704-859B-2B24C8E6DDB3}" type="presParOf" srcId="{E095DF50-765C-4B1E-9BFD-0A048DE6C66F}" destId="{FD760090-AE2F-4B0A-8357-59658BFC41B6}" srcOrd="0" destOrd="0" presId="urn:microsoft.com/office/officeart/2005/8/layout/hierarchy1"/>
    <dgm:cxn modelId="{9FBD510E-5246-49E0-B986-EC92BD16FF12}" type="presParOf" srcId="{E095DF50-765C-4B1E-9BFD-0A048DE6C66F}" destId="{B977B9EA-C32D-4124-8F75-3CA07BFE95F1}" srcOrd="1" destOrd="0" presId="urn:microsoft.com/office/officeart/2005/8/layout/hierarchy1"/>
    <dgm:cxn modelId="{D31CAA29-6FB7-4B39-8207-90A2009C1B03}" type="presParOf" srcId="{C8D17CD8-8E17-46D7-A5FB-7C592D391A71}" destId="{30730F6B-55AF-4ABB-9E20-DBD40A9DE9AF}" srcOrd="1" destOrd="0" presId="urn:microsoft.com/office/officeart/2005/8/layout/hierarchy1"/>
    <dgm:cxn modelId="{3E8E513A-3097-40AF-BD2D-DF11D6B225EF}" type="presParOf" srcId="{30730F6B-55AF-4ABB-9E20-DBD40A9DE9AF}" destId="{E7531B52-49E5-428C-88DB-68863F6CD24C}" srcOrd="0" destOrd="0" presId="urn:microsoft.com/office/officeart/2005/8/layout/hierarchy1"/>
    <dgm:cxn modelId="{5D878ABA-B084-4127-8E02-92A34FABF697}" type="presParOf" srcId="{30730F6B-55AF-4ABB-9E20-DBD40A9DE9AF}" destId="{A02AE0FF-4AE6-485D-94A3-9E17C8E1F5C7}" srcOrd="1" destOrd="0" presId="urn:microsoft.com/office/officeart/2005/8/layout/hierarchy1"/>
    <dgm:cxn modelId="{3B85C63C-BD23-4D4B-B1F0-C185A9675EF2}" type="presParOf" srcId="{A02AE0FF-4AE6-485D-94A3-9E17C8E1F5C7}" destId="{2C983D9B-98C0-4A99-8A7E-4E10FB37F2F8}" srcOrd="0" destOrd="0" presId="urn:microsoft.com/office/officeart/2005/8/layout/hierarchy1"/>
    <dgm:cxn modelId="{17460E7E-A8A3-4893-B34F-22B65D696B8A}" type="presParOf" srcId="{2C983D9B-98C0-4A99-8A7E-4E10FB37F2F8}" destId="{1989B529-27B1-4B56-BFBC-939D3676A46B}" srcOrd="0" destOrd="0" presId="urn:microsoft.com/office/officeart/2005/8/layout/hierarchy1"/>
    <dgm:cxn modelId="{330F63EF-3826-4A03-BDE8-B9CD011A409A}" type="presParOf" srcId="{2C983D9B-98C0-4A99-8A7E-4E10FB37F2F8}" destId="{2305EE2A-80D4-423B-805A-500D4EBE0D7F}" srcOrd="1" destOrd="0" presId="urn:microsoft.com/office/officeart/2005/8/layout/hierarchy1"/>
    <dgm:cxn modelId="{3F6B51B6-327E-40FB-BA62-5825DE5ABBEB}" type="presParOf" srcId="{A02AE0FF-4AE6-485D-94A3-9E17C8E1F5C7}" destId="{8086B5E0-BC0A-4C30-ABBA-86E5AF8A47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0EA6EB-F9AE-4E18-A6A4-F098014649D9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1CF36D-5E76-4E4A-B6C0-D03586D0AE6D}">
      <dgm:prSet phldrT="[Texto]"/>
      <dgm:spPr>
        <a:solidFill>
          <a:srgbClr val="7030A0"/>
        </a:solidFill>
      </dgm:spPr>
      <dgm:t>
        <a:bodyPr/>
        <a:lstStyle/>
        <a:p>
          <a:pPr algn="l"/>
          <a:r>
            <a:rPr lang="pt-BR" b="1" dirty="0" smtClean="0">
              <a:solidFill>
                <a:schemeClr val="bg1"/>
              </a:solidFill>
            </a:rPr>
            <a:t>Objetivos de aprendizagem e desenvolvimento da Educação Infantil</a:t>
          </a:r>
          <a:endParaRPr lang="pt-BR" b="1" dirty="0"/>
        </a:p>
      </dgm:t>
    </dgm:pt>
    <dgm:pt modelId="{73E2BADA-4039-41C9-9A3B-2EE60196E5EB}" type="parTrans" cxnId="{BF4B837D-795D-4301-903C-5B559828CA7F}">
      <dgm:prSet/>
      <dgm:spPr/>
      <dgm:t>
        <a:bodyPr/>
        <a:lstStyle/>
        <a:p>
          <a:endParaRPr lang="pt-BR" b="1"/>
        </a:p>
      </dgm:t>
    </dgm:pt>
    <dgm:pt modelId="{6EA88B7E-A2FF-4E96-98A2-9190CC528BC8}" type="sibTrans" cxnId="{BF4B837D-795D-4301-903C-5B559828CA7F}">
      <dgm:prSet/>
      <dgm:spPr/>
      <dgm:t>
        <a:bodyPr/>
        <a:lstStyle/>
        <a:p>
          <a:endParaRPr lang="pt-BR" b="1"/>
        </a:p>
      </dgm:t>
    </dgm:pt>
    <dgm:pt modelId="{8E6666D0-77F6-432D-9E75-0C63619BC56C}" type="pres">
      <dgm:prSet presAssocID="{420EA6EB-F9AE-4E18-A6A4-F098014649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D51B54-1960-41E4-A14E-6857A7E7BEA6}" type="pres">
      <dgm:prSet presAssocID="{831CF36D-5E76-4E4A-B6C0-D03586D0AE6D}" presName="node" presStyleLbl="node1" presStyleIdx="0" presStyleCnt="1" custRadScaleRad="109872" custRadScaleInc="74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D49BEE5-E59C-428B-8DA3-DD155C50E611}" type="presOf" srcId="{831CF36D-5E76-4E4A-B6C0-D03586D0AE6D}" destId="{7FD51B54-1960-41E4-A14E-6857A7E7BEA6}" srcOrd="0" destOrd="0" presId="urn:microsoft.com/office/officeart/2005/8/layout/cycle5"/>
    <dgm:cxn modelId="{FE8EFF19-0CA0-414F-9115-3946DF305EB5}" type="presOf" srcId="{420EA6EB-F9AE-4E18-A6A4-F098014649D9}" destId="{8E6666D0-77F6-432D-9E75-0C63619BC56C}" srcOrd="0" destOrd="0" presId="urn:microsoft.com/office/officeart/2005/8/layout/cycle5"/>
    <dgm:cxn modelId="{BF4B837D-795D-4301-903C-5B559828CA7F}" srcId="{420EA6EB-F9AE-4E18-A6A4-F098014649D9}" destId="{831CF36D-5E76-4E4A-B6C0-D03586D0AE6D}" srcOrd="0" destOrd="0" parTransId="{73E2BADA-4039-41C9-9A3B-2EE60196E5EB}" sibTransId="{6EA88B7E-A2FF-4E96-98A2-9190CC528BC8}"/>
    <dgm:cxn modelId="{95B077F4-D50C-4B8A-A376-97A31504922E}" type="presParOf" srcId="{8E6666D0-77F6-432D-9E75-0C63619BC56C}" destId="{7FD51B54-1960-41E4-A14E-6857A7E7BEA6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79B9D-7534-4ABD-8B96-9B4E1570AB08}">
      <dsp:nvSpPr>
        <dsp:cNvPr id="0" name=""/>
        <dsp:cNvSpPr/>
      </dsp:nvSpPr>
      <dsp:spPr>
        <a:xfrm>
          <a:off x="0" y="0"/>
          <a:ext cx="8128000" cy="162560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/>
            <a:t>De cada 100 estudantes que ingressam na escola </a:t>
          </a:r>
          <a:r>
            <a:rPr lang="pt-BR" sz="4000" kern="1200" dirty="0" smtClean="0"/>
            <a:t>(2020)</a:t>
          </a:r>
          <a:endParaRPr lang="pt-BR" sz="4000" kern="1200" dirty="0"/>
        </a:p>
      </dsp:txBody>
      <dsp:txXfrm>
        <a:off x="0" y="0"/>
        <a:ext cx="8128000" cy="1625600"/>
      </dsp:txXfrm>
    </dsp:sp>
    <dsp:sp modelId="{C7CDFF54-7427-4BB9-9719-636323EC83EB}">
      <dsp:nvSpPr>
        <dsp:cNvPr id="0" name=""/>
        <dsp:cNvSpPr/>
      </dsp:nvSpPr>
      <dsp:spPr>
        <a:xfrm>
          <a:off x="3968" y="1625600"/>
          <a:ext cx="2706687" cy="34137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93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concluem os anos iniciais EF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aos 12 anos</a:t>
          </a:r>
          <a:endParaRPr lang="pt-BR" sz="2400" kern="1200" dirty="0"/>
        </a:p>
      </dsp:txBody>
      <dsp:txXfrm>
        <a:off x="3968" y="1625600"/>
        <a:ext cx="2706687" cy="3413760"/>
      </dsp:txXfrm>
    </dsp:sp>
    <dsp:sp modelId="{74B8E94D-8A16-4AD4-ABB9-80CF77994AA9}">
      <dsp:nvSpPr>
        <dsp:cNvPr id="0" name=""/>
        <dsp:cNvSpPr/>
      </dsp:nvSpPr>
      <dsp:spPr>
        <a:xfrm>
          <a:off x="2710656" y="1625600"/>
          <a:ext cx="2706687" cy="341376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82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concluem os anos finais EF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aos 16 anos</a:t>
          </a:r>
          <a:endParaRPr lang="pt-BR" sz="2400" kern="1200" dirty="0"/>
        </a:p>
      </dsp:txBody>
      <dsp:txXfrm>
        <a:off x="2710656" y="1625600"/>
        <a:ext cx="2706687" cy="3413760"/>
      </dsp:txXfrm>
    </dsp:sp>
    <dsp:sp modelId="{154F1067-FC66-40E0-B072-6AC34CD2B927}">
      <dsp:nvSpPr>
        <dsp:cNvPr id="0" name=""/>
        <dsp:cNvSpPr/>
      </dsp:nvSpPr>
      <dsp:spPr>
        <a:xfrm>
          <a:off x="5417343" y="1625600"/>
          <a:ext cx="2706687" cy="341376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kern="1200" dirty="0" smtClean="0"/>
            <a:t>69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concluem o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Ensino Médio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aos 19 anos</a:t>
          </a:r>
          <a:endParaRPr lang="pt-BR" sz="2400" kern="1200" dirty="0"/>
        </a:p>
      </dsp:txBody>
      <dsp:txXfrm>
        <a:off x="5417343" y="1625600"/>
        <a:ext cx="2706687" cy="3413760"/>
      </dsp:txXfrm>
    </dsp:sp>
    <dsp:sp modelId="{E771220A-80B0-4195-8E4D-D0372BC16DB8}">
      <dsp:nvSpPr>
        <dsp:cNvPr id="0" name=""/>
        <dsp:cNvSpPr/>
      </dsp:nvSpPr>
      <dsp:spPr>
        <a:xfrm>
          <a:off x="0" y="5039360"/>
          <a:ext cx="8128000" cy="379306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4116B-6006-4FBE-9EDA-D9FFD31D124A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9E99F-59FF-4CDC-A9B3-A8419994EB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49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354C-38A7-4630-8364-BADC997DEED0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9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354C-38A7-4630-8364-BADC997DEED0}" type="slidenum">
              <a:rPr lang="pt-BR" smtClean="0">
                <a:solidFill>
                  <a:prstClr val="black"/>
                </a:solidFill>
              </a:rPr>
              <a:pPr/>
              <a:t>21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4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354C-38A7-4630-8364-BADC997DEED0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354C-38A7-4630-8364-BADC997DEED0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2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49313"/>
            <a:ext cx="4073525" cy="2292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990600" y="3270317"/>
            <a:ext cx="7924717" cy="2675538"/>
          </a:xfrm>
          <a:prstGeom prst="rect">
            <a:avLst/>
          </a:prstGeom>
          <a:noFill/>
          <a:ln>
            <a:noFill/>
          </a:ln>
        </p:spPr>
        <p:txBody>
          <a:bodyPr lIns="78543" tIns="78543" rIns="78543" bIns="78543" anchor="t" anchorCtr="0">
            <a:noAutofit/>
          </a:bodyPr>
          <a:lstStyle/>
          <a:p>
            <a:pPr>
              <a:buSzPct val="25000"/>
            </a:pPr>
            <a:endParaRPr lang="en-US" sz="1000"/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5611193" y="6453635"/>
            <a:ext cx="4292086" cy="340944"/>
          </a:xfrm>
          <a:prstGeom prst="rect">
            <a:avLst/>
          </a:prstGeom>
          <a:noFill/>
          <a:ln>
            <a:noFill/>
          </a:ln>
        </p:spPr>
        <p:txBody>
          <a:bodyPr lIns="78543" tIns="39261" rIns="78543" bIns="3926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>
                <a:buClr>
                  <a:srgbClr val="000000"/>
                </a:buClr>
                <a:buSzPct val="25000"/>
              </a:pPr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694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49313"/>
            <a:ext cx="4073525" cy="2292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990600" y="3270317"/>
            <a:ext cx="7924717" cy="2675538"/>
          </a:xfrm>
          <a:prstGeom prst="rect">
            <a:avLst/>
          </a:prstGeom>
          <a:noFill/>
          <a:ln>
            <a:noFill/>
          </a:ln>
        </p:spPr>
        <p:txBody>
          <a:bodyPr lIns="78543" tIns="78543" rIns="78543" bIns="78543" anchor="t" anchorCtr="0">
            <a:noAutofit/>
          </a:bodyPr>
          <a:lstStyle/>
          <a:p>
            <a:pPr>
              <a:buSzPct val="25000"/>
            </a:pPr>
            <a:endParaRPr lang="en-US" sz="1000"/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5611193" y="6453635"/>
            <a:ext cx="4292086" cy="340944"/>
          </a:xfrm>
          <a:prstGeom prst="rect">
            <a:avLst/>
          </a:prstGeom>
          <a:noFill/>
          <a:ln>
            <a:noFill/>
          </a:ln>
        </p:spPr>
        <p:txBody>
          <a:bodyPr lIns="78543" tIns="39261" rIns="78543" bIns="3926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>
                <a:buClr>
                  <a:srgbClr val="000000"/>
                </a:buClr>
                <a:buSzPct val="25000"/>
              </a:pPr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36927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49313"/>
            <a:ext cx="4073525" cy="2292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990600" y="3270317"/>
            <a:ext cx="7924717" cy="2675538"/>
          </a:xfrm>
          <a:prstGeom prst="rect">
            <a:avLst/>
          </a:prstGeom>
          <a:noFill/>
          <a:ln>
            <a:noFill/>
          </a:ln>
        </p:spPr>
        <p:txBody>
          <a:bodyPr lIns="78543" tIns="78543" rIns="78543" bIns="78543" anchor="t" anchorCtr="0">
            <a:noAutofit/>
          </a:bodyPr>
          <a:lstStyle/>
          <a:p>
            <a:pPr>
              <a:buSzPct val="25000"/>
            </a:pPr>
            <a:endParaRPr lang="en-US" sz="1000"/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5611193" y="6453635"/>
            <a:ext cx="4292086" cy="340944"/>
          </a:xfrm>
          <a:prstGeom prst="rect">
            <a:avLst/>
          </a:prstGeom>
          <a:noFill/>
          <a:ln>
            <a:noFill/>
          </a:ln>
        </p:spPr>
        <p:txBody>
          <a:bodyPr lIns="78543" tIns="39261" rIns="78543" bIns="3926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>
                <a:buClr>
                  <a:srgbClr val="000000"/>
                </a:buClr>
                <a:buSzPct val="25000"/>
              </a:pPr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3080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ae4739af7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13ae4739af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463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354C-38A7-4630-8364-BADC997DEED0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28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354C-38A7-4630-8364-BADC997DEED0}" type="slidenum">
              <a:rPr lang="pt-BR" smtClean="0">
                <a:solidFill>
                  <a:prstClr val="black"/>
                </a:solidFill>
              </a:rPr>
              <a:pPr/>
              <a:t>20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4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2FD3002-4FC8-47C2-AF1E-D2062C1C2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CA9AD46-4C12-43EC-8F45-0D42EC206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F4C4D0C-AD54-442A-9B44-68A5BB7A1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D8AC6-8C98-4D79-987C-271FF0FDA283}" type="datetimeFigureOut">
              <a:rPr lang="pt-BR" smtClean="0">
                <a:solidFill>
                  <a:prstClr val="black"/>
                </a:solidFill>
              </a:rPr>
              <a:pPr/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DE331B5-BD78-4DD1-BF41-7BB16704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E4C571A-3A9B-4AF9-8703-F0AFF3BC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BB538-1EED-483C-AEC6-AD4526ABFCC3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0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2B9F41-64B0-4480-9D0A-5F0EBC434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FB36DF28-B6C3-496C-998D-3F6966BB2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904C567-6EB2-4E49-B187-F5741862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D8AC6-8C98-4D79-987C-271FF0FDA283}" type="datetimeFigureOut">
              <a:rPr lang="pt-BR" smtClean="0">
                <a:solidFill>
                  <a:prstClr val="black"/>
                </a:solidFill>
              </a:rPr>
              <a:pPr/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0DBB72A-19FB-4159-B1C2-1C2CD336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6915E89-A46B-4645-8D9B-464501A9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BB538-1EED-483C-AEC6-AD4526ABFCC3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6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B8FF6C05-39CC-4769-87B9-953AED823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F610EA79-9107-4E52-AF8E-5F7228C24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7083835-3817-4205-9AD3-B8F51CA8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D8AC6-8C98-4D79-987C-271FF0FDA283}" type="datetimeFigureOut">
              <a:rPr lang="pt-BR" smtClean="0">
                <a:solidFill>
                  <a:prstClr val="black"/>
                </a:solidFill>
              </a:rPr>
              <a:pPr/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7620020-1482-47B2-937A-68CEC112C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612E360-22BD-4898-BB71-D5EE6A68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BB538-1EED-483C-AEC6-AD4526ABFCC3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2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BC57-F0B4-4FFB-98D9-C32EB51A8E51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86C-8EDD-4D62-AF6C-21F52A810B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67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BC57-F0B4-4FFB-98D9-C32EB51A8E51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86C-8EDD-4D62-AF6C-21F52A810B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416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BC57-F0B4-4FFB-98D9-C32EB51A8E51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86C-8EDD-4D62-AF6C-21F52A810B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23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BC57-F0B4-4FFB-98D9-C32EB51A8E51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86C-8EDD-4D62-AF6C-21F52A810B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214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8AC6-8C98-4D79-987C-271FF0FDA283}" type="datetimeFigureOut">
              <a:rPr lang="pt-BR" smtClean="0">
                <a:solidFill>
                  <a:prstClr val="black"/>
                </a:solidFill>
              </a:rPr>
              <a:pPr/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B538-1EED-483C-AEC6-AD4526ABFCC3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69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BC57-F0B4-4FFB-98D9-C32EB51A8E51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86C-8EDD-4D62-AF6C-21F52A810B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107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BC57-F0B4-4FFB-98D9-C32EB51A8E51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86C-8EDD-4D62-AF6C-21F52A810B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000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8AC6-8C98-4D79-987C-271FF0FDA283}" type="datetimeFigureOut">
              <a:rPr lang="pt-BR" smtClean="0">
                <a:solidFill>
                  <a:prstClr val="black"/>
                </a:solidFill>
              </a:rPr>
              <a:pPr/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B538-1EED-483C-AEC6-AD4526ABFCC3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8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3AFCF0-2C10-4406-99C1-3B6F5C4B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439BE00-6C99-4F50-AC35-BC4333E69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876FDCD-8D0D-47E5-894C-058DD956F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D8AC6-8C98-4D79-987C-271FF0FDA283}" type="datetimeFigureOut">
              <a:rPr lang="pt-BR" smtClean="0">
                <a:solidFill>
                  <a:prstClr val="black"/>
                </a:solidFill>
              </a:rPr>
              <a:pPr/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ACBDD1B-A9E2-4490-A4F2-3F4B4159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737A713-4821-4939-ADD1-CEA9CB44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BB538-1EED-483C-AEC6-AD4526ABFCC3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2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8AC6-8C98-4D79-987C-271FF0FDA283}" type="datetimeFigureOut">
              <a:rPr lang="pt-BR" smtClean="0">
                <a:solidFill>
                  <a:prstClr val="black"/>
                </a:solidFill>
              </a:rPr>
              <a:pPr/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B538-1EED-483C-AEC6-AD4526ABFCC3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45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BC57-F0B4-4FFB-98D9-C32EB51A8E51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86C-8EDD-4D62-AF6C-21F52A810B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530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BC57-F0B4-4FFB-98D9-C32EB51A8E51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86C-8EDD-4D62-AF6C-21F52A810B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84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D4A4A4-0F74-43AA-81B1-FBC8A51E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BB6157C-D411-4048-B0E1-6AB067157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B222700-B6AB-4F02-A5EB-76EF61BD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D8AC6-8C98-4D79-987C-271FF0FDA283}" type="datetimeFigureOut">
              <a:rPr lang="pt-BR" smtClean="0">
                <a:solidFill>
                  <a:prstClr val="black"/>
                </a:solidFill>
              </a:rPr>
              <a:pPr/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09DE335-100A-4B3F-BB38-F6B42ECA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DD91CB5-8BB1-43A1-8215-D4843B3A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BB538-1EED-483C-AEC6-AD4526ABFCC3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1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8A603D-E61A-4D39-A976-B25FC768E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585A350-08AE-4D0A-ACBB-22CCFC1F2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8B589119-E521-41A4-9096-0E4AFC36A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A59B0305-9AB5-4125-94FC-586E84C4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D8AC6-8C98-4D79-987C-271FF0FDA283}" type="datetimeFigureOut">
              <a:rPr lang="pt-BR" smtClean="0">
                <a:solidFill>
                  <a:prstClr val="black"/>
                </a:solidFill>
              </a:rPr>
              <a:pPr/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35CA3B00-5339-41A6-BC09-8526B4A5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4A4C48AE-42C9-482D-8126-EDEFE177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BB538-1EED-483C-AEC6-AD4526ABFCC3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8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7696FFF-67D0-4D5D-B379-0BB897B1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EBEFBC5D-FAA9-4A42-9ACB-BDD08C280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649D9D97-96D1-49F2-B7F5-F66EB8286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EA44A3CA-8171-45FB-989D-273B3DA6B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9EA03238-8E46-4A96-B3C0-7E52417DF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5605EBDB-B7FD-470D-861E-A2698D53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D8AC6-8C98-4D79-987C-271FF0FDA283}" type="datetimeFigureOut">
              <a:rPr lang="pt-BR" smtClean="0">
                <a:solidFill>
                  <a:prstClr val="black"/>
                </a:solidFill>
              </a:rPr>
              <a:pPr/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D5D71A6C-96EA-41E5-B91A-8D88421C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B7F70220-9A19-4156-B7F6-8FE7232E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BB538-1EED-483C-AEC6-AD4526ABFCC3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2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E8DFBAF-7511-4479-A1D2-C66E7AD7B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3078EA80-9EB0-466C-859F-FFC793D0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D8AC6-8C98-4D79-987C-271FF0FDA283}" type="datetimeFigureOut">
              <a:rPr lang="pt-BR" smtClean="0">
                <a:solidFill>
                  <a:prstClr val="black"/>
                </a:solidFill>
              </a:rPr>
              <a:pPr/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741F577-BD24-43E9-987B-DF48AE68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8E3D0C3F-FADB-4C26-81EF-8FFA5742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BB538-1EED-483C-AEC6-AD4526ABFCC3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2758E19E-E160-478A-BC50-D0BA1BDC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D8AC6-8C98-4D79-987C-271FF0FDA283}" type="datetimeFigureOut">
              <a:rPr lang="pt-BR" smtClean="0">
                <a:solidFill>
                  <a:prstClr val="black"/>
                </a:solidFill>
              </a:rPr>
              <a:pPr/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717384A6-A9C5-428C-A548-A3341D08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A079DEFA-A72E-423F-9F4B-F255C257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BB538-1EED-483C-AEC6-AD4526ABFCC3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0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3CC578-D8F8-41DF-8AB5-B3D9C6CE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147277B-C638-4FDE-92AD-E08EC1E9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F778A71A-9C54-49BA-AA8F-E6C05F94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7DD92198-61DA-48A3-B97D-01E2C794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D8AC6-8C98-4D79-987C-271FF0FDA283}" type="datetimeFigureOut">
              <a:rPr lang="pt-BR" smtClean="0">
                <a:solidFill>
                  <a:prstClr val="black"/>
                </a:solidFill>
              </a:rPr>
              <a:pPr/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2FD4CD0-9420-4BFF-A788-0EDFDF93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736F8B37-1AD3-449F-927A-B52E37C5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BB538-1EED-483C-AEC6-AD4526ABFCC3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3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2E31C65-0AD5-4899-AF28-23B64CB9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3E15FD68-D975-416E-9D3C-3353D0DEE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11284BC3-1697-4474-9491-76D7BE2E4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D3A3B968-3167-4DD4-A0B9-F9F7B333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D8AC6-8C98-4D79-987C-271FF0FDA283}" type="datetimeFigureOut">
              <a:rPr lang="pt-BR" smtClean="0">
                <a:solidFill>
                  <a:prstClr val="black"/>
                </a:solidFill>
              </a:rPr>
              <a:pPr/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915DC38-39A3-4DD1-9CB5-E1478FF8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F0F9D2E3-EF05-48FE-9EA2-1A875B64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CBB538-1EED-483C-AEC6-AD4526ABFCC3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7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12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BC57-F0B4-4FFB-98D9-C32EB51A8E51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0D86C-8EDD-4D62-AF6C-21F52A810B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00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riativosdaescola.com.br/wp-content/uploads/2015/06/logo-undime.png">
            <a:extLst>
              <a:ext uri="{FF2B5EF4-FFF2-40B4-BE49-F238E27FC236}">
                <a16:creationId xmlns:a16="http://schemas.microsoft.com/office/drawing/2014/main" xmlns="" id="{71EDFA91-A1A1-48B8-8AED-AE641D179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72" y="366992"/>
            <a:ext cx="1823847" cy="152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arredondado 2"/>
          <p:cNvSpPr/>
          <p:nvPr/>
        </p:nvSpPr>
        <p:spPr>
          <a:xfrm>
            <a:off x="446741" y="2809369"/>
            <a:ext cx="11266723" cy="1717743"/>
          </a:xfrm>
          <a:prstGeom prst="roundRect">
            <a:avLst/>
          </a:prstGeom>
          <a:solidFill>
            <a:srgbClr val="EF7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Articulação das políticas públicas para enfrentamento da evasão escolar, recomposição das aprendizagens e sucesso escolar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xmlns="" id="{0A12084C-632D-4B33-891A-790BFEBDE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742" y="5185516"/>
            <a:ext cx="6008650" cy="93469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800" b="1" dirty="0" smtClean="0">
                <a:solidFill>
                  <a:srgbClr val="0070C0"/>
                </a:solidFill>
              </a:rPr>
              <a:t>LUIZ MIGUEL MARTINS GARCIA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>
                <a:solidFill>
                  <a:srgbClr val="0070C0"/>
                </a:solidFill>
              </a:rPr>
              <a:t>Dirigente </a:t>
            </a:r>
            <a:r>
              <a:rPr lang="pt-BR" sz="1800" dirty="0">
                <a:solidFill>
                  <a:srgbClr val="0070C0"/>
                </a:solidFill>
              </a:rPr>
              <a:t>Municipal de Educação de </a:t>
            </a:r>
            <a:r>
              <a:rPr lang="pt-BR" sz="1800" dirty="0" smtClean="0">
                <a:solidFill>
                  <a:srgbClr val="0070C0"/>
                </a:solidFill>
              </a:rPr>
              <a:t>Sud Mennucci</a:t>
            </a:r>
            <a:r>
              <a:rPr lang="pt-BR" sz="1800" dirty="0">
                <a:solidFill>
                  <a:srgbClr val="0070C0"/>
                </a:solidFill>
              </a:rPr>
              <a:t>/ </a:t>
            </a:r>
            <a:r>
              <a:rPr lang="pt-BR" sz="1800" dirty="0" smtClean="0">
                <a:solidFill>
                  <a:srgbClr val="0070C0"/>
                </a:solidFill>
              </a:rPr>
              <a:t>SP</a:t>
            </a:r>
            <a:endParaRPr lang="pt-BR" sz="1800" dirty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>
                <a:solidFill>
                  <a:srgbClr val="0070C0"/>
                </a:solidFill>
              </a:rPr>
              <a:t>Presidente da Undime</a:t>
            </a:r>
            <a:endParaRPr lang="pt-BR" sz="1800" dirty="0">
              <a:solidFill>
                <a:srgbClr val="0070C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315739" y="5715070"/>
            <a:ext cx="163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70C0"/>
                </a:solidFill>
              </a:rPr>
              <a:t>NOVEMBRO/ 2022</a:t>
            </a:r>
            <a:endParaRPr lang="pt-B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951545" y="1730459"/>
            <a:ext cx="0" cy="31725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76575" y="2491292"/>
            <a:ext cx="3502152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Estudo feito pelo Unicef, com </a:t>
            </a:r>
            <a:r>
              <a:rPr lang="pt-BR" dirty="0"/>
              <a:t>base em dados do IBGE – Pnad Covid-19,</a:t>
            </a:r>
          </a:p>
          <a:p>
            <a:r>
              <a:rPr lang="pt-BR" dirty="0"/>
              <a:t>nov. </a:t>
            </a:r>
            <a:r>
              <a:rPr lang="pt-BR" dirty="0" smtClean="0"/>
              <a:t>2020, considerou como estando </a:t>
            </a:r>
            <a:r>
              <a:rPr lang="pt-BR" b="1" dirty="0" smtClean="0"/>
              <a:t>fora da escola aquelas crianças, adolescentes e jovens que: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não frequentavam a escola; 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não tiveram atividades escolares disponibilizadas na semana anterior à entrevista da Pnad Covid-19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980" y="1376226"/>
            <a:ext cx="7268277" cy="4233672"/>
          </a:xfrm>
          <a:prstGeom prst="rect">
            <a:avLst/>
          </a:prstGeom>
        </p:spPr>
      </p:pic>
      <p:sp>
        <p:nvSpPr>
          <p:cNvPr id="10" name="Retângulo arredondado 9"/>
          <p:cNvSpPr/>
          <p:nvPr/>
        </p:nvSpPr>
        <p:spPr>
          <a:xfrm>
            <a:off x="376575" y="541053"/>
            <a:ext cx="3467193" cy="1489011"/>
          </a:xfrm>
          <a:prstGeom prst="roundRect">
            <a:avLst/>
          </a:prstGeom>
          <a:gradFill>
            <a:gsLst>
              <a:gs pos="0">
                <a:srgbClr val="B34D60"/>
              </a:gs>
              <a:gs pos="100000">
                <a:srgbClr val="C00000"/>
              </a:gs>
            </a:gsLst>
            <a:lin ang="162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>
                <a:solidFill>
                  <a:prstClr val="white"/>
                </a:solidFill>
              </a:rPr>
              <a:t>Evasão </a:t>
            </a:r>
            <a:r>
              <a:rPr lang="pt-BR" sz="4000" b="1" dirty="0" smtClean="0">
                <a:solidFill>
                  <a:prstClr val="white"/>
                </a:solidFill>
              </a:rPr>
              <a:t>escolar na pandemia</a:t>
            </a:r>
            <a:endParaRPr lang="pt-BR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466" y="504153"/>
            <a:ext cx="6200775" cy="242887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10F57153-BE7C-4A81-BD27-9CEA9E006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09" y="5636030"/>
            <a:ext cx="487670" cy="49117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79CA4AF3-1ED8-4CD7-A2A8-B41FE7534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619" y="5616328"/>
            <a:ext cx="504932" cy="40240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D98A950D-E0C5-49B9-A0F9-5F3BF123F502}"/>
              </a:ext>
            </a:extLst>
          </p:cNvPr>
          <p:cNvSpPr txBox="1"/>
          <p:nvPr/>
        </p:nvSpPr>
        <p:spPr>
          <a:xfrm>
            <a:off x="4764811" y="5599003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178">
              <a:defRPr/>
            </a:pPr>
            <a:r>
              <a:rPr lang="pt-BR" sz="20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  <a:sym typeface="Arial"/>
              </a:rPr>
              <a:t>0800 729 </a:t>
            </a:r>
            <a:r>
              <a:rPr lang="pt-BR" sz="2000" b="1" kern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  <a:sym typeface="Arial"/>
              </a:rPr>
              <a:t>2872</a:t>
            </a:r>
            <a:endParaRPr lang="pt-BR" sz="2000" b="1" kern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xmlns="" id="{C6152156-60AC-4336-8A49-A2D8C6E9F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450" y="5515254"/>
            <a:ext cx="553979" cy="553979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48FAAB3D-D14A-41AA-A026-E21592F6A985}"/>
              </a:ext>
            </a:extLst>
          </p:cNvPr>
          <p:cNvSpPr txBox="1"/>
          <p:nvPr/>
        </p:nvSpPr>
        <p:spPr>
          <a:xfrm>
            <a:off x="8206994" y="5636030"/>
            <a:ext cx="4015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178">
              <a:defRPr/>
            </a:pPr>
            <a:r>
              <a:rPr lang="pt-BR" sz="20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  <a:sym typeface="Arial"/>
              </a:rPr>
              <a:t>contato@buscaativaescolar.org.br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2931242D-A85F-479D-9378-C7A371F3C963}"/>
              </a:ext>
            </a:extLst>
          </p:cNvPr>
          <p:cNvSpPr txBox="1"/>
          <p:nvPr/>
        </p:nvSpPr>
        <p:spPr>
          <a:xfrm>
            <a:off x="1212137" y="5674769"/>
            <a:ext cx="203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178">
              <a:defRPr/>
            </a:pPr>
            <a:r>
              <a:rPr lang="pt-BR" sz="20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  <a:sym typeface="Arial"/>
              </a:rPr>
              <a:t>(61) </a:t>
            </a:r>
            <a:r>
              <a:rPr lang="pt-BR" sz="2000" b="1" kern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  <a:sym typeface="Arial"/>
              </a:rPr>
              <a:t>98257-2931</a:t>
            </a:r>
            <a:endParaRPr lang="pt-BR" sz="2000" b="1" kern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5" name="Google Shape;51;p3"/>
          <p:cNvSpPr txBox="1"/>
          <p:nvPr/>
        </p:nvSpPr>
        <p:spPr>
          <a:xfrm>
            <a:off x="3586040" y="4419432"/>
            <a:ext cx="4554037" cy="72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5800"/>
            </a:pPr>
            <a:r>
              <a:rPr lang="pt-BR" sz="3200" b="1" dirty="0" smtClean="0">
                <a:solidFill>
                  <a:srgbClr val="0070C0"/>
                </a:solidFill>
                <a:ea typeface="Raleway"/>
                <a:cs typeface="Raleway"/>
                <a:sym typeface="Raleway"/>
              </a:rPr>
              <a:t>buscaativaescolar.org.br</a:t>
            </a:r>
            <a:endParaRPr sz="3200" b="1" dirty="0">
              <a:solidFill>
                <a:srgbClr val="0070C0"/>
              </a:solidFill>
              <a:ea typeface="Raleway"/>
              <a:cs typeface="Raleway"/>
              <a:sym typeface="Raleway"/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  <p:pic>
        <p:nvPicPr>
          <p:cNvPr id="37" name="Google Shape;173;g13ae4739af7_0_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16591" y="3561569"/>
            <a:ext cx="728386" cy="62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74;g13ae4739af7_0_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02468" y="3561569"/>
            <a:ext cx="928953" cy="621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75;g13ae4739af7_0_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38168" y="3440459"/>
            <a:ext cx="895745" cy="85482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176;g13ae4739af7_0_44"/>
          <p:cNvSpPr txBox="1"/>
          <p:nvPr/>
        </p:nvSpPr>
        <p:spPr>
          <a:xfrm>
            <a:off x="1969516" y="3250740"/>
            <a:ext cx="1617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Parceiros estratégicos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77;g13ae4739af7_0_44"/>
          <p:cNvSpPr txBox="1"/>
          <p:nvPr/>
        </p:nvSpPr>
        <p:spPr>
          <a:xfrm>
            <a:off x="7309499" y="3263044"/>
            <a:ext cx="734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Iniciativa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178;g13ae4739af7_0_4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02368" y="3361503"/>
            <a:ext cx="1463265" cy="900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48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BC319E6F-DD5E-4D58-B06D-C220203CBF6D}"/>
              </a:ext>
            </a:extLst>
          </p:cNvPr>
          <p:cNvSpPr/>
          <p:nvPr/>
        </p:nvSpPr>
        <p:spPr>
          <a:xfrm>
            <a:off x="1344183" y="1909451"/>
            <a:ext cx="9503635" cy="538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prstClr val="black">
                  <a:lumMod val="95000"/>
                  <a:lumOff val="5000"/>
                </a:prstClr>
              </a:buClr>
            </a:pPr>
            <a:r>
              <a:rPr lang="pt-PT" sz="2902" b="1" dirty="0">
                <a:solidFill>
                  <a:srgbClr val="44546A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Metodologia social e plataforma tecnológica </a:t>
            </a:r>
            <a:r>
              <a:rPr lang="pt-PT" sz="2902" dirty="0">
                <a:solidFill>
                  <a:srgbClr val="44546A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gratuitas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35A1ECA5-3EC6-4325-917F-36301CD9C58A}"/>
              </a:ext>
            </a:extLst>
          </p:cNvPr>
          <p:cNvSpPr/>
          <p:nvPr/>
        </p:nvSpPr>
        <p:spPr>
          <a:xfrm>
            <a:off x="1437035" y="4706658"/>
            <a:ext cx="1542275" cy="39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prstClr val="black">
                  <a:lumMod val="95000"/>
                  <a:lumOff val="5000"/>
                </a:prstClr>
              </a:buClr>
            </a:pPr>
            <a:r>
              <a:rPr lang="pt-PT" sz="1995" dirty="0">
                <a:solidFill>
                  <a:prstClr val="black"/>
                </a:solidFill>
                <a:sym typeface="Trebuchet MS"/>
              </a:rPr>
              <a:t>IDENTIFICAR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="" xmlns:a16="http://schemas.microsoft.com/office/drawing/2014/main" id="{A96A6245-8FA8-4373-9736-29409765602F}"/>
              </a:ext>
            </a:extLst>
          </p:cNvPr>
          <p:cNvSpPr/>
          <p:nvPr/>
        </p:nvSpPr>
        <p:spPr>
          <a:xfrm>
            <a:off x="3011296" y="4711901"/>
            <a:ext cx="1542275" cy="1013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prstClr val="black">
                  <a:lumMod val="95000"/>
                  <a:lumOff val="5000"/>
                </a:prstClr>
              </a:buClr>
            </a:pPr>
            <a:r>
              <a:rPr lang="pt-PT" sz="1995" dirty="0">
                <a:solidFill>
                  <a:prstClr val="black"/>
                </a:solidFill>
              </a:rPr>
              <a:t>ACIONAR REDE DE PROTEÇÃO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="" xmlns:a16="http://schemas.microsoft.com/office/drawing/2014/main" id="{025D40CD-AEB2-4147-B44F-60042BB4779E}"/>
              </a:ext>
            </a:extLst>
          </p:cNvPr>
          <p:cNvSpPr/>
          <p:nvPr/>
        </p:nvSpPr>
        <p:spPr>
          <a:xfrm>
            <a:off x="4723212" y="4711902"/>
            <a:ext cx="2447382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prstClr val="black">
                  <a:lumMod val="95000"/>
                  <a:lumOff val="5000"/>
                </a:prstClr>
              </a:buClr>
            </a:pPr>
            <a:r>
              <a:rPr lang="pt-PT" sz="1995" dirty="0">
                <a:solidFill>
                  <a:prstClr val="black"/>
                </a:solidFill>
              </a:rPr>
              <a:t>FORTALECER INTERSETORIALIDADE</a:t>
            </a:r>
          </a:p>
          <a:p>
            <a:pPr algn="ctr">
              <a:buClr>
                <a:prstClr val="black">
                  <a:lumMod val="95000"/>
                  <a:lumOff val="5000"/>
                </a:prstClr>
              </a:buClr>
            </a:pPr>
            <a:r>
              <a:rPr lang="pt-PT" sz="1995" dirty="0">
                <a:solidFill>
                  <a:prstClr val="black"/>
                </a:solidFill>
              </a:rPr>
              <a:t>E REGIME DE COLABORAÇÃO</a:t>
            </a:r>
            <a:endParaRPr lang="pt-PT" sz="1632" dirty="0">
              <a:solidFill>
                <a:prstClr val="black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D6F25CF7-2E29-49A3-B65C-BB8D17C61D36}"/>
              </a:ext>
            </a:extLst>
          </p:cNvPr>
          <p:cNvSpPr/>
          <p:nvPr/>
        </p:nvSpPr>
        <p:spPr>
          <a:xfrm>
            <a:off x="9180706" y="4742854"/>
            <a:ext cx="2051665" cy="1013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prstClr val="black">
                  <a:lumMod val="95000"/>
                  <a:lumOff val="5000"/>
                </a:prstClr>
              </a:buClr>
            </a:pPr>
            <a:r>
              <a:rPr lang="pt-PT" sz="1995" dirty="0">
                <a:solidFill>
                  <a:prstClr val="black"/>
                </a:solidFill>
              </a:rPr>
              <a:t>PRODUZIR INFORMAÇÕES DIAGNÓSTICAS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C990F43A-AA3B-422E-9043-9A5FFD4C8056}"/>
              </a:ext>
            </a:extLst>
          </p:cNvPr>
          <p:cNvSpPr txBox="1"/>
          <p:nvPr/>
        </p:nvSpPr>
        <p:spPr>
          <a:xfrm>
            <a:off x="7170593" y="4706658"/>
            <a:ext cx="2066939" cy="7341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chemeClr val="tx1">
                  <a:lumMod val="95000"/>
                  <a:lumOff val="5000"/>
                </a:schemeClr>
              </a:buClr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buClr>
                <a:prstClr val="black">
                  <a:lumMod val="95000"/>
                  <a:lumOff val="5000"/>
                </a:prstClr>
              </a:buClr>
            </a:pPr>
            <a:r>
              <a:rPr lang="pt-PT" sz="2176" dirty="0">
                <a:solidFill>
                  <a:prstClr val="black"/>
                </a:solidFill>
              </a:rPr>
              <a:t>(</a:t>
            </a:r>
            <a:r>
              <a:rPr lang="pt-PT" sz="1995" dirty="0">
                <a:solidFill>
                  <a:prstClr val="black"/>
                </a:solidFill>
              </a:rPr>
              <a:t>RE)MATRICULARPERMANECER</a:t>
            </a:r>
          </a:p>
        </p:txBody>
      </p:sp>
      <p:cxnSp>
        <p:nvCxnSpPr>
          <p:cNvPr id="17" name="Conector Reto 3"/>
          <p:cNvCxnSpPr>
            <a:cxnSpLocks/>
          </p:cNvCxnSpPr>
          <p:nvPr/>
        </p:nvCxnSpPr>
        <p:spPr>
          <a:xfrm>
            <a:off x="1848594" y="4055697"/>
            <a:ext cx="8598031" cy="0"/>
          </a:xfrm>
          <a:prstGeom prst="line">
            <a:avLst/>
          </a:prstGeom>
          <a:ln w="38100">
            <a:solidFill>
              <a:srgbClr val="34A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35" y="3309854"/>
            <a:ext cx="1248591" cy="124859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87" y="3356154"/>
            <a:ext cx="1244360" cy="124436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20" y="3196512"/>
            <a:ext cx="1238249" cy="123824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88" y="3245724"/>
            <a:ext cx="1349052" cy="134905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766" y="3303807"/>
            <a:ext cx="1349052" cy="1349052"/>
          </a:xfrm>
          <a:prstGeom prst="rect">
            <a:avLst/>
          </a:prstGeom>
        </p:spPr>
      </p:pic>
      <p:sp>
        <p:nvSpPr>
          <p:cNvPr id="23" name="Rectangle 1">
            <a:extLst>
              <a:ext uri="{FF2B5EF4-FFF2-40B4-BE49-F238E27FC236}">
                <a16:creationId xmlns="" xmlns:a16="http://schemas.microsoft.com/office/drawing/2014/main" id="{DF2D8182-E2AE-4689-88A3-1A5C201BD965}"/>
              </a:ext>
            </a:extLst>
          </p:cNvPr>
          <p:cNvSpPr/>
          <p:nvPr/>
        </p:nvSpPr>
        <p:spPr>
          <a:xfrm>
            <a:off x="0" y="39332"/>
            <a:ext cx="10767809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4" algn="ctr" defTabSz="914417">
              <a:defRPr/>
            </a:pPr>
            <a:r>
              <a:rPr lang="pt-BR" sz="36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que é a Busca Ativa Escolar?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ae4739af7_0_44"/>
          <p:cNvSpPr/>
          <p:nvPr/>
        </p:nvSpPr>
        <p:spPr>
          <a:xfrm>
            <a:off x="-44581" y="55100"/>
            <a:ext cx="9472045" cy="607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13ae4739af7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562" y="814906"/>
            <a:ext cx="1215437" cy="451332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182" name="Google Shape;182;g13ae4739af7_0_44"/>
          <p:cNvSpPr txBox="1"/>
          <p:nvPr/>
        </p:nvSpPr>
        <p:spPr>
          <a:xfrm>
            <a:off x="213125" y="-15525"/>
            <a:ext cx="106068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27"/>
              <a:buFont typeface="Arial"/>
              <a:buNone/>
            </a:pPr>
            <a:r>
              <a:rPr lang="pt-BR" sz="3627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xmlns="" id="{9FE29AB8-E93C-4085-9BF7-8A125A452269}"/>
              </a:ext>
            </a:extLst>
          </p:cNvPr>
          <p:cNvSpPr txBox="1"/>
          <p:nvPr/>
        </p:nvSpPr>
        <p:spPr>
          <a:xfrm>
            <a:off x="1413941" y="979373"/>
            <a:ext cx="8205167" cy="38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pt-BR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3.456</a:t>
            </a:r>
            <a:r>
              <a:rPr lang="pt-B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municípios e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estados participantes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912854" y="1665419"/>
            <a:ext cx="4632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Alertas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(aprovados e pendentes)</a:t>
            </a:r>
          </a:p>
          <a:p>
            <a:r>
              <a:rPr lang="pt-B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identificação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crianças e adolescentes fora da escola ou em risco de evasão.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909058" y="3080822"/>
            <a:ext cx="4362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EF75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Casos </a:t>
            </a:r>
          </a:p>
          <a:p>
            <a:r>
              <a:rPr lang="pt-BR" b="1" dirty="0">
                <a:solidFill>
                  <a:srgbClr val="EF75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Após o alerta ser </a:t>
            </a:r>
            <a:r>
              <a:rPr lang="pt-BR" b="1" dirty="0" smtClean="0">
                <a:solidFill>
                  <a:srgbClr val="EF75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verificado e aceito </a:t>
            </a:r>
            <a:r>
              <a:rPr lang="pt-BR" b="1" dirty="0">
                <a:solidFill>
                  <a:srgbClr val="EF75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pelo município, ele automaticamente se transforma em um caso.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909058" y="4703686"/>
            <a:ext cx="5279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(Re)matrículas realizadas</a:t>
            </a:r>
          </a:p>
          <a:p>
            <a:r>
              <a:rPr lang="pt-BR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Reinserção da criança/adolescente no </a:t>
            </a:r>
            <a:r>
              <a:rPr lang="pt-BR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educacional</a:t>
            </a:r>
            <a:r>
              <a:rPr lang="pt-BR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997240" y="5911229"/>
            <a:ext cx="4734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plataforma –  </a:t>
            </a:r>
            <a:r>
              <a:rPr lang="pt-B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referência - </a:t>
            </a:r>
            <a:r>
              <a:rPr lang="pt-BR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6/11/2022</a:t>
            </a:r>
            <a:endParaRPr lang="pt-B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-124182" y="24150"/>
            <a:ext cx="948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estratégia no Brasil</a:t>
            </a:r>
            <a:endParaRPr lang="pt-BR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724480" y="1545420"/>
          <a:ext cx="5712896" cy="474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03112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Ondulado 3"/>
          <p:cNvSpPr/>
          <p:nvPr/>
        </p:nvSpPr>
        <p:spPr>
          <a:xfrm>
            <a:off x="-127911" y="1415780"/>
            <a:ext cx="6136472" cy="3914529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t-BR" sz="3600" b="1" dirty="0">
                <a:solidFill>
                  <a:srgbClr val="002060"/>
                </a:solidFill>
              </a:rPr>
              <a:t>Recomposição/ recuperação de aprendizagens:</a:t>
            </a:r>
          </a:p>
        </p:txBody>
      </p:sp>
      <p:sp>
        <p:nvSpPr>
          <p:cNvPr id="16" name="Ondulado 15"/>
          <p:cNvSpPr/>
          <p:nvPr/>
        </p:nvSpPr>
        <p:spPr>
          <a:xfrm>
            <a:off x="6008561" y="1415781"/>
            <a:ext cx="6183439" cy="3914529"/>
          </a:xfrm>
          <a:prstGeom prst="wave">
            <a:avLst/>
          </a:prstGeom>
          <a:solidFill>
            <a:srgbClr val="FDC4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t-BR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Conjunto </a:t>
            </a:r>
            <a:r>
              <a:rPr lang="pt-BR" b="1" dirty="0">
                <a:solidFill>
                  <a:srgbClr val="002060"/>
                </a:solidFill>
                <a:ea typeface="Calibri" panose="020F0502020204030204" pitchFamily="34" charset="0"/>
              </a:rPr>
              <a:t>de estratégias </a:t>
            </a:r>
            <a:r>
              <a:rPr lang="pt-BR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visando garantir as </a:t>
            </a:r>
            <a:r>
              <a:rPr lang="pt-BR" b="1" dirty="0">
                <a:solidFill>
                  <a:srgbClr val="002060"/>
                </a:solidFill>
                <a:ea typeface="Calibri" panose="020F0502020204030204" pitchFamily="34" charset="0"/>
              </a:rPr>
              <a:t>aprendizagens comprometidas durante o período de distanciamento social, tendo por foco a redução das desigualdades educacionais e o desenvolvimento de conhecimentos, habilidades e competências </a:t>
            </a:r>
            <a:r>
              <a:rPr lang="pt-BR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adequadas a </a:t>
            </a:r>
            <a:r>
              <a:rPr lang="pt-BR" b="1" dirty="0">
                <a:solidFill>
                  <a:srgbClr val="002060"/>
                </a:solidFill>
                <a:ea typeface="Calibri" panose="020F0502020204030204" pitchFamily="34" charset="0"/>
              </a:rPr>
              <a:t>cada etapa.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180284732"/>
              </p:ext>
            </p:extLst>
          </p:nvPr>
        </p:nvGraphicFramePr>
        <p:xfrm>
          <a:off x="1353211" y="207234"/>
          <a:ext cx="8683924" cy="6022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Seta para a direita 17"/>
          <p:cNvSpPr/>
          <p:nvPr/>
        </p:nvSpPr>
        <p:spPr>
          <a:xfrm rot="19442218">
            <a:off x="6530333" y="2373848"/>
            <a:ext cx="471108" cy="21064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9" name="Seta para a direita 18"/>
          <p:cNvSpPr/>
          <p:nvPr/>
        </p:nvSpPr>
        <p:spPr>
          <a:xfrm rot="1610151">
            <a:off x="6600766" y="3730870"/>
            <a:ext cx="470601" cy="21661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0" name="Seta para a direita 19"/>
          <p:cNvSpPr/>
          <p:nvPr/>
        </p:nvSpPr>
        <p:spPr>
          <a:xfrm rot="5400000">
            <a:off x="5516339" y="4413146"/>
            <a:ext cx="461003" cy="20648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1" name="Seta para a direita 20"/>
          <p:cNvSpPr/>
          <p:nvPr/>
        </p:nvSpPr>
        <p:spPr>
          <a:xfrm rot="16200000">
            <a:off x="5457538" y="1803234"/>
            <a:ext cx="471108" cy="21064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Seta para a direita 21"/>
          <p:cNvSpPr/>
          <p:nvPr/>
        </p:nvSpPr>
        <p:spPr>
          <a:xfrm rot="12563639">
            <a:off x="4329393" y="2447407"/>
            <a:ext cx="471108" cy="21064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3" name="Seta para a direita 22"/>
          <p:cNvSpPr/>
          <p:nvPr/>
        </p:nvSpPr>
        <p:spPr>
          <a:xfrm rot="8805144">
            <a:off x="4327209" y="3748215"/>
            <a:ext cx="471108" cy="21064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Retângulo arredondado 12"/>
          <p:cNvSpPr/>
          <p:nvPr/>
        </p:nvSpPr>
        <p:spPr>
          <a:xfrm>
            <a:off x="263559" y="4177829"/>
            <a:ext cx="2745472" cy="1960505"/>
          </a:xfrm>
          <a:prstGeom prst="roundRect">
            <a:avLst/>
          </a:prstGeom>
          <a:gradFill>
            <a:gsLst>
              <a:gs pos="0">
                <a:srgbClr val="EF7511"/>
              </a:gs>
              <a:gs pos="100000">
                <a:srgbClr val="FDC467"/>
              </a:gs>
            </a:gsLst>
            <a:lin ang="162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>
                <a:solidFill>
                  <a:prstClr val="white"/>
                </a:solidFill>
              </a:rPr>
              <a:t>Concepção de educação</a:t>
            </a:r>
            <a:endParaRPr lang="pt-BR" sz="4000" b="1" dirty="0">
              <a:solidFill>
                <a:prstClr val="white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74" y="156647"/>
            <a:ext cx="5834600" cy="586490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43217" y="650729"/>
            <a:ext cx="2150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>
                <a:solidFill>
                  <a:srgbClr val="002060"/>
                </a:solidFill>
              </a:rPr>
              <a:t>O que conseguimos </a:t>
            </a:r>
            <a:r>
              <a:rPr lang="pt-BR" b="1" dirty="0">
                <a:solidFill>
                  <a:srgbClr val="002060"/>
                </a:solidFill>
              </a:rPr>
              <a:t>ensinar</a:t>
            </a:r>
            <a:r>
              <a:rPr lang="pt-BR" dirty="0">
                <a:solidFill>
                  <a:srgbClr val="002060"/>
                </a:solidFill>
              </a:rPr>
              <a:t>?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525277" y="2729179"/>
            <a:ext cx="1507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>
                <a:solidFill>
                  <a:srgbClr val="002060"/>
                </a:solidFill>
              </a:rPr>
              <a:t>O que o aluno consegue </a:t>
            </a:r>
            <a:r>
              <a:rPr lang="pt-BR" b="1" dirty="0">
                <a:solidFill>
                  <a:srgbClr val="002060"/>
                </a:solidFill>
              </a:rPr>
              <a:t>aprender</a:t>
            </a:r>
            <a:r>
              <a:rPr lang="pt-BR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9" name="Retângulo 8"/>
          <p:cNvSpPr/>
          <p:nvPr/>
        </p:nvSpPr>
        <p:spPr>
          <a:xfrm>
            <a:off x="6143217" y="4686767"/>
            <a:ext cx="1726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>
                <a:solidFill>
                  <a:srgbClr val="002060"/>
                </a:solidFill>
              </a:rPr>
              <a:t>Qual é o papel da </a:t>
            </a:r>
            <a:r>
              <a:rPr lang="pt-BR" b="1" dirty="0">
                <a:solidFill>
                  <a:srgbClr val="002060"/>
                </a:solidFill>
              </a:rPr>
              <a:t>escola</a:t>
            </a:r>
            <a:r>
              <a:rPr lang="pt-BR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580681" y="2365913"/>
            <a:ext cx="1221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>
                <a:solidFill>
                  <a:srgbClr val="002060"/>
                </a:solidFill>
              </a:rPr>
              <a:t>Qual é o papel da </a:t>
            </a:r>
            <a:r>
              <a:rPr lang="pt-BR" b="1" dirty="0">
                <a:solidFill>
                  <a:srgbClr val="002060"/>
                </a:solidFill>
              </a:rPr>
              <a:t>família</a:t>
            </a:r>
            <a:r>
              <a:rPr lang="pt-BR" dirty="0">
                <a:solidFill>
                  <a:srgbClr val="002060"/>
                </a:solidFill>
              </a:rPr>
              <a:t>? 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22" y="860523"/>
            <a:ext cx="10055814" cy="5551647"/>
          </a:xfrm>
          <a:prstGeom prst="rect">
            <a:avLst/>
          </a:prstGeom>
        </p:spPr>
      </p:pic>
      <p:sp>
        <p:nvSpPr>
          <p:cNvPr id="19" name="Retângulo arredondado 18"/>
          <p:cNvSpPr/>
          <p:nvPr/>
        </p:nvSpPr>
        <p:spPr>
          <a:xfrm>
            <a:off x="364964" y="172972"/>
            <a:ext cx="5551203" cy="1008459"/>
          </a:xfrm>
          <a:prstGeom prst="roundRect">
            <a:avLst/>
          </a:prstGeom>
          <a:solidFill>
            <a:srgbClr val="FBDBE9"/>
          </a:solidFill>
          <a:ln>
            <a:solidFill>
              <a:srgbClr val="57B7C7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rgbClr val="0070C0"/>
                </a:solidFill>
              </a:rPr>
              <a:t>Educação &amp; </a:t>
            </a:r>
          </a:p>
          <a:p>
            <a:r>
              <a:rPr lang="pt-BR" sz="2400" dirty="0" smtClean="0">
                <a:solidFill>
                  <a:srgbClr val="0070C0"/>
                </a:solidFill>
              </a:rPr>
              <a:t>Desenvolvimento pleno da pessoa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57390" y="191986"/>
            <a:ext cx="8522609" cy="87686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Kozuka Gothic Pro B" panose="020B0800000000000000" pitchFamily="34" charset="-128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64" y="124810"/>
            <a:ext cx="6909407" cy="616491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2920" y="2752344"/>
            <a:ext cx="2377440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Educação Infantil</a:t>
            </a:r>
            <a:r>
              <a:rPr lang="pt-BR" dirty="0" smtClean="0">
                <a:solidFill>
                  <a:srgbClr val="0070C0"/>
                </a:solidFill>
              </a:rPr>
              <a:t/>
            </a:r>
            <a:br>
              <a:rPr lang="pt-BR" dirty="0" smtClean="0">
                <a:solidFill>
                  <a:srgbClr val="0070C0"/>
                </a:solidFill>
              </a:rPr>
            </a:br>
            <a:r>
              <a:rPr lang="pt-BR" dirty="0" smtClean="0">
                <a:solidFill>
                  <a:srgbClr val="0070C0"/>
                </a:solidFill>
              </a:rPr>
              <a:t>    Creche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    Pré-escola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651927" y="191986"/>
            <a:ext cx="2377440" cy="1200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Ensino Fundamental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   Ciclo da Alfabetização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   Anos Iniciais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   Anos Fundamentais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988538" y="2528027"/>
            <a:ext cx="2377440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Ensino Médio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988135" y="4938346"/>
            <a:ext cx="2377440" cy="369332"/>
          </a:xfrm>
          <a:prstGeom prst="rect">
            <a:avLst/>
          </a:prstGeom>
          <a:noFill/>
          <a:ln w="38100">
            <a:solidFill>
              <a:srgbClr val="FC24E7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Ensino Superior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2" name="Retângulo arredondado 31"/>
          <p:cNvSpPr/>
          <p:nvPr/>
        </p:nvSpPr>
        <p:spPr>
          <a:xfrm>
            <a:off x="106644" y="5088808"/>
            <a:ext cx="3651540" cy="11325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rgbClr val="0070C0"/>
                </a:solidFill>
              </a:rPr>
              <a:t>Processo de </a:t>
            </a:r>
          </a:p>
          <a:p>
            <a:r>
              <a:rPr lang="pt-BR" sz="2400" dirty="0" smtClean="0">
                <a:solidFill>
                  <a:srgbClr val="0070C0"/>
                </a:solidFill>
              </a:rPr>
              <a:t>ensino-aprendizagem</a:t>
            </a:r>
            <a:endParaRPr lang="pt-BR" sz="2400" dirty="0">
              <a:solidFill>
                <a:srgbClr val="0070C0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81493" y="434141"/>
            <a:ext cx="11029616" cy="64701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endParaRPr lang="pt-BR" sz="3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56862620"/>
              </p:ext>
            </p:extLst>
          </p:nvPr>
        </p:nvGraphicFramePr>
        <p:xfrm>
          <a:off x="2435143" y="4922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tângulo arredondado 13"/>
          <p:cNvSpPr/>
          <p:nvPr/>
        </p:nvSpPr>
        <p:spPr>
          <a:xfrm>
            <a:off x="404261" y="973895"/>
            <a:ext cx="1347537" cy="4531022"/>
          </a:xfrm>
          <a:prstGeom prst="roundRect">
            <a:avLst/>
          </a:prstGeom>
          <a:solidFill>
            <a:srgbClr val="57B7C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lvl="1" algn="ctr"/>
            <a:r>
              <a:rPr lang="pt-BR" sz="2800" dirty="0">
                <a:solidFill>
                  <a:srgbClr val="002060"/>
                </a:solidFill>
              </a:rPr>
              <a:t>Planejamento do processo de </a:t>
            </a:r>
            <a:r>
              <a:rPr lang="pt-BR" sz="2800" dirty="0" smtClean="0">
                <a:solidFill>
                  <a:srgbClr val="002060"/>
                </a:solidFill>
              </a:rPr>
              <a:t>ensino-aprendizagem </a:t>
            </a: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676" y="-242766"/>
            <a:ext cx="4712370" cy="4314142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0" y="2491338"/>
            <a:ext cx="1346249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1A3260"/>
                </a:solidFill>
                <a:cs typeface="Arial" pitchFamily="34" charset="0"/>
              </a:rPr>
              <a:t>Associação civil, sem fins lucrativos, </a:t>
            </a:r>
            <a:r>
              <a:rPr lang="pt-BR" sz="1400" dirty="0" smtClean="0">
                <a:solidFill>
                  <a:srgbClr val="1A3260"/>
                </a:solidFill>
                <a:cs typeface="Arial" pitchFamily="34" charset="0"/>
              </a:rPr>
              <a:t>fundada </a:t>
            </a:r>
            <a:r>
              <a:rPr lang="pt-BR" sz="1400" dirty="0">
                <a:solidFill>
                  <a:srgbClr val="1A3260"/>
                </a:solidFill>
                <a:cs typeface="Arial" pitchFamily="34" charset="0"/>
              </a:rPr>
              <a:t>em 10 de outubro de 1986</a:t>
            </a:r>
            <a:r>
              <a:rPr lang="pt-BR" sz="1400" dirty="0" smtClean="0">
                <a:solidFill>
                  <a:srgbClr val="1A3260"/>
                </a:solidFill>
                <a:cs typeface="Arial" pitchFamily="34" charset="0"/>
              </a:rPr>
              <a:t>.</a:t>
            </a:r>
            <a:r>
              <a:rPr lang="pt-BR" sz="1400" dirty="0" smtClean="0">
                <a:solidFill>
                  <a:srgbClr val="FF9933"/>
                </a:solidFill>
                <a:cs typeface="Arial" pitchFamily="34" charset="0"/>
              </a:rPr>
              <a:t> </a:t>
            </a:r>
            <a:endParaRPr lang="pt-BR" sz="1400" dirty="0">
              <a:solidFill>
                <a:srgbClr val="FF9933"/>
              </a:solidFill>
              <a:cs typeface="Arial" pitchFamily="34" charset="0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191589749"/>
              </p:ext>
            </p:extLst>
          </p:nvPr>
        </p:nvGraphicFramePr>
        <p:xfrm>
          <a:off x="2036391" y="973894"/>
          <a:ext cx="4637364" cy="540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tângulo arredondado 14"/>
          <p:cNvSpPr/>
          <p:nvPr/>
        </p:nvSpPr>
        <p:spPr>
          <a:xfrm>
            <a:off x="2690188" y="5066284"/>
            <a:ext cx="5566826" cy="11657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b="1" dirty="0">
                <a:solidFill>
                  <a:srgbClr val="00B050"/>
                </a:solidFill>
                <a:cs typeface="Arial" panose="020B0604020202020204" pitchFamily="34" charset="0"/>
              </a:rPr>
              <a:t>Missão</a:t>
            </a:r>
          </a:p>
          <a:p>
            <a:pPr lvl="0"/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Articular, mobilizar e integrar os dirigentes municipais de educação para construir e defender a educação pública com qualidade social.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7089654" y="2232258"/>
            <a:ext cx="4777475" cy="25301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rgbClr val="7030A0"/>
                </a:solidFill>
                <a:cs typeface="Arial" panose="020B0604020202020204" pitchFamily="34" charset="0"/>
              </a:rPr>
              <a:t>Visão</a:t>
            </a:r>
            <a:r>
              <a:rPr lang="pt-BR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</a:p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Ser referência na proposição e em processos de construção, implementação e gestão de políticas educacionais, sendo reconhecida e acreditada nacionalmente como defensora e interlocutora inconteste do direito dos cidadãos a uma educação pública com qualidade e equidade.</a:t>
            </a:r>
            <a:endParaRPr lang="pt-BR" dirty="0"/>
          </a:p>
        </p:txBody>
      </p:sp>
      <p:sp>
        <p:nvSpPr>
          <p:cNvPr id="17" name="Oval 16"/>
          <p:cNvSpPr/>
          <p:nvPr/>
        </p:nvSpPr>
        <p:spPr>
          <a:xfrm>
            <a:off x="6998626" y="1774846"/>
            <a:ext cx="530633" cy="4899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69" y="124810"/>
            <a:ext cx="5911403" cy="604852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098350" y="774040"/>
            <a:ext cx="1400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Conhecimento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6559787" y="954288"/>
            <a:ext cx="11089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Pensamento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científico, </a:t>
            </a: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crítico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criativo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87908" y="2683502"/>
            <a:ext cx="2228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Competências gerais da BNCC</a:t>
            </a:r>
            <a:endParaRPr lang="pt-BR" sz="2400" b="1" dirty="0"/>
          </a:p>
        </p:txBody>
      </p:sp>
      <p:sp>
        <p:nvSpPr>
          <p:cNvPr id="10" name="Retângulo 9"/>
          <p:cNvSpPr/>
          <p:nvPr/>
        </p:nvSpPr>
        <p:spPr>
          <a:xfrm>
            <a:off x="7273423" y="2115866"/>
            <a:ext cx="1200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Repertório cultural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114244" y="3714785"/>
            <a:ext cx="13017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Comunicação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342270" y="4580032"/>
            <a:ext cx="1343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Cultura digital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182818" y="4860085"/>
            <a:ext cx="1238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Trabalho e projeto de vida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972706" y="3474429"/>
            <a:ext cx="1588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Autoconhecimento </a:t>
            </a: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autocuidado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087371" y="2146643"/>
            <a:ext cx="1381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Empatia e cooperação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794300" y="1225879"/>
            <a:ext cx="1672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Responsabilidade 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cidadania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808995" y="4685884"/>
            <a:ext cx="1403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Argumentação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="" xmlns:a16="http://schemas.microsoft.com/office/drawing/2014/main" id="{0206DBE2-FC4D-4621-9F36-ED4FFA57C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885360"/>
              </p:ext>
            </p:extLst>
          </p:nvPr>
        </p:nvGraphicFramePr>
        <p:xfrm>
          <a:off x="4585522" y="124810"/>
          <a:ext cx="7777166" cy="5744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tângulo arredondado 16"/>
          <p:cNvSpPr/>
          <p:nvPr/>
        </p:nvSpPr>
        <p:spPr>
          <a:xfrm>
            <a:off x="292128" y="231776"/>
            <a:ext cx="3237455" cy="1231264"/>
          </a:xfrm>
          <a:prstGeom prst="roundRect">
            <a:avLst/>
          </a:prstGeom>
          <a:solidFill>
            <a:srgbClr val="57B7C7"/>
          </a:solidFill>
          <a:ln>
            <a:solidFill>
              <a:srgbClr val="57B7C7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prstClr val="white"/>
                </a:solidFill>
              </a:rPr>
              <a:t>A BNCC contém:</a:t>
            </a:r>
            <a:endParaRPr lang="pt-BR" sz="3200" b="1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3" y="2952810"/>
            <a:ext cx="5902817" cy="338070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74962" y="554929"/>
            <a:ext cx="8914758" cy="5866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endParaRPr lang="pt-BR" sz="20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Google Shape;476;p46"/>
          <p:cNvSpPr/>
          <p:nvPr/>
        </p:nvSpPr>
        <p:spPr>
          <a:xfrm>
            <a:off x="412122" y="2449289"/>
            <a:ext cx="5237907" cy="4212766"/>
          </a:xfrm>
          <a:prstGeom prst="rect">
            <a:avLst/>
          </a:prstGeom>
          <a:noFill/>
          <a:ln>
            <a:noFill/>
          </a:ln>
          <a:effectLst>
            <a:outerShdw blurRad="57150" dist="19050" dir="16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2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325800" y="98962"/>
          <a:ext cx="8690543" cy="5993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/>
          </p:nvPr>
        </p:nvGraphicFramePr>
        <p:xfrm>
          <a:off x="274962" y="274704"/>
          <a:ext cx="2952124" cy="203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Imagem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476;p46"/>
          <p:cNvSpPr/>
          <p:nvPr/>
        </p:nvSpPr>
        <p:spPr>
          <a:xfrm>
            <a:off x="412122" y="2449289"/>
            <a:ext cx="5237907" cy="4212766"/>
          </a:xfrm>
          <a:prstGeom prst="rect">
            <a:avLst/>
          </a:prstGeom>
          <a:noFill/>
          <a:ln>
            <a:noFill/>
          </a:ln>
          <a:effectLst>
            <a:outerShdw blurRad="57150" dist="19050" dir="16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2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3443165" y="162041"/>
          <a:ext cx="4799314" cy="72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/>
          </p:nvPr>
        </p:nvGraphicFramePr>
        <p:xfrm>
          <a:off x="2704904" y="1269361"/>
          <a:ext cx="7060117" cy="4755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tângulo 3"/>
          <p:cNvSpPr/>
          <p:nvPr/>
        </p:nvSpPr>
        <p:spPr>
          <a:xfrm>
            <a:off x="2589556" y="2515225"/>
            <a:ext cx="7558995" cy="3648607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xão reta unidirecional 8"/>
          <p:cNvCxnSpPr/>
          <p:nvPr/>
        </p:nvCxnSpPr>
        <p:spPr>
          <a:xfrm flipH="1" flipV="1">
            <a:off x="2068411" y="4313593"/>
            <a:ext cx="52114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12122" y="3938084"/>
            <a:ext cx="1656289" cy="86573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92418" y="4038343"/>
            <a:ext cx="1541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Competências específicas</a:t>
            </a:r>
            <a:endParaRPr lang="pt-BR" dirty="0"/>
          </a:p>
        </p:txBody>
      </p:sp>
      <p:sp>
        <p:nvSpPr>
          <p:cNvPr id="15" name="Oval 14"/>
          <p:cNvSpPr/>
          <p:nvPr/>
        </p:nvSpPr>
        <p:spPr>
          <a:xfrm>
            <a:off x="118403" y="1137055"/>
            <a:ext cx="2265092" cy="2044526"/>
          </a:xfrm>
          <a:prstGeom prst="ellipse">
            <a:avLst/>
          </a:prstGeom>
          <a:solidFill>
            <a:srgbClr val="F48C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Competências gerais</a:t>
            </a:r>
            <a:endParaRPr lang="pt-BR" b="1" dirty="0"/>
          </a:p>
        </p:txBody>
      </p:sp>
      <p:cxnSp>
        <p:nvCxnSpPr>
          <p:cNvPr id="23" name="Conexão reta unidirecional 22"/>
          <p:cNvCxnSpPr>
            <a:stCxn id="13" idx="0"/>
            <a:endCxn id="15" idx="4"/>
          </p:cNvCxnSpPr>
          <p:nvPr/>
        </p:nvCxnSpPr>
        <p:spPr>
          <a:xfrm flipV="1">
            <a:off x="1240267" y="3181581"/>
            <a:ext cx="10682" cy="7565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6569643" y="2650060"/>
            <a:ext cx="3387143" cy="32712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xão reta unidirecional 31"/>
          <p:cNvCxnSpPr>
            <a:endCxn id="34" idx="1"/>
          </p:cNvCxnSpPr>
          <p:nvPr/>
        </p:nvCxnSpPr>
        <p:spPr>
          <a:xfrm>
            <a:off x="9931371" y="4262907"/>
            <a:ext cx="83480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edondar Retângulo de Canto Diagonal 23"/>
          <p:cNvSpPr/>
          <p:nvPr/>
        </p:nvSpPr>
        <p:spPr>
          <a:xfrm>
            <a:off x="10775147" y="3938084"/>
            <a:ext cx="1211520" cy="660631"/>
          </a:xfrm>
          <a:prstGeom prst="round2Diag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10766175" y="4078241"/>
            <a:ext cx="139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Habilidades</a:t>
            </a:r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>
            <a:off x="10518643" y="2228490"/>
            <a:ext cx="1637765" cy="86073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cxnSp>
        <p:nvCxnSpPr>
          <p:cNvPr id="39" name="Conexão reta unidirecional 38"/>
          <p:cNvCxnSpPr/>
          <p:nvPr/>
        </p:nvCxnSpPr>
        <p:spPr>
          <a:xfrm flipV="1">
            <a:off x="11333625" y="3140438"/>
            <a:ext cx="10682" cy="75650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10573665" y="2302321"/>
            <a:ext cx="1541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Competências específicas</a:t>
            </a:r>
            <a:endParaRPr lang="pt-BR" dirty="0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5445835" y="3946116"/>
            <a:ext cx="6497053" cy="1540042"/>
          </a:xfrm>
          <a:prstGeom prst="roundRect">
            <a:avLst/>
          </a:prstGeom>
          <a:solidFill>
            <a:srgbClr val="A4D8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Alguns resultados da 8ª onda da pesquisa da Undime sobre a educação na pandemia</a:t>
            </a:r>
            <a:r>
              <a:rPr lang="pt-BR" sz="2800" dirty="0" smtClean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(julho/ 22)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4581">
            <a:off x="1293617" y="420066"/>
            <a:ext cx="4572000" cy="4953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62C6DCDE-C41B-41F2-B7BB-F96A596F5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283694"/>
              </p:ext>
            </p:extLst>
          </p:nvPr>
        </p:nvGraphicFramePr>
        <p:xfrm>
          <a:off x="656822" y="1554347"/>
          <a:ext cx="10370838" cy="431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22C69F70-3A6E-4415-8CD4-F94045C2E682}"/>
              </a:ext>
            </a:extLst>
          </p:cNvPr>
          <p:cNvSpPr txBox="1"/>
          <p:nvPr/>
        </p:nvSpPr>
        <p:spPr>
          <a:xfrm>
            <a:off x="955728" y="5980257"/>
            <a:ext cx="7611543" cy="27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95" dirty="0">
                <a:solidFill>
                  <a:srgbClr val="002060"/>
                </a:solidFill>
              </a:rPr>
              <a:t>N. casos: 3.245 respondentes, mas com exclusão de redes que eventualmente não oferecem alguma etapa de ensino.</a:t>
            </a:r>
          </a:p>
        </p:txBody>
      </p:sp>
      <p:sp>
        <p:nvSpPr>
          <p:cNvPr id="18" name="Retângulo 3">
            <a:extLst>
              <a:ext uri="{FF2B5EF4-FFF2-40B4-BE49-F238E27FC236}">
                <a16:creationId xmlns:a16="http://schemas.microsoft.com/office/drawing/2014/main" xmlns="" id="{E5C173E3-F737-460A-AFFA-63720EF14735}"/>
              </a:ext>
            </a:extLst>
          </p:cNvPr>
          <p:cNvSpPr/>
          <p:nvPr/>
        </p:nvSpPr>
        <p:spPr>
          <a:xfrm>
            <a:off x="2302845" y="394464"/>
            <a:ext cx="7697013" cy="487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pt-BR" sz="2391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4581">
            <a:off x="257636" y="235299"/>
            <a:ext cx="1160526" cy="1257236"/>
          </a:xfrm>
          <a:prstGeom prst="rect">
            <a:avLst/>
          </a:prstGeom>
        </p:spPr>
      </p:pic>
      <p:sp>
        <p:nvSpPr>
          <p:cNvPr id="2" name="Retângulo arredondado 1"/>
          <p:cNvSpPr/>
          <p:nvPr/>
        </p:nvSpPr>
        <p:spPr>
          <a:xfrm>
            <a:off x="1921772" y="330041"/>
            <a:ext cx="8626025" cy="914400"/>
          </a:xfrm>
          <a:prstGeom prst="roundRect">
            <a:avLst/>
          </a:prstGeom>
          <a:solidFill>
            <a:srgbClr val="57B7C7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sym typeface="Calibri"/>
              </a:rPr>
              <a:t>Grande maioria das redes respondentes declara que a frequência às aulas presenciais tem sido total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62C6DCDE-C41B-41F2-B7BB-F96A596F5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337838"/>
              </p:ext>
            </p:extLst>
          </p:nvPr>
        </p:nvGraphicFramePr>
        <p:xfrm>
          <a:off x="360609" y="1405009"/>
          <a:ext cx="11710096" cy="4477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72780008-5CC8-6B08-AB8B-D26AE23E7DD0}"/>
              </a:ext>
            </a:extLst>
          </p:cNvPr>
          <p:cNvSpPr txBox="1"/>
          <p:nvPr/>
        </p:nvSpPr>
        <p:spPr>
          <a:xfrm>
            <a:off x="732759" y="6003513"/>
            <a:ext cx="8090319" cy="27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95" dirty="0">
                <a:solidFill>
                  <a:srgbClr val="002060"/>
                </a:solidFill>
              </a:rPr>
              <a:t>N. casos: 3.245 respondentes, mas com exclusão de redes que eventualmente não oferecem AEE em alguma etapa de ensino.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4581">
            <a:off x="257636" y="235299"/>
            <a:ext cx="1160526" cy="1257236"/>
          </a:xfrm>
          <a:prstGeom prst="rect">
            <a:avLst/>
          </a:prstGeom>
        </p:spPr>
      </p:pic>
      <p:sp>
        <p:nvSpPr>
          <p:cNvPr id="18" name="Retângulo arredondado 17"/>
          <p:cNvSpPr/>
          <p:nvPr/>
        </p:nvSpPr>
        <p:spPr>
          <a:xfrm>
            <a:off x="1591492" y="267031"/>
            <a:ext cx="8626025" cy="914400"/>
          </a:xfrm>
          <a:prstGeom prst="roundRect">
            <a:avLst/>
          </a:prstGeom>
          <a:solidFill>
            <a:srgbClr val="57B7C7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sym typeface="Calibri"/>
              </a:rPr>
              <a:t>Maior parte do AEE é ofertado nas próprias escolas ou em organizações parceiras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4581">
            <a:off x="257636" y="235299"/>
            <a:ext cx="1160526" cy="1257236"/>
          </a:xfrm>
          <a:prstGeom prst="rect">
            <a:avLst/>
          </a:prstGeom>
        </p:spPr>
      </p:pic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xmlns="" id="{4EF8D10F-0176-7D5F-3680-3FF1F9E473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384898"/>
              </p:ext>
            </p:extLst>
          </p:nvPr>
        </p:nvGraphicFramePr>
        <p:xfrm>
          <a:off x="837899" y="1731424"/>
          <a:ext cx="10137520" cy="405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D076BA2A-CA51-CE91-6649-FE2A897A7C8B}"/>
              </a:ext>
            </a:extLst>
          </p:cNvPr>
          <p:cNvSpPr txBox="1"/>
          <p:nvPr/>
        </p:nvSpPr>
        <p:spPr>
          <a:xfrm>
            <a:off x="987039" y="5961618"/>
            <a:ext cx="7611543" cy="27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95" dirty="0">
                <a:solidFill>
                  <a:srgbClr val="002060"/>
                </a:solidFill>
              </a:rPr>
              <a:t>N. casos: 3.245 respondentes, mas com exclusão de redes que eventualmente não oferecem alguma etapa de ensino).</a:t>
            </a:r>
          </a:p>
        </p:txBody>
      </p:sp>
      <p:sp>
        <p:nvSpPr>
          <p:cNvPr id="25" name="Retângulo arredondado 24"/>
          <p:cNvSpPr/>
          <p:nvPr/>
        </p:nvSpPr>
        <p:spPr>
          <a:xfrm>
            <a:off x="1636390" y="256102"/>
            <a:ext cx="8712796" cy="1330264"/>
          </a:xfrm>
          <a:prstGeom prst="roundRect">
            <a:avLst/>
          </a:prstGeom>
          <a:solidFill>
            <a:srgbClr val="57B7C7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sym typeface="Calibri"/>
              </a:rPr>
              <a:t>Grande maioria dos municípios implementa a estratégia de Busca Ativa Escolar, com incidência menor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sym typeface="Calibri"/>
              </a:rPr>
              <a:t>na 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sym typeface="Calibri"/>
              </a:rPr>
              <a:t>EJA e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sym typeface="Calibri"/>
              </a:rPr>
              <a:t>nos anos 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sym typeface="Calibri"/>
              </a:rPr>
              <a:t>finais do fundamental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4581">
            <a:off x="257636" y="235299"/>
            <a:ext cx="1160526" cy="1257236"/>
          </a:xfrm>
          <a:prstGeom prst="rect">
            <a:avLst/>
          </a:prstGeom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E358D408-B8B6-3235-C38F-CD81BA93D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724749"/>
              </p:ext>
            </p:extLst>
          </p:nvPr>
        </p:nvGraphicFramePr>
        <p:xfrm>
          <a:off x="967414" y="1961726"/>
          <a:ext cx="10137520" cy="3637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4A4956B9-132B-6FE5-39EB-65C34D224165}"/>
              </a:ext>
            </a:extLst>
          </p:cNvPr>
          <p:cNvSpPr txBox="1"/>
          <p:nvPr/>
        </p:nvSpPr>
        <p:spPr>
          <a:xfrm>
            <a:off x="1226183" y="5832991"/>
            <a:ext cx="8090319" cy="27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95" dirty="0"/>
              <a:t>N. casos: 3.245 respondentes, mas com exclusão de redes que eventualmente não oferecem alguma etapa de ensino.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1679776" y="272820"/>
            <a:ext cx="8712796" cy="1330264"/>
          </a:xfrm>
          <a:prstGeom prst="roundRect">
            <a:avLst/>
          </a:prstGeom>
          <a:solidFill>
            <a:srgbClr val="57B7C7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Por volta de 70% das redes respondentes declaram que todas as escolas adaptaram seu PPP ao novo currículo, elaborado a partir da BNCC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4581">
            <a:off x="257636" y="235299"/>
            <a:ext cx="1160526" cy="1257236"/>
          </a:xfrm>
          <a:prstGeom prst="rect">
            <a:avLst/>
          </a:prstGeom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79ACCFE7-5EA0-34D3-8876-AEA280285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017997"/>
              </p:ext>
            </p:extLst>
          </p:nvPr>
        </p:nvGraphicFramePr>
        <p:xfrm>
          <a:off x="967414" y="1961726"/>
          <a:ext cx="10137520" cy="3637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81E4A8B2-9763-F7D9-DBE6-065ADC48152D}"/>
              </a:ext>
            </a:extLst>
          </p:cNvPr>
          <p:cNvSpPr txBox="1"/>
          <p:nvPr/>
        </p:nvSpPr>
        <p:spPr>
          <a:xfrm>
            <a:off x="967414" y="5795432"/>
            <a:ext cx="8090319" cy="27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95" dirty="0">
                <a:solidFill>
                  <a:srgbClr val="002060"/>
                </a:solidFill>
              </a:rPr>
              <a:t>N. casos: 3.245 respondentes, mas com exclusão de redes que eventualmente não oferecem alguma etapa de ensino.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1636390" y="297610"/>
            <a:ext cx="8712796" cy="1330264"/>
          </a:xfrm>
          <a:prstGeom prst="roundRect">
            <a:avLst/>
          </a:prstGeom>
          <a:solidFill>
            <a:srgbClr val="57B7C7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sym typeface="Calibri"/>
              </a:rPr>
              <a:t>O diagnóstico de defasagens está sendo realizado pelas SME com as escolas, ou pelas escolas, mas com algum apoio da SME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65" y="101572"/>
            <a:ext cx="6101540" cy="6131377"/>
          </a:xfrm>
          <a:prstGeom prst="rect">
            <a:avLst/>
          </a:prstGeom>
        </p:spPr>
      </p:pic>
      <p:sp>
        <p:nvSpPr>
          <p:cNvPr id="14" name="Retângulo arredondado 13"/>
          <p:cNvSpPr/>
          <p:nvPr/>
        </p:nvSpPr>
        <p:spPr>
          <a:xfrm>
            <a:off x="117605" y="4439318"/>
            <a:ext cx="2534155" cy="1793631"/>
          </a:xfrm>
          <a:prstGeom prst="roundRect">
            <a:avLst/>
          </a:prstGeom>
          <a:solidFill>
            <a:srgbClr val="57B7C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3200" b="1" dirty="0" smtClean="0">
                <a:solidFill>
                  <a:srgbClr val="002060"/>
                </a:solidFill>
              </a:rPr>
              <a:t>Educação como direito</a:t>
            </a:r>
            <a:endParaRPr lang="pt-BR" sz="3200" b="1" dirty="0">
              <a:solidFill>
                <a:srgbClr val="00206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4581">
            <a:off x="257636" y="235299"/>
            <a:ext cx="1160526" cy="1257236"/>
          </a:xfrm>
          <a:prstGeom prst="rect">
            <a:avLst/>
          </a:prstGeom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70DFB8FB-6E31-3270-3C5A-00C2A5634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89370"/>
              </p:ext>
            </p:extLst>
          </p:nvPr>
        </p:nvGraphicFramePr>
        <p:xfrm>
          <a:off x="967414" y="1961726"/>
          <a:ext cx="10137520" cy="3637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26E34241-C80C-9DF0-E711-A17F04EA93B2}"/>
              </a:ext>
            </a:extLst>
          </p:cNvPr>
          <p:cNvSpPr txBox="1"/>
          <p:nvPr/>
        </p:nvSpPr>
        <p:spPr>
          <a:xfrm>
            <a:off x="1187546" y="5836500"/>
            <a:ext cx="8090319" cy="27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95" dirty="0">
                <a:solidFill>
                  <a:srgbClr val="002060"/>
                </a:solidFill>
              </a:rPr>
              <a:t>N. casos: 3.245 respondentes, mas com exclusão de redes que eventualmente não oferecem alguma etapa de ensino.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1739602" y="198785"/>
            <a:ext cx="9063026" cy="1330264"/>
          </a:xfrm>
          <a:prstGeom prst="roundRect">
            <a:avLst/>
          </a:prstGeom>
          <a:solidFill>
            <a:srgbClr val="57B7C7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sym typeface="Calibri"/>
              </a:rPr>
              <a:t>A grande maioria das redes respondentes diz estar elaborando as estratégias de recomposição/ recuperação da aprendizagem com as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sym typeface="Calibri"/>
              </a:rPr>
              <a:t>escolas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4581">
            <a:off x="257636" y="235299"/>
            <a:ext cx="1160526" cy="125723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22C69F70-3A6E-4415-8CD4-F94045C2E682}"/>
              </a:ext>
            </a:extLst>
          </p:cNvPr>
          <p:cNvSpPr txBox="1"/>
          <p:nvPr/>
        </p:nvSpPr>
        <p:spPr>
          <a:xfrm>
            <a:off x="1367852" y="5820223"/>
            <a:ext cx="7798382" cy="27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95" dirty="0">
                <a:solidFill>
                  <a:srgbClr val="002060"/>
                </a:solidFill>
              </a:rPr>
              <a:t>N. casos: 3.245 respondentes, mas com exclusão de redes que eventualmente não oferecem alguma etapa de ensino.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xmlns="" id="{8DF366D4-5718-FFD7-633C-CFF4554A6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244203"/>
              </p:ext>
            </p:extLst>
          </p:nvPr>
        </p:nvGraphicFramePr>
        <p:xfrm>
          <a:off x="967414" y="1961726"/>
          <a:ext cx="10137520" cy="3637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arredondado 18"/>
          <p:cNvSpPr/>
          <p:nvPr/>
        </p:nvSpPr>
        <p:spPr>
          <a:xfrm>
            <a:off x="1636390" y="297610"/>
            <a:ext cx="9063026" cy="1330264"/>
          </a:xfrm>
          <a:prstGeom prst="roundRect">
            <a:avLst/>
          </a:prstGeom>
          <a:solidFill>
            <a:srgbClr val="57B7C7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sym typeface="Calibri"/>
              </a:rPr>
              <a:t>As redes respondentes parecem se dividir entre atividades de recomposição/ recuperação de aprendizagem de turno e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sym typeface="Calibri"/>
              </a:rPr>
              <a:t>contraturno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sym typeface="Calibri"/>
              </a:rPr>
              <a:t> escolar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73815E17-9155-4BED-8656-7CDA593ECC1B}"/>
              </a:ext>
            </a:extLst>
          </p:cNvPr>
          <p:cNvSpPr/>
          <p:nvPr/>
        </p:nvSpPr>
        <p:spPr>
          <a:xfrm>
            <a:off x="6803218" y="1434012"/>
            <a:ext cx="3760520" cy="113877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pt-BR" sz="2800" b="1" dirty="0">
                <a:solidFill>
                  <a:schemeClr val="bg1"/>
                </a:solidFill>
              </a:rPr>
              <a:t>Siga a Undime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2800" b="1" dirty="0"/>
              <a:t>nas mídias sociais:</a:t>
            </a:r>
          </a:p>
          <a:p>
            <a:pPr lvl="0" algn="ctr">
              <a:buClr>
                <a:schemeClr val="dk1"/>
              </a:buClr>
              <a:buSzPts val="1100"/>
            </a:pPr>
            <a:endParaRPr lang="pt-BR" sz="1200" b="1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DEBDED1-5F25-4F76-B8FC-AB6C0BC83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8" y="1434012"/>
            <a:ext cx="4084441" cy="197179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A9EFFCC9-E69C-4B89-BF63-F7E51557B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1" y="3824866"/>
            <a:ext cx="4133637" cy="19955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03C39716-715C-42E5-967A-2343701F2ABD}"/>
              </a:ext>
            </a:extLst>
          </p:cNvPr>
          <p:cNvSpPr txBox="1"/>
          <p:nvPr/>
        </p:nvSpPr>
        <p:spPr>
          <a:xfrm>
            <a:off x="385378" y="524522"/>
            <a:ext cx="435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Plataformas Undime: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B827784E-2B78-4620-BB9F-C4D9A6897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030" y="2572785"/>
            <a:ext cx="2800350" cy="238125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57390" y="191986"/>
            <a:ext cx="8522609" cy="87686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Kozuka Gothic Pro B" panose="020B0800000000000000" pitchFamily="34" charset="-128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11761" y="5876390"/>
            <a:ext cx="550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Fonte: Resumo Técnico Censo Escolar 2021 - Inep</a:t>
            </a:r>
            <a:endParaRPr lang="pt-BR" sz="1400" dirty="0">
              <a:solidFill>
                <a:prstClr val="black"/>
              </a:solidFill>
            </a:endParaRPr>
          </a:p>
        </p:txBody>
      </p:sp>
      <p:graphicFrame>
        <p:nvGraphicFramePr>
          <p:cNvPr id="18" name="Gráfico 17"/>
          <p:cNvGraphicFramePr/>
          <p:nvPr>
            <p:extLst/>
          </p:nvPr>
        </p:nvGraphicFramePr>
        <p:xfrm>
          <a:off x="-179727" y="84484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ângulo arredondado 14"/>
          <p:cNvSpPr/>
          <p:nvPr/>
        </p:nvSpPr>
        <p:spPr>
          <a:xfrm>
            <a:off x="151361" y="136020"/>
            <a:ext cx="10686617" cy="8561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4472C4">
                    <a:lumMod val="75000"/>
                  </a:srgbClr>
                </a:solidFill>
                <a:ea typeface="Kozuka Gothic Pro B" panose="020B0800000000000000" pitchFamily="34" charset="-128"/>
                <a:cs typeface="Arial" pitchFamily="34" charset="0"/>
              </a:rPr>
              <a:t>Matrículas</a:t>
            </a:r>
            <a:r>
              <a:rPr lang="en-US" sz="3200" b="1" dirty="0">
                <a:solidFill>
                  <a:srgbClr val="4472C4">
                    <a:lumMod val="75000"/>
                  </a:srgbClr>
                </a:solidFill>
                <a:ea typeface="Kozuka Gothic Pro B" panose="020B0800000000000000" pitchFamily="34" charset="-128"/>
                <a:cs typeface="Arial" pitchFamily="34" charset="0"/>
              </a:rPr>
              <a:t> da </a:t>
            </a:r>
            <a:r>
              <a:rPr lang="en-US" sz="3200" b="1" dirty="0" err="1">
                <a:solidFill>
                  <a:srgbClr val="4472C4">
                    <a:lumMod val="75000"/>
                  </a:srgbClr>
                </a:solidFill>
                <a:ea typeface="Kozuka Gothic Pro B" panose="020B0800000000000000" pitchFamily="34" charset="-128"/>
                <a:cs typeface="Arial" pitchFamily="34" charset="0"/>
              </a:rPr>
              <a:t>Educação</a:t>
            </a:r>
            <a:r>
              <a:rPr lang="en-US" sz="3200" b="1" dirty="0">
                <a:solidFill>
                  <a:srgbClr val="4472C4">
                    <a:lumMod val="75000"/>
                  </a:srgbClr>
                </a:solidFill>
                <a:ea typeface="Kozuka Gothic Pro B" panose="020B0800000000000000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75000"/>
                  </a:srgbClr>
                </a:solidFill>
                <a:ea typeface="Kozuka Gothic Pro B" panose="020B0800000000000000" pitchFamily="34" charset="-128"/>
                <a:cs typeface="Arial" pitchFamily="34" charset="0"/>
              </a:rPr>
              <a:t>Básica</a:t>
            </a:r>
            <a:r>
              <a:rPr lang="en-US" sz="3200" b="1" dirty="0">
                <a:solidFill>
                  <a:srgbClr val="4472C4">
                    <a:lumMod val="75000"/>
                  </a:srgbClr>
                </a:solidFill>
                <a:ea typeface="Kozuka Gothic Pro B" panose="020B0800000000000000" pitchFamily="34" charset="-128"/>
                <a:cs typeface="Arial" pitchFamily="34" charset="0"/>
              </a:rPr>
              <a:t> – 2021</a:t>
            </a:r>
          </a:p>
        </p:txBody>
      </p:sp>
      <p:sp>
        <p:nvSpPr>
          <p:cNvPr id="2" name="Retângulo arredondado 1"/>
          <p:cNvSpPr/>
          <p:nvPr/>
        </p:nvSpPr>
        <p:spPr>
          <a:xfrm>
            <a:off x="9375006" y="3909761"/>
            <a:ext cx="2479313" cy="23004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As matrículas das redes municipais cresceram </a:t>
            </a:r>
          </a:p>
          <a:p>
            <a:r>
              <a:rPr lang="pt-BR" sz="2400" b="1" dirty="0">
                <a:solidFill>
                  <a:srgbClr val="5B9BD5">
                    <a:lumMod val="50000"/>
                  </a:srgbClr>
                </a:solidFill>
              </a:rPr>
              <a:t>1.2</a:t>
            </a:r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pt-BR" sz="2400" dirty="0" err="1">
                <a:solidFill>
                  <a:srgbClr val="5B9BD5">
                    <a:lumMod val="50000"/>
                  </a:srgbClr>
                </a:solidFill>
              </a:rPr>
              <a:t>p.p</a:t>
            </a:r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 em 2021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11761" y="199895"/>
            <a:ext cx="10151382" cy="13497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>
              <a:solidFill>
                <a:prstClr val="black"/>
              </a:solidFill>
              <a:latin typeface="Calibri" panose="020F0502020204030204"/>
              <a:ea typeface="Kozuka Gothic Pro B" panose="020B0800000000000000" pitchFamily="34" charset="-128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11761" y="5876390"/>
            <a:ext cx="550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Fonte: Resumo Técnico Censo Escolar 2021 - Inep</a:t>
            </a:r>
            <a:endParaRPr lang="pt-BR" sz="1400" dirty="0">
              <a:solidFill>
                <a:prstClr val="black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61" y="1525559"/>
            <a:ext cx="7924800" cy="434340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257390" y="191986"/>
            <a:ext cx="8522609" cy="87686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Kozuka Gothic Pro B" panose="020B0800000000000000" pitchFamily="34" charset="-128"/>
              <a:cs typeface="Arial" pitchFamily="34" charset="0"/>
            </a:endParaRPr>
          </a:p>
        </p:txBody>
      </p:sp>
      <p:sp>
        <p:nvSpPr>
          <p:cNvPr id="20" name="Retângulo arredondado 19"/>
          <p:cNvSpPr/>
          <p:nvPr/>
        </p:nvSpPr>
        <p:spPr>
          <a:xfrm>
            <a:off x="257390" y="94383"/>
            <a:ext cx="10686617" cy="11300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rgbClr val="5B9BD5">
                    <a:lumMod val="50000"/>
                  </a:srgbClr>
                </a:solidFill>
                <a:ea typeface="Kozuka Gothic Pro B" panose="020B0800000000000000" pitchFamily="34" charset="-128"/>
                <a:cs typeface="Arial" pitchFamily="34" charset="0"/>
              </a:rPr>
              <a:t>Matrículas na </a:t>
            </a:r>
            <a:r>
              <a:rPr lang="pt-BR" sz="3200" b="1" dirty="0">
                <a:solidFill>
                  <a:srgbClr val="00B050"/>
                </a:solidFill>
                <a:ea typeface="Kozuka Gothic Pro B" panose="020B0800000000000000" pitchFamily="34" charset="-128"/>
                <a:cs typeface="Arial" pitchFamily="34" charset="0"/>
              </a:rPr>
              <a:t>educação básica</a:t>
            </a:r>
            <a:r>
              <a:rPr lang="pt-BR" sz="3200" b="1" dirty="0">
                <a:solidFill>
                  <a:srgbClr val="5B9BD5">
                    <a:lumMod val="50000"/>
                  </a:srgbClr>
                </a:solidFill>
                <a:ea typeface="Kozuka Gothic Pro B" panose="020B0800000000000000" pitchFamily="34" charset="-128"/>
                <a:cs typeface="Arial" pitchFamily="34" charset="0"/>
              </a:rPr>
              <a:t>, por dependência administrativa e localização da escola – 2021</a:t>
            </a:r>
            <a:endParaRPr lang="en-US" sz="3200" b="1" dirty="0">
              <a:solidFill>
                <a:srgbClr val="5B9BD5">
                  <a:lumMod val="50000"/>
                </a:srgbClr>
              </a:solidFill>
              <a:ea typeface="Kozuka Gothic Pro B" panose="020B0800000000000000" pitchFamily="34" charset="-128"/>
              <a:cs typeface="Arial" pitchFamily="34" charset="0"/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9448614" y="3117998"/>
            <a:ext cx="2479313" cy="27709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dirty="0">
                <a:solidFill>
                  <a:srgbClr val="5B9BD5">
                    <a:lumMod val="50000"/>
                  </a:srgbClr>
                </a:solidFill>
              </a:rPr>
              <a:t>A rede municipal apresenta a maior proporção de matrículas em escolas do campo (19,0%).</a:t>
            </a:r>
          </a:p>
          <a:p>
            <a:r>
              <a:rPr lang="pt-BR" sz="2000" dirty="0">
                <a:solidFill>
                  <a:srgbClr val="5B9BD5">
                    <a:lumMod val="50000"/>
                  </a:srgbClr>
                </a:solidFill>
              </a:rPr>
              <a:t>Seguida da federal, com 12,2%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202130" y="-519764"/>
          <a:ext cx="8735461" cy="5936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tângulo arredondado 15"/>
          <p:cNvSpPr/>
          <p:nvPr/>
        </p:nvSpPr>
        <p:spPr>
          <a:xfrm>
            <a:off x="4725003" y="4090065"/>
            <a:ext cx="6939816" cy="216611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57B7C7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rgbClr val="002060"/>
                </a:solidFill>
              </a:rPr>
              <a:t>Políticas para Alfabetização de crianças devem ser construídas e implementadas em Regime de Colaboração, </a:t>
            </a:r>
            <a:r>
              <a:rPr lang="pt-BR" sz="2400" b="1" dirty="0" smtClean="0">
                <a:solidFill>
                  <a:srgbClr val="002060"/>
                </a:solidFill>
              </a:rPr>
              <a:t>garantida a participação das redes municipais</a:t>
            </a:r>
            <a:r>
              <a:rPr lang="pt-BR" sz="2400" dirty="0" smtClean="0">
                <a:solidFill>
                  <a:srgbClr val="002060"/>
                </a:solidFill>
              </a:rPr>
              <a:t>, por meio da Undime e seccionais, desde a sua concepção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47606" y="224777"/>
            <a:ext cx="11029616" cy="5559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b="1" cap="none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361276"/>
              </p:ext>
            </p:extLst>
          </p:nvPr>
        </p:nvGraphicFramePr>
        <p:xfrm>
          <a:off x="447606" y="101572"/>
          <a:ext cx="10130005" cy="597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4484"/>
                <a:gridCol w="1320569"/>
                <a:gridCol w="1269777"/>
                <a:gridCol w="1295175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bg2"/>
                          </a:solidFill>
                          <a:latin typeface="+mn-lt"/>
                        </a:rPr>
                        <a:t>Planejamento e gestão da educação na pandemia</a:t>
                      </a:r>
                      <a:endParaRPr lang="pt-BR" sz="2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Implementação dos protocolos sanitários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Aquisição de uniformes e equipamentos de segurança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Aquisição de materiais didáticos, brinquedos, jogos e equipamentos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Ampliação das condições de acesso à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Aquisição de equipamentos tecnológicos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Realização da</a:t>
                      </a:r>
                      <a:r>
                        <a:rPr lang="pt-BR" sz="1800" b="0" baseline="0" dirty="0" smtClean="0">
                          <a:solidFill>
                            <a:srgbClr val="002060"/>
                          </a:solidFill>
                        </a:rPr>
                        <a:t> Busca Ativa Escolar</a:t>
                      </a:r>
                      <a:endParaRPr lang="pt-BR" sz="18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Oferta de vagas a crianças e estudantes oriundos da rede privada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Reorganização do calendário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Implementação do </a:t>
                      </a:r>
                      <a:r>
                        <a:rPr lang="pt-BR" sz="1800" b="0" i="1" dirty="0" smtClean="0">
                          <a:solidFill>
                            <a:srgbClr val="002060"/>
                          </a:solidFill>
                        </a:rPr>
                        <a:t>curriculum </a:t>
                      </a:r>
                      <a:r>
                        <a:rPr lang="pt-BR" sz="1800" b="0" i="1" dirty="0" err="1" smtClean="0">
                          <a:solidFill>
                            <a:srgbClr val="002060"/>
                          </a:solidFill>
                        </a:rPr>
                        <a:t>continuum</a:t>
                      </a:r>
                      <a:endParaRPr lang="pt-BR" sz="1800" b="0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Acolhimento </a:t>
                      </a:r>
                      <a:r>
                        <a:rPr lang="pt-BR" sz="1800" b="0" dirty="0" err="1" smtClean="0">
                          <a:solidFill>
                            <a:srgbClr val="002060"/>
                          </a:solidFill>
                        </a:rPr>
                        <a:t>socioemocional</a:t>
                      </a:r>
                      <a:endParaRPr lang="pt-BR" sz="18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Implementação</a:t>
                      </a:r>
                      <a:r>
                        <a:rPr lang="pt-BR" sz="1800" b="0" baseline="0" dirty="0" smtClean="0">
                          <a:solidFill>
                            <a:srgbClr val="002060"/>
                          </a:solidFill>
                        </a:rPr>
                        <a:t> dos novos currículos (BNCC) e PPP</a:t>
                      </a:r>
                      <a:endParaRPr lang="pt-BR" sz="18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Avaliação diagnóstica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Recuperação/ recomposição da aprendizagem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0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951545" y="1730459"/>
            <a:ext cx="0" cy="31725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  <p:sp>
        <p:nvSpPr>
          <p:cNvPr id="10" name="Retângulo arredondado 9"/>
          <p:cNvSpPr/>
          <p:nvPr/>
        </p:nvSpPr>
        <p:spPr>
          <a:xfrm>
            <a:off x="8425388" y="3181432"/>
            <a:ext cx="3467193" cy="22409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Número de crianças e jovens na escola por faixa etária</a:t>
            </a:r>
            <a:endParaRPr lang="pt-B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75" y="303122"/>
            <a:ext cx="6839522" cy="51192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9375" y="5721940"/>
            <a:ext cx="3395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Anuário </a:t>
            </a:r>
            <a:r>
              <a:rPr lang="pt-BR" sz="1200" dirty="0" smtClean="0"/>
              <a:t>Brasileiro da </a:t>
            </a:r>
            <a:r>
              <a:rPr lang="pt-BR" sz="1200" dirty="0"/>
              <a:t>Educação </a:t>
            </a:r>
            <a:r>
              <a:rPr lang="pt-BR" sz="1200" dirty="0" smtClean="0"/>
              <a:t>Básica - 2021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84951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951545" y="1730459"/>
            <a:ext cx="0" cy="31725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30C1097D-6051-467F-AD96-2953B8C17CBF}"/>
              </a:ext>
            </a:extLst>
          </p:cNvPr>
          <p:cNvSpPr/>
          <p:nvPr/>
        </p:nvSpPr>
        <p:spPr>
          <a:xfrm>
            <a:off x="0" y="6438121"/>
            <a:ext cx="12192000" cy="447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AF432-17B7-41BE-B496-1D56F803924B}"/>
              </a:ext>
            </a:extLst>
          </p:cNvPr>
          <p:cNvSpPr/>
          <p:nvPr/>
        </p:nvSpPr>
        <p:spPr>
          <a:xfrm>
            <a:off x="0" y="6316826"/>
            <a:ext cx="12192000" cy="121297"/>
          </a:xfrm>
          <a:prstGeom prst="rect">
            <a:avLst/>
          </a:prstGeom>
          <a:solidFill>
            <a:srgbClr val="FDC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101572"/>
            <a:ext cx="1109472" cy="94756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556512" y="5886303"/>
            <a:ext cx="3395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Anuário </a:t>
            </a:r>
            <a:r>
              <a:rPr lang="pt-BR" sz="1200" dirty="0" smtClean="0"/>
              <a:t>Brasileiro da </a:t>
            </a:r>
            <a:r>
              <a:rPr lang="pt-BR" sz="1200" dirty="0"/>
              <a:t>Educação </a:t>
            </a:r>
            <a:r>
              <a:rPr lang="pt-BR" sz="1200" dirty="0" smtClean="0"/>
              <a:t>Básica - 2021</a:t>
            </a:r>
            <a:endParaRPr lang="pt-BR" sz="12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90555269"/>
              </p:ext>
            </p:extLst>
          </p:nvPr>
        </p:nvGraphicFramePr>
        <p:xfrm>
          <a:off x="1556512" y="3141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42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1331</Words>
  <Application>Microsoft Office PowerPoint</Application>
  <PresentationFormat>Ecrã Panorâmico</PresentationFormat>
  <Paragraphs>246</Paragraphs>
  <Slides>32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Kozuka Gothic Pro B</vt:lpstr>
      <vt:lpstr>Raleway</vt:lpstr>
      <vt:lpstr>Segoe UI</vt:lpstr>
      <vt:lpstr>Trebuchet MS</vt:lpstr>
      <vt:lpstr>Wingdings</vt:lpstr>
      <vt:lpstr>2_Tema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Isadora Mota</dc:creator>
  <cp:lastModifiedBy>Conta Microsoft</cp:lastModifiedBy>
  <cp:revision>59</cp:revision>
  <dcterms:created xsi:type="dcterms:W3CDTF">2021-09-30T18:14:33Z</dcterms:created>
  <dcterms:modified xsi:type="dcterms:W3CDTF">2022-11-08T03:13:06Z</dcterms:modified>
</cp:coreProperties>
</file>