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11084-9911-4E06-8ED0-FC2A319214A2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188C-D3A4-4F8F-BB25-819B58BDC3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16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11084-9911-4E06-8ED0-FC2A319214A2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188C-D3A4-4F8F-BB25-819B58BDC3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9302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11084-9911-4E06-8ED0-FC2A319214A2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188C-D3A4-4F8F-BB25-819B58BDC3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2931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11084-9911-4E06-8ED0-FC2A319214A2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188C-D3A4-4F8F-BB25-819B58BDC3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1557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11084-9911-4E06-8ED0-FC2A319214A2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188C-D3A4-4F8F-BB25-819B58BDC3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9640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11084-9911-4E06-8ED0-FC2A319214A2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188C-D3A4-4F8F-BB25-819B58BDC3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349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11084-9911-4E06-8ED0-FC2A319214A2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188C-D3A4-4F8F-BB25-819B58BDC3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9459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11084-9911-4E06-8ED0-FC2A319214A2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188C-D3A4-4F8F-BB25-819B58BDC3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218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11084-9911-4E06-8ED0-FC2A319214A2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188C-D3A4-4F8F-BB25-819B58BDC3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6569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11084-9911-4E06-8ED0-FC2A319214A2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188C-D3A4-4F8F-BB25-819B58BDC3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6188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11084-9911-4E06-8ED0-FC2A319214A2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188C-D3A4-4F8F-BB25-819B58BDC3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10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11084-9911-4E06-8ED0-FC2A319214A2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E188C-D3A4-4F8F-BB25-819B58BDC3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266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505061" y="5654351"/>
            <a:ext cx="2659225" cy="83975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5505061" y="5751062"/>
            <a:ext cx="2659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Inserir marca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MP Estadual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487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658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2872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13401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007F48BD8E3FD45ACB94ECFBD882535" ma:contentTypeVersion="22" ma:contentTypeDescription="Crie um novo documento." ma:contentTypeScope="" ma:versionID="897365bd0ea227025f28e5f7c980f785">
  <xsd:schema xmlns:xsd="http://www.w3.org/2001/XMLSchema" xmlns:xs="http://www.w3.org/2001/XMLSchema" xmlns:p="http://schemas.microsoft.com/office/2006/metadata/properties" xmlns:ns2="790d88ea-bf95-4d0a-a2f1-24865d218d41" xmlns:ns3="b11be8bd-9406-4cc1-a447-f4f6bd475926" targetNamespace="http://schemas.microsoft.com/office/2006/metadata/properties" ma:root="true" ma:fieldsID="e7042aa8639ea015c2d6a960fc7fe37a" ns2:_="" ns3:_="">
    <xsd:import namespace="790d88ea-bf95-4d0a-a2f1-24865d218d41"/>
    <xsd:import namespace="b11be8bd-9406-4cc1-a447-f4f6bd4759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0d88ea-bf95-4d0a-a2f1-24865d218d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Marcações de imagem" ma:readOnly="false" ma:fieldId="{5cf76f15-5ced-4ddc-b409-7134ff3c332f}" ma:taxonomyMulti="true" ma:sspId="20ff8261-d968-4d0c-aa0f-bd47b821ad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1be8bd-9406-4cc1-a447-f4f6bd47592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dffcd37-9ad4-4486-8b71-77dda580004f}" ma:internalName="TaxCatchAll" ma:showField="CatchAllData" ma:web="b11be8bd-9406-4cc1-a447-f4f6bd4759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90d88ea-bf95-4d0a-a2f1-24865d218d41" xsi:nil="true"/>
    <TaxCatchAll xmlns="b11be8bd-9406-4cc1-a447-f4f6bd475926" xsi:nil="true"/>
    <lcf76f155ced4ddcb4097134ff3c332f xmlns="790d88ea-bf95-4d0a-a2f1-24865d218d4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13B55B-3559-45F3-948F-F066102C11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0d88ea-bf95-4d0a-a2f1-24865d218d41"/>
    <ds:schemaRef ds:uri="b11be8bd-9406-4cc1-a447-f4f6bd475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738262E-AD79-4E1C-987D-A172891C22B9}">
  <ds:schemaRefs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b11be8bd-9406-4cc1-a447-f4f6bd475926"/>
    <ds:schemaRef ds:uri="790d88ea-bf95-4d0a-a2f1-24865d218d41"/>
    <ds:schemaRef ds:uri="http://schemas.microsoft.com/office/2006/metadata/propertie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23703B6-6425-4E52-8946-D83686B52A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Widescreen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João Paulo Nogueira Maia</dc:creator>
  <cp:lastModifiedBy>Julia Lemes de Magalhaes</cp:lastModifiedBy>
  <cp:revision>2</cp:revision>
  <dcterms:created xsi:type="dcterms:W3CDTF">2025-06-30T17:31:48Z</dcterms:created>
  <dcterms:modified xsi:type="dcterms:W3CDTF">2026-07-24T19:24:27Z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0x010100F007F48BD8E3FD45ACB94ECFBD882535</vt:lpwstr>
  </property>
</Properties>
</file>