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6" r:id="rId6"/>
    <p:sldId id="267" r:id="rId7"/>
    <p:sldId id="266" r:id="rId8"/>
    <p:sldId id="262" r:id="rId9"/>
    <p:sldId id="263" r:id="rId10"/>
    <p:sldId id="275" r:id="rId11"/>
    <p:sldId id="276" r:id="rId12"/>
    <p:sldId id="264" r:id="rId13"/>
    <p:sldId id="265" r:id="rId14"/>
    <p:sldId id="289" r:id="rId15"/>
    <p:sldId id="271" r:id="rId16"/>
    <p:sldId id="290" r:id="rId17"/>
    <p:sldId id="284" r:id="rId18"/>
    <p:sldId id="291" r:id="rId19"/>
    <p:sldId id="285" r:id="rId20"/>
    <p:sldId id="277" r:id="rId21"/>
    <p:sldId id="270" r:id="rId22"/>
    <p:sldId id="283" r:id="rId23"/>
    <p:sldId id="287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ADBE5D-A4DB-41A3-AE8F-E142786AA73F}" v="18" dt="2026-08-13T05:14:16.156"/>
    <p1510:client id="{65997396-4F97-40A6-8DB1-57EA9207C78E}" v="40" dt="2026-08-12T20:34:55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9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Maria Campos Cesario Martínez" userId="c98ecfbc-4c05-415a-b41e-9d0f8060f334" providerId="ADAL" clId="{28ADBE5D-A4DB-41A3-AE8F-E142786AA73F}"/>
    <pc:docChg chg="undo custSel addSld delSld modSld sldOrd">
      <pc:chgData name="Ana Maria Campos Cesario Martínez" userId="c98ecfbc-4c05-415a-b41e-9d0f8060f334" providerId="ADAL" clId="{28ADBE5D-A4DB-41A3-AE8F-E142786AA73F}" dt="2026-08-13T05:14:17.760" v="87" actId="26606"/>
      <pc:docMkLst>
        <pc:docMk/>
      </pc:docMkLst>
      <pc:sldChg chg="addSp delSp modSp mod">
        <pc:chgData name="Ana Maria Campos Cesario Martínez" userId="c98ecfbc-4c05-415a-b41e-9d0f8060f334" providerId="ADAL" clId="{28ADBE5D-A4DB-41A3-AE8F-E142786AA73F}" dt="2026-08-13T05:14:17.760" v="87" actId="26606"/>
        <pc:sldMkLst>
          <pc:docMk/>
          <pc:sldMk cId="176607949" sldId="257"/>
        </pc:sldMkLst>
        <pc:spChg chg="add del mod">
          <ac:chgData name="Ana Maria Campos Cesario Martínez" userId="c98ecfbc-4c05-415a-b41e-9d0f8060f334" providerId="ADAL" clId="{28ADBE5D-A4DB-41A3-AE8F-E142786AA73F}" dt="2026-08-13T05:14:16.156" v="84"/>
          <ac:spMkLst>
            <pc:docMk/>
            <pc:sldMk cId="176607949" sldId="257"/>
            <ac:spMk id="3" creationId="{626C86BE-6F43-38D0-F02C-E759A98D4DE6}"/>
          </ac:spMkLst>
        </pc:spChg>
        <pc:spChg chg="add del mod">
          <ac:chgData name="Ana Maria Campos Cesario Martínez" userId="c98ecfbc-4c05-415a-b41e-9d0f8060f334" providerId="ADAL" clId="{28ADBE5D-A4DB-41A3-AE8F-E142786AA73F}" dt="2026-08-13T03:25:44.795" v="33"/>
          <ac:spMkLst>
            <pc:docMk/>
            <pc:sldMk cId="176607949" sldId="257"/>
            <ac:spMk id="3" creationId="{E5778F82-547B-2D81-090D-3AA4486F86C1}"/>
          </ac:spMkLst>
        </pc:spChg>
        <pc:spChg chg="add del mod">
          <ac:chgData name="Ana Maria Campos Cesario Martínez" userId="c98ecfbc-4c05-415a-b41e-9d0f8060f334" providerId="ADAL" clId="{28ADBE5D-A4DB-41A3-AE8F-E142786AA73F}" dt="2026-08-13T04:02:19.488" v="51"/>
          <ac:spMkLst>
            <pc:docMk/>
            <pc:sldMk cId="176607949" sldId="257"/>
            <ac:spMk id="8" creationId="{A58B212F-B366-5610-D20A-EF18750592A7}"/>
          </ac:spMkLst>
        </pc:spChg>
        <pc:spChg chg="add">
          <ac:chgData name="Ana Maria Campos Cesario Martínez" userId="c98ecfbc-4c05-415a-b41e-9d0f8060f334" providerId="ADAL" clId="{28ADBE5D-A4DB-41A3-AE8F-E142786AA73F}" dt="2026-08-13T04:01:17.690" v="48"/>
          <ac:spMkLst>
            <pc:docMk/>
            <pc:sldMk cId="176607949" sldId="257"/>
            <ac:spMk id="9" creationId="{86602FCA-3AA7-5FE4-1242-EF6457C8C1B8}"/>
          </ac:spMkLst>
        </pc:spChg>
        <pc:spChg chg="add mod">
          <ac:chgData name="Ana Maria Campos Cesario Martínez" userId="c98ecfbc-4c05-415a-b41e-9d0f8060f334" providerId="ADAL" clId="{28ADBE5D-A4DB-41A3-AE8F-E142786AA73F}" dt="2026-08-13T04:01:23.546" v="50"/>
          <ac:spMkLst>
            <pc:docMk/>
            <pc:sldMk cId="176607949" sldId="257"/>
            <ac:spMk id="10" creationId="{A53641D9-27DB-FAD2-798C-52BF9A4A923B}"/>
          </ac:spMkLst>
        </pc:spChg>
        <pc:spChg chg="del">
          <ac:chgData name="Ana Maria Campos Cesario Martínez" userId="c98ecfbc-4c05-415a-b41e-9d0f8060f334" providerId="ADAL" clId="{28ADBE5D-A4DB-41A3-AE8F-E142786AA73F}" dt="2026-08-13T03:25:48.715" v="36" actId="26606"/>
          <ac:spMkLst>
            <pc:docMk/>
            <pc:sldMk cId="176607949" sldId="257"/>
            <ac:spMk id="17" creationId="{42A4FC2C-047E-45A5-965D-8E1E3BF09BC6}"/>
          </ac:spMkLst>
        </pc:spChg>
        <pc:spChg chg="add del">
          <ac:chgData name="Ana Maria Campos Cesario Martínez" userId="c98ecfbc-4c05-415a-b41e-9d0f8060f334" providerId="ADAL" clId="{28ADBE5D-A4DB-41A3-AE8F-E142786AA73F}" dt="2026-08-13T04:02:35.411" v="56" actId="26606"/>
          <ac:spMkLst>
            <pc:docMk/>
            <pc:sldMk cId="176607949" sldId="257"/>
            <ac:spMk id="22" creationId="{42A4FC2C-047E-45A5-965D-8E1E3BF09BC6}"/>
          </ac:spMkLst>
        </pc:spChg>
        <pc:spChg chg="add del">
          <ac:chgData name="Ana Maria Campos Cesario Martínez" userId="c98ecfbc-4c05-415a-b41e-9d0f8060f334" providerId="ADAL" clId="{28ADBE5D-A4DB-41A3-AE8F-E142786AA73F}" dt="2026-08-13T05:14:17.760" v="87" actId="26606"/>
          <ac:spMkLst>
            <pc:docMk/>
            <pc:sldMk cId="176607949" sldId="257"/>
            <ac:spMk id="27" creationId="{42A4FC2C-047E-45A5-965D-8E1E3BF09BC6}"/>
          </ac:spMkLst>
        </pc:spChg>
        <pc:spChg chg="add">
          <ac:chgData name="Ana Maria Campos Cesario Martínez" userId="c98ecfbc-4c05-415a-b41e-9d0f8060f334" providerId="ADAL" clId="{28ADBE5D-A4DB-41A3-AE8F-E142786AA73F}" dt="2026-08-13T05:14:17.760" v="87" actId="26606"/>
          <ac:spMkLst>
            <pc:docMk/>
            <pc:sldMk cId="176607949" sldId="257"/>
            <ac:spMk id="32" creationId="{42A4FC2C-047E-45A5-965D-8E1E3BF09BC6}"/>
          </ac:spMkLst>
        </pc:spChg>
        <pc:picChg chg="del mod">
          <ac:chgData name="Ana Maria Campos Cesario Martínez" userId="c98ecfbc-4c05-415a-b41e-9d0f8060f334" providerId="ADAL" clId="{28ADBE5D-A4DB-41A3-AE8F-E142786AA73F}" dt="2026-08-13T03:25:43.294" v="32" actId="478"/>
          <ac:picMkLst>
            <pc:docMk/>
            <pc:sldMk cId="176607949" sldId="257"/>
            <ac:picMk id="5" creationId="{4761B8AD-1F32-3C70-99F5-C224E8E599E3}"/>
          </ac:picMkLst>
        </pc:picChg>
        <pc:picChg chg="add mod">
          <ac:chgData name="Ana Maria Campos Cesario Martínez" userId="c98ecfbc-4c05-415a-b41e-9d0f8060f334" providerId="ADAL" clId="{28ADBE5D-A4DB-41A3-AE8F-E142786AA73F}" dt="2026-08-13T05:14:14.449" v="83"/>
          <ac:picMkLst>
            <pc:docMk/>
            <pc:sldMk cId="176607949" sldId="257"/>
            <ac:picMk id="5" creationId="{CE9165E0-0537-61FE-FE97-489F036A0E63}"/>
          </ac:picMkLst>
        </pc:picChg>
        <pc:picChg chg="add del mod">
          <ac:chgData name="Ana Maria Campos Cesario Martínez" userId="c98ecfbc-4c05-415a-b41e-9d0f8060f334" providerId="ADAL" clId="{28ADBE5D-A4DB-41A3-AE8F-E142786AA73F}" dt="2026-08-13T04:01:15.899" v="47" actId="478"/>
          <ac:picMkLst>
            <pc:docMk/>
            <pc:sldMk cId="176607949" sldId="257"/>
            <ac:picMk id="6" creationId="{AA3B4395-EA1A-ED8D-1366-1A022F648575}"/>
          </ac:picMkLst>
        </pc:picChg>
        <pc:picChg chg="add mod">
          <ac:chgData name="Ana Maria Campos Cesario Martínez" userId="c98ecfbc-4c05-415a-b41e-9d0f8060f334" providerId="ADAL" clId="{28ADBE5D-A4DB-41A3-AE8F-E142786AA73F}" dt="2026-08-13T05:14:17.760" v="87" actId="26606"/>
          <ac:picMkLst>
            <pc:docMk/>
            <pc:sldMk cId="176607949" sldId="257"/>
            <ac:picMk id="7" creationId="{24899005-A0DB-66EA-8FCC-E2389EB8A42A}"/>
          </ac:picMkLst>
        </pc:picChg>
        <pc:picChg chg="add del mod">
          <ac:chgData name="Ana Maria Campos Cesario Martínez" userId="c98ecfbc-4c05-415a-b41e-9d0f8060f334" providerId="ADAL" clId="{28ADBE5D-A4DB-41A3-AE8F-E142786AA73F}" dt="2026-08-13T05:13:57.609" v="78" actId="478"/>
          <ac:picMkLst>
            <pc:docMk/>
            <pc:sldMk cId="176607949" sldId="257"/>
            <ac:picMk id="12" creationId="{DE8F54D5-A09D-57D2-6F48-920A103F6D6F}"/>
          </ac:picMkLst>
        </pc:picChg>
      </pc:sldChg>
      <pc:sldChg chg="del">
        <pc:chgData name="Ana Maria Campos Cesario Martínez" userId="c98ecfbc-4c05-415a-b41e-9d0f8060f334" providerId="ADAL" clId="{28ADBE5D-A4DB-41A3-AE8F-E142786AA73F}" dt="2026-08-13T03:30:49.130" v="42" actId="47"/>
        <pc:sldMkLst>
          <pc:docMk/>
          <pc:sldMk cId="4091867981" sldId="258"/>
        </pc:sldMkLst>
      </pc:sldChg>
      <pc:sldChg chg="del">
        <pc:chgData name="Ana Maria Campos Cesario Martínez" userId="c98ecfbc-4c05-415a-b41e-9d0f8060f334" providerId="ADAL" clId="{28ADBE5D-A4DB-41A3-AE8F-E142786AA73F}" dt="2026-08-13T03:30:48.251" v="41" actId="47"/>
        <pc:sldMkLst>
          <pc:docMk/>
          <pc:sldMk cId="3938512917" sldId="259"/>
        </pc:sldMkLst>
      </pc:sldChg>
      <pc:sldChg chg="del">
        <pc:chgData name="Ana Maria Campos Cesario Martínez" userId="c98ecfbc-4c05-415a-b41e-9d0f8060f334" providerId="ADAL" clId="{28ADBE5D-A4DB-41A3-AE8F-E142786AA73F}" dt="2026-08-13T03:30:52.438" v="43" actId="47"/>
        <pc:sldMkLst>
          <pc:docMk/>
          <pc:sldMk cId="646014420" sldId="260"/>
        </pc:sldMkLst>
      </pc:sldChg>
      <pc:sldChg chg="del">
        <pc:chgData name="Ana Maria Campos Cesario Martínez" userId="c98ecfbc-4c05-415a-b41e-9d0f8060f334" providerId="ADAL" clId="{28ADBE5D-A4DB-41A3-AE8F-E142786AA73F}" dt="2026-08-13T04:31:07.436" v="77" actId="47"/>
        <pc:sldMkLst>
          <pc:docMk/>
          <pc:sldMk cId="349641397" sldId="261"/>
        </pc:sldMkLst>
      </pc:sldChg>
      <pc:sldChg chg="addSp delSp modSp mod">
        <pc:chgData name="Ana Maria Campos Cesario Martínez" userId="c98ecfbc-4c05-415a-b41e-9d0f8060f334" providerId="ADAL" clId="{28ADBE5D-A4DB-41A3-AE8F-E142786AA73F}" dt="2026-08-13T04:31:03.517" v="76" actId="26606"/>
        <pc:sldMkLst>
          <pc:docMk/>
          <pc:sldMk cId="3067910566" sldId="262"/>
        </pc:sldMkLst>
        <pc:spChg chg="add del mod">
          <ac:chgData name="Ana Maria Campos Cesario Martínez" userId="c98ecfbc-4c05-415a-b41e-9d0f8060f334" providerId="ADAL" clId="{28ADBE5D-A4DB-41A3-AE8F-E142786AA73F}" dt="2026-08-13T04:22:00.541" v="69"/>
          <ac:spMkLst>
            <pc:docMk/>
            <pc:sldMk cId="3067910566" sldId="262"/>
            <ac:spMk id="3" creationId="{B194D9AC-F6AA-6550-7F0A-D370871A5F3C}"/>
          </ac:spMkLst>
        </pc:spChg>
        <pc:spChg chg="add del mod">
          <ac:chgData name="Ana Maria Campos Cesario Martínez" userId="c98ecfbc-4c05-415a-b41e-9d0f8060f334" providerId="ADAL" clId="{28ADBE5D-A4DB-41A3-AE8F-E142786AA73F}" dt="2026-08-13T04:31:00.020" v="73"/>
          <ac:spMkLst>
            <pc:docMk/>
            <pc:sldMk cId="3067910566" sldId="262"/>
            <ac:spMk id="7" creationId="{948C29DF-B6D2-640E-7DCC-727258E10D57}"/>
          </ac:spMkLst>
        </pc:spChg>
        <pc:spChg chg="del">
          <ac:chgData name="Ana Maria Campos Cesario Martínez" userId="c98ecfbc-4c05-415a-b41e-9d0f8060f334" providerId="ADAL" clId="{28ADBE5D-A4DB-41A3-AE8F-E142786AA73F}" dt="2026-08-13T04:31:03.517" v="76" actId="26606"/>
          <ac:spMkLst>
            <pc:docMk/>
            <pc:sldMk cId="3067910566" sldId="262"/>
            <ac:spMk id="15" creationId="{42A4FC2C-047E-45A5-965D-8E1E3BF09BC6}"/>
          </ac:spMkLst>
        </pc:spChg>
        <pc:spChg chg="add">
          <ac:chgData name="Ana Maria Campos Cesario Martínez" userId="c98ecfbc-4c05-415a-b41e-9d0f8060f334" providerId="ADAL" clId="{28ADBE5D-A4DB-41A3-AE8F-E142786AA73F}" dt="2026-08-13T04:31:03.517" v="76" actId="26606"/>
          <ac:spMkLst>
            <pc:docMk/>
            <pc:sldMk cId="3067910566" sldId="262"/>
            <ac:spMk id="20" creationId="{42A4FC2C-047E-45A5-965D-8E1E3BF09BC6}"/>
          </ac:spMkLst>
        </pc:spChg>
        <pc:picChg chg="add del mod">
          <ac:chgData name="Ana Maria Campos Cesario Martínez" userId="c98ecfbc-4c05-415a-b41e-9d0f8060f334" providerId="ADAL" clId="{28ADBE5D-A4DB-41A3-AE8F-E142786AA73F}" dt="2026-08-13T04:30:57.951" v="72" actId="478"/>
          <ac:picMkLst>
            <pc:docMk/>
            <pc:sldMk cId="3067910566" sldId="262"/>
            <ac:picMk id="5" creationId="{A3568064-AB95-D6A0-CA43-37DC9460505D}"/>
          </ac:picMkLst>
        </pc:picChg>
        <pc:picChg chg="del">
          <ac:chgData name="Ana Maria Campos Cesario Martínez" userId="c98ecfbc-4c05-415a-b41e-9d0f8060f334" providerId="ADAL" clId="{28ADBE5D-A4DB-41A3-AE8F-E142786AA73F}" dt="2026-08-13T04:21:59.942" v="68" actId="478"/>
          <ac:picMkLst>
            <pc:docMk/>
            <pc:sldMk cId="3067910566" sldId="262"/>
            <ac:picMk id="9" creationId="{75251998-D4A6-0D8E-7143-8B4CDCED61E1}"/>
          </ac:picMkLst>
        </pc:picChg>
        <pc:picChg chg="add mod">
          <ac:chgData name="Ana Maria Campos Cesario Martínez" userId="c98ecfbc-4c05-415a-b41e-9d0f8060f334" providerId="ADAL" clId="{28ADBE5D-A4DB-41A3-AE8F-E142786AA73F}" dt="2026-08-13T04:31:03.517" v="76" actId="26606"/>
          <ac:picMkLst>
            <pc:docMk/>
            <pc:sldMk cId="3067910566" sldId="262"/>
            <ac:picMk id="10" creationId="{9EDD695F-89D0-49B8-6434-3375FCB327FF}"/>
          </ac:picMkLst>
        </pc:picChg>
      </pc:sldChg>
      <pc:sldChg chg="del">
        <pc:chgData name="Ana Maria Campos Cesario Martínez" userId="c98ecfbc-4c05-415a-b41e-9d0f8060f334" providerId="ADAL" clId="{28ADBE5D-A4DB-41A3-AE8F-E142786AA73F}" dt="2026-08-13T04:15:12.957" v="63" actId="47"/>
        <pc:sldMkLst>
          <pc:docMk/>
          <pc:sldMk cId="2809824636" sldId="268"/>
        </pc:sldMkLst>
      </pc:sldChg>
      <pc:sldChg chg="del">
        <pc:chgData name="Ana Maria Campos Cesario Martínez" userId="c98ecfbc-4c05-415a-b41e-9d0f8060f334" providerId="ADAL" clId="{28ADBE5D-A4DB-41A3-AE8F-E142786AA73F}" dt="2026-08-13T04:15:14.757" v="64" actId="47"/>
        <pc:sldMkLst>
          <pc:docMk/>
          <pc:sldMk cId="3985976972" sldId="269"/>
        </pc:sldMkLst>
      </pc:sldChg>
      <pc:sldChg chg="addSp delSp modSp mod">
        <pc:chgData name="Ana Maria Campos Cesario Martínez" userId="c98ecfbc-4c05-415a-b41e-9d0f8060f334" providerId="ADAL" clId="{28ADBE5D-A4DB-41A3-AE8F-E142786AA73F}" dt="2026-08-13T03:17:39.320" v="29" actId="14100"/>
        <pc:sldMkLst>
          <pc:docMk/>
          <pc:sldMk cId="3912487490" sldId="271"/>
        </pc:sldMkLst>
        <pc:spChg chg="add del mod">
          <ac:chgData name="Ana Maria Campos Cesario Martínez" userId="c98ecfbc-4c05-415a-b41e-9d0f8060f334" providerId="ADAL" clId="{28ADBE5D-A4DB-41A3-AE8F-E142786AA73F}" dt="2026-08-13T03:17:26.697" v="24"/>
          <ac:spMkLst>
            <pc:docMk/>
            <pc:sldMk cId="3912487490" sldId="271"/>
            <ac:spMk id="3" creationId="{F08D8064-94F2-8F66-F2C9-D7BD06D7E87D}"/>
          </ac:spMkLst>
        </pc:spChg>
        <pc:spChg chg="del">
          <ac:chgData name="Ana Maria Campos Cesario Martínez" userId="c98ecfbc-4c05-415a-b41e-9d0f8060f334" providerId="ADAL" clId="{28ADBE5D-A4DB-41A3-AE8F-E142786AA73F}" dt="2026-08-13T03:17:29.283" v="25" actId="26606"/>
          <ac:spMkLst>
            <pc:docMk/>
            <pc:sldMk cId="3912487490" sldId="271"/>
            <ac:spMk id="15" creationId="{42A4FC2C-047E-45A5-965D-8E1E3BF09BC6}"/>
          </ac:spMkLst>
        </pc:spChg>
        <pc:spChg chg="add">
          <ac:chgData name="Ana Maria Campos Cesario Martínez" userId="c98ecfbc-4c05-415a-b41e-9d0f8060f334" providerId="ADAL" clId="{28ADBE5D-A4DB-41A3-AE8F-E142786AA73F}" dt="2026-08-13T03:17:29.283" v="25" actId="26606"/>
          <ac:spMkLst>
            <pc:docMk/>
            <pc:sldMk cId="3912487490" sldId="271"/>
            <ac:spMk id="20" creationId="{42A4FC2C-047E-45A5-965D-8E1E3BF09BC6}"/>
          </ac:spMkLst>
        </pc:spChg>
        <pc:picChg chg="add mod">
          <ac:chgData name="Ana Maria Campos Cesario Martínez" userId="c98ecfbc-4c05-415a-b41e-9d0f8060f334" providerId="ADAL" clId="{28ADBE5D-A4DB-41A3-AE8F-E142786AA73F}" dt="2026-08-13T03:17:39.320" v="29" actId="14100"/>
          <ac:picMkLst>
            <pc:docMk/>
            <pc:sldMk cId="3912487490" sldId="271"/>
            <ac:picMk id="5" creationId="{0B912FE4-A99B-0A00-FAE9-F25DF90B726D}"/>
          </ac:picMkLst>
        </pc:picChg>
        <pc:picChg chg="del">
          <ac:chgData name="Ana Maria Campos Cesario Martínez" userId="c98ecfbc-4c05-415a-b41e-9d0f8060f334" providerId="ADAL" clId="{28ADBE5D-A4DB-41A3-AE8F-E142786AA73F}" dt="2026-08-13T03:17:24.685" v="23" actId="478"/>
          <ac:picMkLst>
            <pc:docMk/>
            <pc:sldMk cId="3912487490" sldId="271"/>
            <ac:picMk id="7" creationId="{BEA08B94-F453-6592-8E43-9D958B2A548D}"/>
          </ac:picMkLst>
        </pc:picChg>
      </pc:sldChg>
      <pc:sldChg chg="del">
        <pc:chgData name="Ana Maria Campos Cesario Martínez" userId="c98ecfbc-4c05-415a-b41e-9d0f8060f334" providerId="ADAL" clId="{28ADBE5D-A4DB-41A3-AE8F-E142786AA73F}" dt="2026-08-13T02:56:29.223" v="4" actId="47"/>
        <pc:sldMkLst>
          <pc:docMk/>
          <pc:sldMk cId="2701855824" sldId="272"/>
        </pc:sldMkLst>
      </pc:sldChg>
      <pc:sldChg chg="del">
        <pc:chgData name="Ana Maria Campos Cesario Martínez" userId="c98ecfbc-4c05-415a-b41e-9d0f8060f334" providerId="ADAL" clId="{28ADBE5D-A4DB-41A3-AE8F-E142786AA73F}" dt="2026-08-13T02:56:03.178" v="1" actId="47"/>
        <pc:sldMkLst>
          <pc:docMk/>
          <pc:sldMk cId="2130016754" sldId="273"/>
        </pc:sldMkLst>
      </pc:sldChg>
      <pc:sldChg chg="del">
        <pc:chgData name="Ana Maria Campos Cesario Martínez" userId="c98ecfbc-4c05-415a-b41e-9d0f8060f334" providerId="ADAL" clId="{28ADBE5D-A4DB-41A3-AE8F-E142786AA73F}" dt="2026-08-13T02:56:00.528" v="0" actId="47"/>
        <pc:sldMkLst>
          <pc:docMk/>
          <pc:sldMk cId="2413495476" sldId="274"/>
        </pc:sldMkLst>
      </pc:sldChg>
      <pc:sldChg chg="modSp mod">
        <pc:chgData name="Ana Maria Campos Cesario Martínez" userId="c98ecfbc-4c05-415a-b41e-9d0f8060f334" providerId="ADAL" clId="{28ADBE5D-A4DB-41A3-AE8F-E142786AA73F}" dt="2026-08-13T03:08:36.004" v="18" actId="1036"/>
        <pc:sldMkLst>
          <pc:docMk/>
          <pc:sldMk cId="1852752108" sldId="275"/>
        </pc:sldMkLst>
        <pc:picChg chg="mod">
          <ac:chgData name="Ana Maria Campos Cesario Martínez" userId="c98ecfbc-4c05-415a-b41e-9d0f8060f334" providerId="ADAL" clId="{28ADBE5D-A4DB-41A3-AE8F-E142786AA73F}" dt="2026-08-13T03:08:36.004" v="18" actId="1036"/>
          <ac:picMkLst>
            <pc:docMk/>
            <pc:sldMk cId="1852752108" sldId="275"/>
            <ac:picMk id="5" creationId="{E4CED475-4523-B9DB-F70D-799EC03C7D94}"/>
          </ac:picMkLst>
        </pc:picChg>
      </pc:sldChg>
      <pc:sldChg chg="del">
        <pc:chgData name="Ana Maria Campos Cesario Martínez" userId="c98ecfbc-4c05-415a-b41e-9d0f8060f334" providerId="ADAL" clId="{28ADBE5D-A4DB-41A3-AE8F-E142786AA73F}" dt="2026-08-13T03:30:31.404" v="38" actId="47"/>
        <pc:sldMkLst>
          <pc:docMk/>
          <pc:sldMk cId="2821048994" sldId="278"/>
        </pc:sldMkLst>
      </pc:sldChg>
      <pc:sldChg chg="del">
        <pc:chgData name="Ana Maria Campos Cesario Martínez" userId="c98ecfbc-4c05-415a-b41e-9d0f8060f334" providerId="ADAL" clId="{28ADBE5D-A4DB-41A3-AE8F-E142786AA73F}" dt="2026-08-13T03:30:34.495" v="39" actId="47"/>
        <pc:sldMkLst>
          <pc:docMk/>
          <pc:sldMk cId="2365632538" sldId="279"/>
        </pc:sldMkLst>
      </pc:sldChg>
      <pc:sldChg chg="add del">
        <pc:chgData name="Ana Maria Campos Cesario Martínez" userId="c98ecfbc-4c05-415a-b41e-9d0f8060f334" providerId="ADAL" clId="{28ADBE5D-A4DB-41A3-AE8F-E142786AA73F}" dt="2026-08-13T03:30:45.820" v="40" actId="47"/>
        <pc:sldMkLst>
          <pc:docMk/>
          <pc:sldMk cId="1328472634" sldId="280"/>
        </pc:sldMkLst>
      </pc:sldChg>
      <pc:sldChg chg="del">
        <pc:chgData name="Ana Maria Campos Cesario Martínez" userId="c98ecfbc-4c05-415a-b41e-9d0f8060f334" providerId="ADAL" clId="{28ADBE5D-A4DB-41A3-AE8F-E142786AA73F}" dt="2026-08-13T04:16:32.514" v="65" actId="47"/>
        <pc:sldMkLst>
          <pc:docMk/>
          <pc:sldMk cId="3572558081" sldId="281"/>
        </pc:sldMkLst>
      </pc:sldChg>
      <pc:sldChg chg="add del">
        <pc:chgData name="Ana Maria Campos Cesario Martínez" userId="c98ecfbc-4c05-415a-b41e-9d0f8060f334" providerId="ADAL" clId="{28ADBE5D-A4DB-41A3-AE8F-E142786AA73F}" dt="2026-08-13T04:17:40.696" v="67" actId="47"/>
        <pc:sldMkLst>
          <pc:docMk/>
          <pc:sldMk cId="3627564760" sldId="283"/>
        </pc:sldMkLst>
      </pc:sldChg>
      <pc:sldChg chg="ord">
        <pc:chgData name="Ana Maria Campos Cesario Martínez" userId="c98ecfbc-4c05-415a-b41e-9d0f8060f334" providerId="ADAL" clId="{28ADBE5D-A4DB-41A3-AE8F-E142786AA73F}" dt="2026-08-13T03:37:03.481" v="46"/>
        <pc:sldMkLst>
          <pc:docMk/>
          <pc:sldMk cId="3280468919" sldId="285"/>
        </pc:sldMkLst>
      </pc:sldChg>
      <pc:sldChg chg="del">
        <pc:chgData name="Ana Maria Campos Cesario Martínez" userId="c98ecfbc-4c05-415a-b41e-9d0f8060f334" providerId="ADAL" clId="{28ADBE5D-A4DB-41A3-AE8F-E142786AA73F}" dt="2026-08-13T03:35:27.582" v="44" actId="47"/>
        <pc:sldMkLst>
          <pc:docMk/>
          <pc:sldMk cId="153264577" sldId="286"/>
        </pc:sldMkLst>
      </pc:sldChg>
      <pc:sldChg chg="addSp delSp modSp mod">
        <pc:chgData name="Ana Maria Campos Cesario Martínez" userId="c98ecfbc-4c05-415a-b41e-9d0f8060f334" providerId="ADAL" clId="{28ADBE5D-A4DB-41A3-AE8F-E142786AA73F}" dt="2026-08-13T04:03:40.165" v="62" actId="26606"/>
        <pc:sldMkLst>
          <pc:docMk/>
          <pc:sldMk cId="1466872962" sldId="287"/>
        </pc:sldMkLst>
        <pc:spChg chg="add del mod">
          <ac:chgData name="Ana Maria Campos Cesario Martínez" userId="c98ecfbc-4c05-415a-b41e-9d0f8060f334" providerId="ADAL" clId="{28ADBE5D-A4DB-41A3-AE8F-E142786AA73F}" dt="2026-08-13T04:03:36.912" v="59"/>
          <ac:spMkLst>
            <pc:docMk/>
            <pc:sldMk cId="1466872962" sldId="287"/>
            <ac:spMk id="3" creationId="{CEFB935A-D981-FF22-68EE-EC602B7BC1B0}"/>
          </ac:spMkLst>
        </pc:spChg>
        <pc:spChg chg="add">
          <ac:chgData name="Ana Maria Campos Cesario Martínez" userId="c98ecfbc-4c05-415a-b41e-9d0f8060f334" providerId="ADAL" clId="{28ADBE5D-A4DB-41A3-AE8F-E142786AA73F}" dt="2026-08-13T04:03:00.261" v="58"/>
          <ac:spMkLst>
            <pc:docMk/>
            <pc:sldMk cId="1466872962" sldId="287"/>
            <ac:spMk id="4" creationId="{74BB5BF0-6B5D-EA18-465C-553ACE445EFA}"/>
          </ac:spMkLst>
        </pc:spChg>
        <pc:spChg chg="del">
          <ac:chgData name="Ana Maria Campos Cesario Martínez" userId="c98ecfbc-4c05-415a-b41e-9d0f8060f334" providerId="ADAL" clId="{28ADBE5D-A4DB-41A3-AE8F-E142786AA73F}" dt="2026-08-13T04:03:40.165" v="62" actId="26606"/>
          <ac:spMkLst>
            <pc:docMk/>
            <pc:sldMk cId="1466872962" sldId="287"/>
            <ac:spMk id="10" creationId="{42A4FC2C-047E-45A5-965D-8E1E3BF09BC6}"/>
          </ac:spMkLst>
        </pc:spChg>
        <pc:spChg chg="add">
          <ac:chgData name="Ana Maria Campos Cesario Martínez" userId="c98ecfbc-4c05-415a-b41e-9d0f8060f334" providerId="ADAL" clId="{28ADBE5D-A4DB-41A3-AE8F-E142786AA73F}" dt="2026-08-13T04:03:40.165" v="62" actId="26606"/>
          <ac:spMkLst>
            <pc:docMk/>
            <pc:sldMk cId="1466872962" sldId="287"/>
            <ac:spMk id="15" creationId="{42A4FC2C-047E-45A5-965D-8E1E3BF09BC6}"/>
          </ac:spMkLst>
        </pc:spChg>
        <pc:picChg chg="del mod">
          <ac:chgData name="Ana Maria Campos Cesario Martínez" userId="c98ecfbc-4c05-415a-b41e-9d0f8060f334" providerId="ADAL" clId="{28ADBE5D-A4DB-41A3-AE8F-E142786AA73F}" dt="2026-08-13T04:02:58.882" v="57" actId="478"/>
          <ac:picMkLst>
            <pc:docMk/>
            <pc:sldMk cId="1466872962" sldId="287"/>
            <ac:picMk id="5" creationId="{44CDE952-40B0-434A-2F73-3EF562D46FDE}"/>
          </ac:picMkLst>
        </pc:picChg>
        <pc:picChg chg="add mod">
          <ac:chgData name="Ana Maria Campos Cesario Martínez" userId="c98ecfbc-4c05-415a-b41e-9d0f8060f334" providerId="ADAL" clId="{28ADBE5D-A4DB-41A3-AE8F-E142786AA73F}" dt="2026-08-13T04:03:40.165" v="62" actId="26606"/>
          <ac:picMkLst>
            <pc:docMk/>
            <pc:sldMk cId="1466872962" sldId="287"/>
            <ac:picMk id="7" creationId="{763FFB55-0BDD-DD40-1C55-F63CC6ABB561}"/>
          </ac:picMkLst>
        </pc:picChg>
      </pc:sldChg>
      <pc:sldChg chg="del">
        <pc:chgData name="Ana Maria Campos Cesario Martínez" userId="c98ecfbc-4c05-415a-b41e-9d0f8060f334" providerId="ADAL" clId="{28ADBE5D-A4DB-41A3-AE8F-E142786AA73F}" dt="2026-08-13T03:17:14.202" v="22" actId="47"/>
        <pc:sldMkLst>
          <pc:docMk/>
          <pc:sldMk cId="2675505509" sldId="288"/>
        </pc:sldMkLst>
      </pc:sldChg>
      <pc:sldChg chg="addSp delSp modSp new mod setBg">
        <pc:chgData name="Ana Maria Campos Cesario Martínez" userId="c98ecfbc-4c05-415a-b41e-9d0f8060f334" providerId="ADAL" clId="{28ADBE5D-A4DB-41A3-AE8F-E142786AA73F}" dt="2026-08-13T03:23:10.023" v="31" actId="1036"/>
        <pc:sldMkLst>
          <pc:docMk/>
          <pc:sldMk cId="4190021031" sldId="289"/>
        </pc:sldMkLst>
        <pc:spChg chg="del">
          <ac:chgData name="Ana Maria Campos Cesario Martínez" userId="c98ecfbc-4c05-415a-b41e-9d0f8060f334" providerId="ADAL" clId="{28ADBE5D-A4DB-41A3-AE8F-E142786AA73F}" dt="2026-08-13T02:58:40.861" v="7" actId="26606"/>
          <ac:spMkLst>
            <pc:docMk/>
            <pc:sldMk cId="4190021031" sldId="289"/>
            <ac:spMk id="2" creationId="{99B98508-24DE-DCC2-37D8-CDC9956DF827}"/>
          </ac:spMkLst>
        </pc:spChg>
        <pc:spChg chg="del">
          <ac:chgData name="Ana Maria Campos Cesario Martínez" userId="c98ecfbc-4c05-415a-b41e-9d0f8060f334" providerId="ADAL" clId="{28ADBE5D-A4DB-41A3-AE8F-E142786AA73F}" dt="2026-08-13T02:58:40.861" v="7" actId="26606"/>
          <ac:spMkLst>
            <pc:docMk/>
            <pc:sldMk cId="4190021031" sldId="289"/>
            <ac:spMk id="3" creationId="{0AF72408-6E8C-CAB1-E4C0-2D3BB96F936A}"/>
          </ac:spMkLst>
        </pc:spChg>
        <pc:spChg chg="add">
          <ac:chgData name="Ana Maria Campos Cesario Martínez" userId="c98ecfbc-4c05-415a-b41e-9d0f8060f334" providerId="ADAL" clId="{28ADBE5D-A4DB-41A3-AE8F-E142786AA73F}" dt="2026-08-13T02:58:40.861" v="7" actId="26606"/>
          <ac:spMkLst>
            <pc:docMk/>
            <pc:sldMk cId="4190021031" sldId="289"/>
            <ac:spMk id="9" creationId="{42A4FC2C-047E-45A5-965D-8E1E3BF09BC6}"/>
          </ac:spMkLst>
        </pc:spChg>
        <pc:picChg chg="add mod">
          <ac:chgData name="Ana Maria Campos Cesario Martínez" userId="c98ecfbc-4c05-415a-b41e-9d0f8060f334" providerId="ADAL" clId="{28ADBE5D-A4DB-41A3-AE8F-E142786AA73F}" dt="2026-08-13T03:23:10.023" v="31" actId="1036"/>
          <ac:picMkLst>
            <pc:docMk/>
            <pc:sldMk cId="4190021031" sldId="289"/>
            <ac:picMk id="4" creationId="{08A1E441-68EF-6BAD-30A6-D1AA4E54F5F3}"/>
          </ac:picMkLst>
        </pc:picChg>
      </pc:sldChg>
      <pc:sldChg chg="addSp delSp modSp new mod setBg">
        <pc:chgData name="Ana Maria Campos Cesario Martínez" userId="c98ecfbc-4c05-415a-b41e-9d0f8060f334" providerId="ADAL" clId="{28ADBE5D-A4DB-41A3-AE8F-E142786AA73F}" dt="2026-08-13T02:59:17.606" v="10" actId="26606"/>
        <pc:sldMkLst>
          <pc:docMk/>
          <pc:sldMk cId="1706735094" sldId="290"/>
        </pc:sldMkLst>
        <pc:spChg chg="del">
          <ac:chgData name="Ana Maria Campos Cesario Martínez" userId="c98ecfbc-4c05-415a-b41e-9d0f8060f334" providerId="ADAL" clId="{28ADBE5D-A4DB-41A3-AE8F-E142786AA73F}" dt="2026-08-13T02:59:17.606" v="10" actId="26606"/>
          <ac:spMkLst>
            <pc:docMk/>
            <pc:sldMk cId="1706735094" sldId="290"/>
            <ac:spMk id="2" creationId="{BAACEAFA-7295-8B9D-09E3-011F84D8E9E7}"/>
          </ac:spMkLst>
        </pc:spChg>
        <pc:spChg chg="del">
          <ac:chgData name="Ana Maria Campos Cesario Martínez" userId="c98ecfbc-4c05-415a-b41e-9d0f8060f334" providerId="ADAL" clId="{28ADBE5D-A4DB-41A3-AE8F-E142786AA73F}" dt="2026-08-13T02:59:17.606" v="10" actId="26606"/>
          <ac:spMkLst>
            <pc:docMk/>
            <pc:sldMk cId="1706735094" sldId="290"/>
            <ac:spMk id="3" creationId="{09D54BC5-975A-BF59-5916-28AD78049EC2}"/>
          </ac:spMkLst>
        </pc:spChg>
        <pc:spChg chg="add">
          <ac:chgData name="Ana Maria Campos Cesario Martínez" userId="c98ecfbc-4c05-415a-b41e-9d0f8060f334" providerId="ADAL" clId="{28ADBE5D-A4DB-41A3-AE8F-E142786AA73F}" dt="2026-08-13T02:59:17.606" v="10" actId="26606"/>
          <ac:spMkLst>
            <pc:docMk/>
            <pc:sldMk cId="1706735094" sldId="290"/>
            <ac:spMk id="9" creationId="{42A4FC2C-047E-45A5-965D-8E1E3BF09BC6}"/>
          </ac:spMkLst>
        </pc:spChg>
        <pc:picChg chg="add mod">
          <ac:chgData name="Ana Maria Campos Cesario Martínez" userId="c98ecfbc-4c05-415a-b41e-9d0f8060f334" providerId="ADAL" clId="{28ADBE5D-A4DB-41A3-AE8F-E142786AA73F}" dt="2026-08-13T02:59:17.606" v="10" actId="26606"/>
          <ac:picMkLst>
            <pc:docMk/>
            <pc:sldMk cId="1706735094" sldId="290"/>
            <ac:picMk id="4" creationId="{4B1FB28D-A984-1B71-5098-282B320612B0}"/>
          </ac:picMkLst>
        </pc:picChg>
      </pc:sldChg>
      <pc:sldChg chg="addSp delSp modSp new mod setBg">
        <pc:chgData name="Ana Maria Campos Cesario Martínez" userId="c98ecfbc-4c05-415a-b41e-9d0f8060f334" providerId="ADAL" clId="{28ADBE5D-A4DB-41A3-AE8F-E142786AA73F}" dt="2026-08-13T03:07:28.574" v="17" actId="1036"/>
        <pc:sldMkLst>
          <pc:docMk/>
          <pc:sldMk cId="3644024832" sldId="291"/>
        </pc:sldMkLst>
        <pc:spChg chg="del">
          <ac:chgData name="Ana Maria Campos Cesario Martínez" userId="c98ecfbc-4c05-415a-b41e-9d0f8060f334" providerId="ADAL" clId="{28ADBE5D-A4DB-41A3-AE8F-E142786AA73F}" dt="2026-08-13T03:07:22.620" v="15" actId="26606"/>
          <ac:spMkLst>
            <pc:docMk/>
            <pc:sldMk cId="3644024832" sldId="291"/>
            <ac:spMk id="2" creationId="{AF824763-69B9-5B7A-D8D3-FF75C9DB958D}"/>
          </ac:spMkLst>
        </pc:spChg>
        <pc:spChg chg="del">
          <ac:chgData name="Ana Maria Campos Cesario Martínez" userId="c98ecfbc-4c05-415a-b41e-9d0f8060f334" providerId="ADAL" clId="{28ADBE5D-A4DB-41A3-AE8F-E142786AA73F}" dt="2026-08-13T03:07:20.639" v="12"/>
          <ac:spMkLst>
            <pc:docMk/>
            <pc:sldMk cId="3644024832" sldId="291"/>
            <ac:spMk id="3" creationId="{A2EA7E00-9663-7BB5-C1DA-A013AA4AAE02}"/>
          </ac:spMkLst>
        </pc:spChg>
        <pc:spChg chg="add">
          <ac:chgData name="Ana Maria Campos Cesario Martínez" userId="c98ecfbc-4c05-415a-b41e-9d0f8060f334" providerId="ADAL" clId="{28ADBE5D-A4DB-41A3-AE8F-E142786AA73F}" dt="2026-08-13T03:07:22.620" v="15" actId="26606"/>
          <ac:spMkLst>
            <pc:docMk/>
            <pc:sldMk cId="3644024832" sldId="291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28ADBE5D-A4DB-41A3-AE8F-E142786AA73F}" dt="2026-08-13T03:07:28.574" v="17" actId="1036"/>
          <ac:picMkLst>
            <pc:docMk/>
            <pc:sldMk cId="3644024832" sldId="291"/>
            <ac:picMk id="5" creationId="{09D11AF6-5B38-C9C4-8A7E-BFAB6D480225}"/>
          </ac:picMkLst>
        </pc:picChg>
      </pc:sldChg>
    </pc:docChg>
  </pc:docChgLst>
  <pc:docChgLst>
    <pc:chgData name="Ana Maria Campos Cesario Martínez" userId="c98ecfbc-4c05-415a-b41e-9d0f8060f334" providerId="ADAL" clId="{65997396-4F97-40A6-8DB1-57EA9207C78E}"/>
    <pc:docChg chg="undo custSel addSld delSld modSld sldOrd">
      <pc:chgData name="Ana Maria Campos Cesario Martínez" userId="c98ecfbc-4c05-415a-b41e-9d0f8060f334" providerId="ADAL" clId="{65997396-4F97-40A6-8DB1-57EA9207C78E}" dt="2026-08-12T20:35:17.869" v="283" actId="14100"/>
      <pc:docMkLst>
        <pc:docMk/>
      </pc:docMkLst>
      <pc:sldChg chg="addSp delSp modSp mod setBg">
        <pc:chgData name="Ana Maria Campos Cesario Martínez" userId="c98ecfbc-4c05-415a-b41e-9d0f8060f334" providerId="ADAL" clId="{65997396-4F97-40A6-8DB1-57EA9207C78E}" dt="2026-08-10T23:21:01.675" v="105" actId="26606"/>
        <pc:sldMkLst>
          <pc:docMk/>
          <pc:sldMk cId="2205306916" sldId="256"/>
        </pc:sldMkLst>
        <pc:spChg chg="mod">
          <ac:chgData name="Ana Maria Campos Cesario Martínez" userId="c98ecfbc-4c05-415a-b41e-9d0f8060f334" providerId="ADAL" clId="{65997396-4F97-40A6-8DB1-57EA9207C78E}" dt="2026-08-10T23:21:01.675" v="105" actId="26606"/>
          <ac:spMkLst>
            <pc:docMk/>
            <pc:sldMk cId="2205306916" sldId="256"/>
            <ac:spMk id="2" creationId="{93C73860-728F-9A2A-90E6-38F4243E2938}"/>
          </ac:spMkLst>
        </pc:spChg>
        <pc:spChg chg="mod">
          <ac:chgData name="Ana Maria Campos Cesario Martínez" userId="c98ecfbc-4c05-415a-b41e-9d0f8060f334" providerId="ADAL" clId="{65997396-4F97-40A6-8DB1-57EA9207C78E}" dt="2026-08-10T23:21:01.675" v="105" actId="26606"/>
          <ac:spMkLst>
            <pc:docMk/>
            <pc:sldMk cId="2205306916" sldId="256"/>
            <ac:spMk id="3" creationId="{8FF6EEF8-2F09-9BAD-DBD8-0E61F484A889}"/>
          </ac:spMkLst>
        </pc:spChg>
        <pc:spChg chg="add del">
          <ac:chgData name="Ana Maria Campos Cesario Martínez" userId="c98ecfbc-4c05-415a-b41e-9d0f8060f334" providerId="ADAL" clId="{65997396-4F97-40A6-8DB1-57EA9207C78E}" dt="2026-08-10T23:18:46.529" v="97" actId="26606"/>
          <ac:spMkLst>
            <pc:docMk/>
            <pc:sldMk cId="2205306916" sldId="256"/>
            <ac:spMk id="10" creationId="{C1DD1A8A-57D5-4A81-AD04-532B043C5611}"/>
          </ac:spMkLst>
        </pc:spChg>
        <pc:spChg chg="add del">
          <ac:chgData name="Ana Maria Campos Cesario Martínez" userId="c98ecfbc-4c05-415a-b41e-9d0f8060f334" providerId="ADAL" clId="{65997396-4F97-40A6-8DB1-57EA9207C78E}" dt="2026-08-10T23:18:46.529" v="97" actId="26606"/>
          <ac:spMkLst>
            <pc:docMk/>
            <pc:sldMk cId="2205306916" sldId="256"/>
            <ac:spMk id="12" creationId="{007891EC-4501-44ED-A8C8-B11B6DB767AB}"/>
          </ac:spMkLst>
        </pc:spChg>
        <pc:spChg chg="add del">
          <ac:chgData name="Ana Maria Campos Cesario Martínez" userId="c98ecfbc-4c05-415a-b41e-9d0f8060f334" providerId="ADAL" clId="{65997396-4F97-40A6-8DB1-57EA9207C78E}" dt="2026-08-10T23:21:01.675" v="105" actId="26606"/>
          <ac:spMkLst>
            <pc:docMk/>
            <pc:sldMk cId="2205306916" sldId="256"/>
            <ac:spMk id="13" creationId="{C1DD1A8A-57D5-4A81-AD04-532B043C5611}"/>
          </ac:spMkLst>
        </pc:spChg>
        <pc:spChg chg="add del">
          <ac:chgData name="Ana Maria Campos Cesario Martínez" userId="c98ecfbc-4c05-415a-b41e-9d0f8060f334" providerId="ADAL" clId="{65997396-4F97-40A6-8DB1-57EA9207C78E}" dt="2026-08-10T23:21:01.675" v="105" actId="26606"/>
          <ac:spMkLst>
            <pc:docMk/>
            <pc:sldMk cId="2205306916" sldId="256"/>
            <ac:spMk id="15" creationId="{007891EC-4501-44ED-A8C8-B11B6DB767AB}"/>
          </ac:spMkLst>
        </pc:spChg>
        <pc:picChg chg="add del mod ord">
          <ac:chgData name="Ana Maria Campos Cesario Martínez" userId="c98ecfbc-4c05-415a-b41e-9d0f8060f334" providerId="ADAL" clId="{65997396-4F97-40A6-8DB1-57EA9207C78E}" dt="2026-08-10T23:19:04.813" v="100" actId="478"/>
          <ac:picMkLst>
            <pc:docMk/>
            <pc:sldMk cId="2205306916" sldId="256"/>
            <ac:picMk id="5" creationId="{6C9B5D7C-1FD8-2FCA-47F2-F8D646BD34CB}"/>
          </ac:picMkLst>
        </pc:picChg>
        <pc:picChg chg="del">
          <ac:chgData name="Ana Maria Campos Cesario Martínez" userId="c98ecfbc-4c05-415a-b41e-9d0f8060f334" providerId="ADAL" clId="{65997396-4F97-40A6-8DB1-57EA9207C78E}" dt="2026-08-10T23:18:26.676" v="92" actId="478"/>
          <ac:picMkLst>
            <pc:docMk/>
            <pc:sldMk cId="2205306916" sldId="256"/>
            <ac:picMk id="7" creationId="{AF8412A2-FDD0-27D1-928C-34AF2DA6E750}"/>
          </ac:picMkLst>
        </pc:picChg>
        <pc:picChg chg="add mod ord">
          <ac:chgData name="Ana Maria Campos Cesario Martínez" userId="c98ecfbc-4c05-415a-b41e-9d0f8060f334" providerId="ADAL" clId="{65997396-4F97-40A6-8DB1-57EA9207C78E}" dt="2026-08-10T23:21:01.675" v="105" actId="26606"/>
          <ac:picMkLst>
            <pc:docMk/>
            <pc:sldMk cId="2205306916" sldId="256"/>
            <ac:picMk id="8" creationId="{29CC543A-B529-4CFB-9C6F-95B7E18B6AB3}"/>
          </ac:picMkLst>
        </pc:picChg>
      </pc:sldChg>
      <pc:sldChg chg="addSp delSp modSp mod">
        <pc:chgData name="Ana Maria Campos Cesario Martínez" userId="c98ecfbc-4c05-415a-b41e-9d0f8060f334" providerId="ADAL" clId="{65997396-4F97-40A6-8DB1-57EA9207C78E}" dt="2026-08-11T03:03:00.788" v="258" actId="26606"/>
        <pc:sldMkLst>
          <pc:docMk/>
          <pc:sldMk cId="176607949" sldId="257"/>
        </pc:sldMkLst>
        <pc:spChg chg="add del mod">
          <ac:chgData name="Ana Maria Campos Cesario Martínez" userId="c98ecfbc-4c05-415a-b41e-9d0f8060f334" providerId="ADAL" clId="{65997396-4F97-40A6-8DB1-57EA9207C78E}" dt="2026-08-11T03:02:58.407" v="255"/>
          <ac:spMkLst>
            <pc:docMk/>
            <pc:sldMk cId="176607949" sldId="257"/>
            <ac:spMk id="3" creationId="{54C798F0-CD87-B04C-0D05-34EAE5632226}"/>
          </ac:spMkLst>
        </pc:spChg>
        <pc:spChg chg="del">
          <ac:chgData name="Ana Maria Campos Cesario Martínez" userId="c98ecfbc-4c05-415a-b41e-9d0f8060f334" providerId="ADAL" clId="{65997396-4F97-40A6-8DB1-57EA9207C78E}" dt="2026-08-11T03:03:00.788" v="258" actId="26606"/>
          <ac:spMkLst>
            <pc:docMk/>
            <pc:sldMk cId="176607949" sldId="257"/>
            <ac:spMk id="12" creationId="{42A4FC2C-047E-45A5-965D-8E1E3BF09BC6}"/>
          </ac:spMkLst>
        </pc:spChg>
        <pc:spChg chg="add">
          <ac:chgData name="Ana Maria Campos Cesario Martínez" userId="c98ecfbc-4c05-415a-b41e-9d0f8060f334" providerId="ADAL" clId="{65997396-4F97-40A6-8DB1-57EA9207C78E}" dt="2026-08-11T03:03:00.788" v="258" actId="26606"/>
          <ac:spMkLst>
            <pc:docMk/>
            <pc:sldMk cId="176607949" sldId="257"/>
            <ac:spMk id="17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1T03:03:00.788" v="258" actId="26606"/>
          <ac:picMkLst>
            <pc:docMk/>
            <pc:sldMk cId="176607949" sldId="257"/>
            <ac:picMk id="5" creationId="{4761B8AD-1F32-3C70-99F5-C224E8E599E3}"/>
          </ac:picMkLst>
        </pc:picChg>
        <pc:picChg chg="del">
          <ac:chgData name="Ana Maria Campos Cesario Martínez" userId="c98ecfbc-4c05-415a-b41e-9d0f8060f334" providerId="ADAL" clId="{65997396-4F97-40A6-8DB1-57EA9207C78E}" dt="2026-08-11T03:02:56.310" v="254" actId="478"/>
          <ac:picMkLst>
            <pc:docMk/>
            <pc:sldMk cId="176607949" sldId="257"/>
            <ac:picMk id="7" creationId="{5212656D-67E2-B6FD-A765-3674F02BB2B5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0T04:19:46.709" v="6" actId="962"/>
        <pc:sldMkLst>
          <pc:docMk/>
          <pc:sldMk cId="4091867981" sldId="258"/>
        </pc:sldMkLst>
        <pc:spChg chg="del">
          <ac:chgData name="Ana Maria Campos Cesario Martínez" userId="c98ecfbc-4c05-415a-b41e-9d0f8060f334" providerId="ADAL" clId="{65997396-4F97-40A6-8DB1-57EA9207C78E}" dt="2026-08-10T04:19:44.519" v="4" actId="26606"/>
          <ac:spMkLst>
            <pc:docMk/>
            <pc:sldMk cId="4091867981" sldId="258"/>
            <ac:spMk id="2" creationId="{1A02DEDB-BFF9-B4A3-716E-3A8AFBA12DB7}"/>
          </ac:spMkLst>
        </pc:spChg>
        <pc:spChg chg="del">
          <ac:chgData name="Ana Maria Campos Cesario Martínez" userId="c98ecfbc-4c05-415a-b41e-9d0f8060f334" providerId="ADAL" clId="{65997396-4F97-40A6-8DB1-57EA9207C78E}" dt="2026-08-10T04:19:41.643" v="1"/>
          <ac:spMkLst>
            <pc:docMk/>
            <pc:sldMk cId="4091867981" sldId="258"/>
            <ac:spMk id="3" creationId="{1FD43106-8AE4-DE4F-1E0B-321E4A0128F8}"/>
          </ac:spMkLst>
        </pc:spChg>
        <pc:spChg chg="add">
          <ac:chgData name="Ana Maria Campos Cesario Martínez" userId="c98ecfbc-4c05-415a-b41e-9d0f8060f334" providerId="ADAL" clId="{65997396-4F97-40A6-8DB1-57EA9207C78E}" dt="2026-08-10T04:19:44.519" v="4" actId="26606"/>
          <ac:spMkLst>
            <pc:docMk/>
            <pc:sldMk cId="4091867981" sldId="258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04:19:46.709" v="6" actId="962"/>
          <ac:picMkLst>
            <pc:docMk/>
            <pc:sldMk cId="4091867981" sldId="258"/>
            <ac:picMk id="5" creationId="{428F4544-9F1C-21F2-932F-5BB7B7DF152D}"/>
          </ac:picMkLst>
        </pc:picChg>
      </pc:sldChg>
      <pc:sldChg chg="addSp delSp modSp new mod ord setBg">
        <pc:chgData name="Ana Maria Campos Cesario Martínez" userId="c98ecfbc-4c05-415a-b41e-9d0f8060f334" providerId="ADAL" clId="{65997396-4F97-40A6-8DB1-57EA9207C78E}" dt="2026-08-10T04:20:29.203" v="13"/>
        <pc:sldMkLst>
          <pc:docMk/>
          <pc:sldMk cId="3938512917" sldId="259"/>
        </pc:sldMkLst>
        <pc:spChg chg="del">
          <ac:chgData name="Ana Maria Campos Cesario Martínez" userId="c98ecfbc-4c05-415a-b41e-9d0f8060f334" providerId="ADAL" clId="{65997396-4F97-40A6-8DB1-57EA9207C78E}" dt="2026-08-10T04:20:25.458" v="11" actId="26606"/>
          <ac:spMkLst>
            <pc:docMk/>
            <pc:sldMk cId="3938512917" sldId="259"/>
            <ac:spMk id="2" creationId="{1E76970C-CDE0-8168-6884-96D3D451583A}"/>
          </ac:spMkLst>
        </pc:spChg>
        <pc:spChg chg="del">
          <ac:chgData name="Ana Maria Campos Cesario Martínez" userId="c98ecfbc-4c05-415a-b41e-9d0f8060f334" providerId="ADAL" clId="{65997396-4F97-40A6-8DB1-57EA9207C78E}" dt="2026-08-10T04:20:23.303" v="8"/>
          <ac:spMkLst>
            <pc:docMk/>
            <pc:sldMk cId="3938512917" sldId="259"/>
            <ac:spMk id="3" creationId="{7103668D-F7AE-2BF4-12A2-A497815BAB8B}"/>
          </ac:spMkLst>
        </pc:spChg>
        <pc:spChg chg="add">
          <ac:chgData name="Ana Maria Campos Cesario Martínez" userId="c98ecfbc-4c05-415a-b41e-9d0f8060f334" providerId="ADAL" clId="{65997396-4F97-40A6-8DB1-57EA9207C78E}" dt="2026-08-10T04:20:25.458" v="11" actId="26606"/>
          <ac:spMkLst>
            <pc:docMk/>
            <pc:sldMk cId="3938512917" sldId="259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04:20:25.458" v="11" actId="26606"/>
          <ac:picMkLst>
            <pc:docMk/>
            <pc:sldMk cId="3938512917" sldId="259"/>
            <ac:picMk id="5" creationId="{E81EB002-E618-05D0-D03B-67F640B716A6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0T04:21:05.920" v="18" actId="26606"/>
        <pc:sldMkLst>
          <pc:docMk/>
          <pc:sldMk cId="646014420" sldId="260"/>
        </pc:sldMkLst>
        <pc:spChg chg="del">
          <ac:chgData name="Ana Maria Campos Cesario Martínez" userId="c98ecfbc-4c05-415a-b41e-9d0f8060f334" providerId="ADAL" clId="{65997396-4F97-40A6-8DB1-57EA9207C78E}" dt="2026-08-10T04:21:05.920" v="18" actId="26606"/>
          <ac:spMkLst>
            <pc:docMk/>
            <pc:sldMk cId="646014420" sldId="260"/>
            <ac:spMk id="2" creationId="{8690CB4C-F00B-638C-53A1-F230DB9DA408}"/>
          </ac:spMkLst>
        </pc:spChg>
        <pc:spChg chg="del">
          <ac:chgData name="Ana Maria Campos Cesario Martínez" userId="c98ecfbc-4c05-415a-b41e-9d0f8060f334" providerId="ADAL" clId="{65997396-4F97-40A6-8DB1-57EA9207C78E}" dt="2026-08-10T04:21:03.977" v="15"/>
          <ac:spMkLst>
            <pc:docMk/>
            <pc:sldMk cId="646014420" sldId="260"/>
            <ac:spMk id="3" creationId="{5B1B78B3-94D7-2328-B6E5-36B81B7D52F3}"/>
          </ac:spMkLst>
        </pc:spChg>
        <pc:spChg chg="add">
          <ac:chgData name="Ana Maria Campos Cesario Martínez" userId="c98ecfbc-4c05-415a-b41e-9d0f8060f334" providerId="ADAL" clId="{65997396-4F97-40A6-8DB1-57EA9207C78E}" dt="2026-08-10T04:21:05.920" v="18" actId="26606"/>
          <ac:spMkLst>
            <pc:docMk/>
            <pc:sldMk cId="646014420" sldId="260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04:21:05.920" v="18" actId="26606"/>
          <ac:picMkLst>
            <pc:docMk/>
            <pc:sldMk cId="646014420" sldId="260"/>
            <ac:picMk id="5" creationId="{0BE446EC-CC52-90E5-88A1-722B3396A6BC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0T04:39:25.288" v="28" actId="1035"/>
        <pc:sldMkLst>
          <pc:docMk/>
          <pc:sldMk cId="349641397" sldId="261"/>
        </pc:sldMkLst>
        <pc:spChg chg="del">
          <ac:chgData name="Ana Maria Campos Cesario Martínez" userId="c98ecfbc-4c05-415a-b41e-9d0f8060f334" providerId="ADAL" clId="{65997396-4F97-40A6-8DB1-57EA9207C78E}" dt="2026-08-10T04:38:40.518" v="25" actId="26606"/>
          <ac:spMkLst>
            <pc:docMk/>
            <pc:sldMk cId="349641397" sldId="261"/>
            <ac:spMk id="2" creationId="{2C721D32-C2D6-2C02-29C2-26E9A5D3B465}"/>
          </ac:spMkLst>
        </pc:spChg>
        <pc:spChg chg="del">
          <ac:chgData name="Ana Maria Campos Cesario Martínez" userId="c98ecfbc-4c05-415a-b41e-9d0f8060f334" providerId="ADAL" clId="{65997396-4F97-40A6-8DB1-57EA9207C78E}" dt="2026-08-10T04:38:36.786" v="22"/>
          <ac:spMkLst>
            <pc:docMk/>
            <pc:sldMk cId="349641397" sldId="261"/>
            <ac:spMk id="3" creationId="{500FE770-8B09-629B-532A-D4E409D7BC0F}"/>
          </ac:spMkLst>
        </pc:spChg>
        <pc:spChg chg="add">
          <ac:chgData name="Ana Maria Campos Cesario Martínez" userId="c98ecfbc-4c05-415a-b41e-9d0f8060f334" providerId="ADAL" clId="{65997396-4F97-40A6-8DB1-57EA9207C78E}" dt="2026-08-10T04:38:40.518" v="25" actId="26606"/>
          <ac:spMkLst>
            <pc:docMk/>
            <pc:sldMk cId="349641397" sldId="261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04:39:25.288" v="28" actId="1035"/>
          <ac:picMkLst>
            <pc:docMk/>
            <pc:sldMk cId="349641397" sldId="261"/>
            <ac:picMk id="5" creationId="{55E29346-3D5C-4D3C-62A4-24A80C3A0D1F}"/>
          </ac:picMkLst>
        </pc:picChg>
      </pc:sldChg>
      <pc:sldChg chg="new del">
        <pc:chgData name="Ana Maria Campos Cesario Martínez" userId="c98ecfbc-4c05-415a-b41e-9d0f8060f334" providerId="ADAL" clId="{65997396-4F97-40A6-8DB1-57EA9207C78E}" dt="2026-08-10T04:38:29.820" v="20" actId="2696"/>
        <pc:sldMkLst>
          <pc:docMk/>
          <pc:sldMk cId="4277647209" sldId="261"/>
        </pc:sldMkLst>
      </pc:sldChg>
      <pc:sldChg chg="addSp delSp modSp new mod setBg">
        <pc:chgData name="Ana Maria Campos Cesario Martínez" userId="c98ecfbc-4c05-415a-b41e-9d0f8060f334" providerId="ADAL" clId="{65997396-4F97-40A6-8DB1-57EA9207C78E}" dt="2026-08-10T05:26:36.858" v="48" actId="26606"/>
        <pc:sldMkLst>
          <pc:docMk/>
          <pc:sldMk cId="3067910566" sldId="262"/>
        </pc:sldMkLst>
        <pc:spChg chg="del">
          <ac:chgData name="Ana Maria Campos Cesario Martínez" userId="c98ecfbc-4c05-415a-b41e-9d0f8060f334" providerId="ADAL" clId="{65997396-4F97-40A6-8DB1-57EA9207C78E}" dt="2026-08-10T05:07:18.663" v="31" actId="26606"/>
          <ac:spMkLst>
            <pc:docMk/>
            <pc:sldMk cId="3067910566" sldId="262"/>
            <ac:spMk id="2" creationId="{6693D2EB-ADAB-60D0-62B4-0CA786B4E28B}"/>
          </ac:spMkLst>
        </pc:spChg>
        <pc:spChg chg="del">
          <ac:chgData name="Ana Maria Campos Cesario Martínez" userId="c98ecfbc-4c05-415a-b41e-9d0f8060f334" providerId="ADAL" clId="{65997396-4F97-40A6-8DB1-57EA9207C78E}" dt="2026-08-10T05:07:18.663" v="31" actId="26606"/>
          <ac:spMkLst>
            <pc:docMk/>
            <pc:sldMk cId="3067910566" sldId="262"/>
            <ac:spMk id="3" creationId="{046A81B4-2177-06B4-A039-0D6A287C2AF3}"/>
          </ac:spMkLst>
        </pc:spChg>
        <pc:spChg chg="add del mod">
          <ac:chgData name="Ana Maria Campos Cesario Martínez" userId="c98ecfbc-4c05-415a-b41e-9d0f8060f334" providerId="ADAL" clId="{65997396-4F97-40A6-8DB1-57EA9207C78E}" dt="2026-08-10T05:26:34.800" v="45"/>
          <ac:spMkLst>
            <pc:docMk/>
            <pc:sldMk cId="3067910566" sldId="262"/>
            <ac:spMk id="7" creationId="{9E8069D8-3067-FA06-8279-D893F9184024}"/>
          </ac:spMkLst>
        </pc:spChg>
        <pc:spChg chg="add del">
          <ac:chgData name="Ana Maria Campos Cesario Martínez" userId="c98ecfbc-4c05-415a-b41e-9d0f8060f334" providerId="ADAL" clId="{65997396-4F97-40A6-8DB1-57EA9207C78E}" dt="2026-08-10T05:26:36.858" v="48" actId="26606"/>
          <ac:spMkLst>
            <pc:docMk/>
            <pc:sldMk cId="3067910566" sldId="262"/>
            <ac:spMk id="10" creationId="{42A4FC2C-047E-45A5-965D-8E1E3BF09BC6}"/>
          </ac:spMkLst>
        </pc:spChg>
        <pc:spChg chg="add">
          <ac:chgData name="Ana Maria Campos Cesario Martínez" userId="c98ecfbc-4c05-415a-b41e-9d0f8060f334" providerId="ADAL" clId="{65997396-4F97-40A6-8DB1-57EA9207C78E}" dt="2026-08-10T05:26:36.858" v="48" actId="26606"/>
          <ac:spMkLst>
            <pc:docMk/>
            <pc:sldMk cId="3067910566" sldId="262"/>
            <ac:spMk id="15" creationId="{42A4FC2C-047E-45A5-965D-8E1E3BF09BC6}"/>
          </ac:spMkLst>
        </pc:spChg>
        <pc:picChg chg="add del mod">
          <ac:chgData name="Ana Maria Campos Cesario Martínez" userId="c98ecfbc-4c05-415a-b41e-9d0f8060f334" providerId="ADAL" clId="{65997396-4F97-40A6-8DB1-57EA9207C78E}" dt="2026-08-10T05:26:33.291" v="44" actId="478"/>
          <ac:picMkLst>
            <pc:docMk/>
            <pc:sldMk cId="3067910566" sldId="262"/>
            <ac:picMk id="5" creationId="{A84823E3-251D-A40D-D5A2-2DE36E472E16}"/>
          </ac:picMkLst>
        </pc:picChg>
        <pc:picChg chg="add mod">
          <ac:chgData name="Ana Maria Campos Cesario Martínez" userId="c98ecfbc-4c05-415a-b41e-9d0f8060f334" providerId="ADAL" clId="{65997396-4F97-40A6-8DB1-57EA9207C78E}" dt="2026-08-10T05:26:36.858" v="48" actId="26606"/>
          <ac:picMkLst>
            <pc:docMk/>
            <pc:sldMk cId="3067910566" sldId="262"/>
            <ac:picMk id="9" creationId="{75251998-D4A6-0D8E-7143-8B4CDCED61E1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1T00:37:46.529" v="162" actId="26606"/>
        <pc:sldMkLst>
          <pc:docMk/>
          <pc:sldMk cId="177014812" sldId="263"/>
        </pc:sldMkLst>
        <pc:spChg chg="del">
          <ac:chgData name="Ana Maria Campos Cesario Martínez" userId="c98ecfbc-4c05-415a-b41e-9d0f8060f334" providerId="ADAL" clId="{65997396-4F97-40A6-8DB1-57EA9207C78E}" dt="2026-08-10T05:13:14.331" v="38" actId="26606"/>
          <ac:spMkLst>
            <pc:docMk/>
            <pc:sldMk cId="177014812" sldId="263"/>
            <ac:spMk id="2" creationId="{ABB8748B-3D48-6F1C-DF4D-317827ADAA68}"/>
          </ac:spMkLst>
        </pc:spChg>
        <pc:spChg chg="add del mod">
          <ac:chgData name="Ana Maria Campos Cesario Martínez" userId="c98ecfbc-4c05-415a-b41e-9d0f8060f334" providerId="ADAL" clId="{65997396-4F97-40A6-8DB1-57EA9207C78E}" dt="2026-08-11T00:37:44.666" v="159"/>
          <ac:spMkLst>
            <pc:docMk/>
            <pc:sldMk cId="177014812" sldId="263"/>
            <ac:spMk id="3" creationId="{857C9DE0-A5DF-03D5-3205-970BFFACC41A}"/>
          </ac:spMkLst>
        </pc:spChg>
        <pc:spChg chg="del">
          <ac:chgData name="Ana Maria Campos Cesario Martínez" userId="c98ecfbc-4c05-415a-b41e-9d0f8060f334" providerId="ADAL" clId="{65997396-4F97-40A6-8DB1-57EA9207C78E}" dt="2026-08-10T05:13:12.058" v="35"/>
          <ac:spMkLst>
            <pc:docMk/>
            <pc:sldMk cId="177014812" sldId="263"/>
            <ac:spMk id="3" creationId="{9270F181-FBCA-A8AA-7EE9-F57C8766E5D9}"/>
          </ac:spMkLst>
        </pc:spChg>
        <pc:spChg chg="add del">
          <ac:chgData name="Ana Maria Campos Cesario Martínez" userId="c98ecfbc-4c05-415a-b41e-9d0f8060f334" providerId="ADAL" clId="{65997396-4F97-40A6-8DB1-57EA9207C78E}" dt="2026-08-11T00:37:46.529" v="162" actId="26606"/>
          <ac:spMkLst>
            <pc:docMk/>
            <pc:sldMk cId="177014812" sldId="263"/>
            <ac:spMk id="10" creationId="{42A4FC2C-047E-45A5-965D-8E1E3BF09BC6}"/>
          </ac:spMkLst>
        </pc:spChg>
        <pc:spChg chg="add">
          <ac:chgData name="Ana Maria Campos Cesario Martínez" userId="c98ecfbc-4c05-415a-b41e-9d0f8060f334" providerId="ADAL" clId="{65997396-4F97-40A6-8DB1-57EA9207C78E}" dt="2026-08-11T00:37:46.529" v="162" actId="26606"/>
          <ac:spMkLst>
            <pc:docMk/>
            <pc:sldMk cId="177014812" sldId="263"/>
            <ac:spMk id="15" creationId="{42A4FC2C-047E-45A5-965D-8E1E3BF09BC6}"/>
          </ac:spMkLst>
        </pc:spChg>
        <pc:picChg chg="add del mod">
          <ac:chgData name="Ana Maria Campos Cesario Martínez" userId="c98ecfbc-4c05-415a-b41e-9d0f8060f334" providerId="ADAL" clId="{65997396-4F97-40A6-8DB1-57EA9207C78E}" dt="2026-08-11T00:37:44.115" v="158" actId="478"/>
          <ac:picMkLst>
            <pc:docMk/>
            <pc:sldMk cId="177014812" sldId="263"/>
            <ac:picMk id="5" creationId="{0F00CD17-F4D0-7F66-42C5-5DD9FD9AC597}"/>
          </ac:picMkLst>
        </pc:picChg>
        <pc:picChg chg="add mod">
          <ac:chgData name="Ana Maria Campos Cesario Martínez" userId="c98ecfbc-4c05-415a-b41e-9d0f8060f334" providerId="ADAL" clId="{65997396-4F97-40A6-8DB1-57EA9207C78E}" dt="2026-08-11T00:37:46.529" v="162" actId="26606"/>
          <ac:picMkLst>
            <pc:docMk/>
            <pc:sldMk cId="177014812" sldId="263"/>
            <ac:picMk id="6" creationId="{E5227049-90D6-CEBA-0538-9D04E58C4701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0T05:23:43.009" v="43" actId="26606"/>
        <pc:sldMkLst>
          <pc:docMk/>
          <pc:sldMk cId="94111369" sldId="264"/>
        </pc:sldMkLst>
        <pc:spChg chg="del">
          <ac:chgData name="Ana Maria Campos Cesario Martínez" userId="c98ecfbc-4c05-415a-b41e-9d0f8060f334" providerId="ADAL" clId="{65997396-4F97-40A6-8DB1-57EA9207C78E}" dt="2026-08-10T05:23:43.009" v="43" actId="26606"/>
          <ac:spMkLst>
            <pc:docMk/>
            <pc:sldMk cId="94111369" sldId="264"/>
            <ac:spMk id="2" creationId="{BE1C8C69-F7C6-157E-C6B9-2E86B8DCE777}"/>
          </ac:spMkLst>
        </pc:spChg>
        <pc:spChg chg="del">
          <ac:chgData name="Ana Maria Campos Cesario Martínez" userId="c98ecfbc-4c05-415a-b41e-9d0f8060f334" providerId="ADAL" clId="{65997396-4F97-40A6-8DB1-57EA9207C78E}" dt="2026-08-10T05:23:41.197" v="40"/>
          <ac:spMkLst>
            <pc:docMk/>
            <pc:sldMk cId="94111369" sldId="264"/>
            <ac:spMk id="3" creationId="{BDE89E9B-1B6F-7499-8158-7A7EC22F936A}"/>
          </ac:spMkLst>
        </pc:spChg>
        <pc:spChg chg="add">
          <ac:chgData name="Ana Maria Campos Cesario Martínez" userId="c98ecfbc-4c05-415a-b41e-9d0f8060f334" providerId="ADAL" clId="{65997396-4F97-40A6-8DB1-57EA9207C78E}" dt="2026-08-10T05:23:43.009" v="43" actId="26606"/>
          <ac:spMkLst>
            <pc:docMk/>
            <pc:sldMk cId="94111369" sldId="264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05:23:43.009" v="43" actId="26606"/>
          <ac:picMkLst>
            <pc:docMk/>
            <pc:sldMk cId="94111369" sldId="264"/>
            <ac:picMk id="5" creationId="{60BBC367-996C-6858-3351-B6C7CE8B3F1A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0T05:30:50.321" v="53" actId="26606"/>
        <pc:sldMkLst>
          <pc:docMk/>
          <pc:sldMk cId="376772762" sldId="265"/>
        </pc:sldMkLst>
        <pc:spChg chg="del">
          <ac:chgData name="Ana Maria Campos Cesario Martínez" userId="c98ecfbc-4c05-415a-b41e-9d0f8060f334" providerId="ADAL" clId="{65997396-4F97-40A6-8DB1-57EA9207C78E}" dt="2026-08-10T05:30:50.321" v="53" actId="26606"/>
          <ac:spMkLst>
            <pc:docMk/>
            <pc:sldMk cId="376772762" sldId="265"/>
            <ac:spMk id="2" creationId="{E4A42025-97E1-316C-5C63-EB77C6EF5559}"/>
          </ac:spMkLst>
        </pc:spChg>
        <pc:spChg chg="del">
          <ac:chgData name="Ana Maria Campos Cesario Martínez" userId="c98ecfbc-4c05-415a-b41e-9d0f8060f334" providerId="ADAL" clId="{65997396-4F97-40A6-8DB1-57EA9207C78E}" dt="2026-08-10T05:30:48.495" v="50"/>
          <ac:spMkLst>
            <pc:docMk/>
            <pc:sldMk cId="376772762" sldId="265"/>
            <ac:spMk id="3" creationId="{FBF7BC99-5AAF-51FE-0DBE-D2CE42DF053D}"/>
          </ac:spMkLst>
        </pc:spChg>
        <pc:spChg chg="add">
          <ac:chgData name="Ana Maria Campos Cesario Martínez" userId="c98ecfbc-4c05-415a-b41e-9d0f8060f334" providerId="ADAL" clId="{65997396-4F97-40A6-8DB1-57EA9207C78E}" dt="2026-08-10T05:30:50.321" v="53" actId="26606"/>
          <ac:spMkLst>
            <pc:docMk/>
            <pc:sldMk cId="376772762" sldId="265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05:30:50.321" v="53" actId="26606"/>
          <ac:picMkLst>
            <pc:docMk/>
            <pc:sldMk cId="376772762" sldId="265"/>
            <ac:picMk id="5" creationId="{86F1FFFA-E50D-1086-BB63-26EB0E43E1BD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0T05:33:48.528" v="58" actId="26606"/>
        <pc:sldMkLst>
          <pc:docMk/>
          <pc:sldMk cId="1039100388" sldId="266"/>
        </pc:sldMkLst>
        <pc:spChg chg="del">
          <ac:chgData name="Ana Maria Campos Cesario Martínez" userId="c98ecfbc-4c05-415a-b41e-9d0f8060f334" providerId="ADAL" clId="{65997396-4F97-40A6-8DB1-57EA9207C78E}" dt="2026-08-10T05:33:48.528" v="58" actId="26606"/>
          <ac:spMkLst>
            <pc:docMk/>
            <pc:sldMk cId="1039100388" sldId="266"/>
            <ac:spMk id="2" creationId="{270B1B83-D9E6-C0AE-E624-5EE14DB736F4}"/>
          </ac:spMkLst>
        </pc:spChg>
        <pc:spChg chg="del">
          <ac:chgData name="Ana Maria Campos Cesario Martínez" userId="c98ecfbc-4c05-415a-b41e-9d0f8060f334" providerId="ADAL" clId="{65997396-4F97-40A6-8DB1-57EA9207C78E}" dt="2026-08-10T05:33:46.639" v="55"/>
          <ac:spMkLst>
            <pc:docMk/>
            <pc:sldMk cId="1039100388" sldId="266"/>
            <ac:spMk id="3" creationId="{B03E4E80-7742-E985-CA90-E438A2C3CFDF}"/>
          </ac:spMkLst>
        </pc:spChg>
        <pc:spChg chg="add">
          <ac:chgData name="Ana Maria Campos Cesario Martínez" userId="c98ecfbc-4c05-415a-b41e-9d0f8060f334" providerId="ADAL" clId="{65997396-4F97-40A6-8DB1-57EA9207C78E}" dt="2026-08-10T05:33:48.528" v="58" actId="26606"/>
          <ac:spMkLst>
            <pc:docMk/>
            <pc:sldMk cId="1039100388" sldId="266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05:33:48.528" v="58" actId="26606"/>
          <ac:picMkLst>
            <pc:docMk/>
            <pc:sldMk cId="1039100388" sldId="266"/>
            <ac:picMk id="5" creationId="{9D69F0A3-3E47-5BB0-C363-7E4ABBFBEC3B}"/>
          </ac:picMkLst>
        </pc:picChg>
      </pc:sldChg>
      <pc:sldChg chg="addSp delSp modSp new mod ord setBg">
        <pc:chgData name="Ana Maria Campos Cesario Martínez" userId="c98ecfbc-4c05-415a-b41e-9d0f8060f334" providerId="ADAL" clId="{65997396-4F97-40A6-8DB1-57EA9207C78E}" dt="2026-08-10T05:56:35.134" v="65"/>
        <pc:sldMkLst>
          <pc:docMk/>
          <pc:sldMk cId="1644494561" sldId="267"/>
        </pc:sldMkLst>
        <pc:spChg chg="del">
          <ac:chgData name="Ana Maria Campos Cesario Martínez" userId="c98ecfbc-4c05-415a-b41e-9d0f8060f334" providerId="ADAL" clId="{65997396-4F97-40A6-8DB1-57EA9207C78E}" dt="2026-08-10T05:53:07.447" v="63" actId="26606"/>
          <ac:spMkLst>
            <pc:docMk/>
            <pc:sldMk cId="1644494561" sldId="267"/>
            <ac:spMk id="2" creationId="{1318A50A-5DDA-4260-C585-F9E74E6E7674}"/>
          </ac:spMkLst>
        </pc:spChg>
        <pc:spChg chg="del">
          <ac:chgData name="Ana Maria Campos Cesario Martínez" userId="c98ecfbc-4c05-415a-b41e-9d0f8060f334" providerId="ADAL" clId="{65997396-4F97-40A6-8DB1-57EA9207C78E}" dt="2026-08-10T05:53:05.386" v="60"/>
          <ac:spMkLst>
            <pc:docMk/>
            <pc:sldMk cId="1644494561" sldId="267"/>
            <ac:spMk id="3" creationId="{92FF157D-6D94-F06A-51AE-D81E70A60550}"/>
          </ac:spMkLst>
        </pc:spChg>
        <pc:spChg chg="add">
          <ac:chgData name="Ana Maria Campos Cesario Martínez" userId="c98ecfbc-4c05-415a-b41e-9d0f8060f334" providerId="ADAL" clId="{65997396-4F97-40A6-8DB1-57EA9207C78E}" dt="2026-08-10T05:53:07.447" v="63" actId="26606"/>
          <ac:spMkLst>
            <pc:docMk/>
            <pc:sldMk cId="1644494561" sldId="267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05:53:07.447" v="63" actId="26606"/>
          <ac:picMkLst>
            <pc:docMk/>
            <pc:sldMk cId="1644494561" sldId="267"/>
            <ac:picMk id="5" creationId="{67DD4F91-55AC-DEC6-7ADC-B7F0FE9FB10A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0T06:02:55.747" v="70" actId="26606"/>
        <pc:sldMkLst>
          <pc:docMk/>
          <pc:sldMk cId="2809824636" sldId="268"/>
        </pc:sldMkLst>
        <pc:spChg chg="del">
          <ac:chgData name="Ana Maria Campos Cesario Martínez" userId="c98ecfbc-4c05-415a-b41e-9d0f8060f334" providerId="ADAL" clId="{65997396-4F97-40A6-8DB1-57EA9207C78E}" dt="2026-08-10T06:02:55.747" v="70" actId="26606"/>
          <ac:spMkLst>
            <pc:docMk/>
            <pc:sldMk cId="2809824636" sldId="268"/>
            <ac:spMk id="2" creationId="{63A43230-1683-9178-F833-A343A302D2DB}"/>
          </ac:spMkLst>
        </pc:spChg>
        <pc:spChg chg="del">
          <ac:chgData name="Ana Maria Campos Cesario Martínez" userId="c98ecfbc-4c05-415a-b41e-9d0f8060f334" providerId="ADAL" clId="{65997396-4F97-40A6-8DB1-57EA9207C78E}" dt="2026-08-10T06:02:52.488" v="67"/>
          <ac:spMkLst>
            <pc:docMk/>
            <pc:sldMk cId="2809824636" sldId="268"/>
            <ac:spMk id="3" creationId="{374842C7-13E5-0F2C-6FFF-75AFAA8AB289}"/>
          </ac:spMkLst>
        </pc:spChg>
        <pc:spChg chg="add">
          <ac:chgData name="Ana Maria Campos Cesario Martínez" userId="c98ecfbc-4c05-415a-b41e-9d0f8060f334" providerId="ADAL" clId="{65997396-4F97-40A6-8DB1-57EA9207C78E}" dt="2026-08-10T06:02:55.747" v="70" actId="26606"/>
          <ac:spMkLst>
            <pc:docMk/>
            <pc:sldMk cId="2809824636" sldId="268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06:02:55.747" v="70" actId="26606"/>
          <ac:picMkLst>
            <pc:docMk/>
            <pc:sldMk cId="2809824636" sldId="268"/>
            <ac:picMk id="5" creationId="{C11123DA-528C-B300-3DAB-BDA038CED033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0T06:20:08.764" v="75" actId="26606"/>
        <pc:sldMkLst>
          <pc:docMk/>
          <pc:sldMk cId="3985976972" sldId="269"/>
        </pc:sldMkLst>
        <pc:spChg chg="del">
          <ac:chgData name="Ana Maria Campos Cesario Martínez" userId="c98ecfbc-4c05-415a-b41e-9d0f8060f334" providerId="ADAL" clId="{65997396-4F97-40A6-8DB1-57EA9207C78E}" dt="2026-08-10T06:20:08.764" v="75" actId="26606"/>
          <ac:spMkLst>
            <pc:docMk/>
            <pc:sldMk cId="3985976972" sldId="269"/>
            <ac:spMk id="2" creationId="{D1D9ADF2-7736-3CA0-94A4-35796190269A}"/>
          </ac:spMkLst>
        </pc:spChg>
        <pc:spChg chg="del">
          <ac:chgData name="Ana Maria Campos Cesario Martínez" userId="c98ecfbc-4c05-415a-b41e-9d0f8060f334" providerId="ADAL" clId="{65997396-4F97-40A6-8DB1-57EA9207C78E}" dt="2026-08-10T06:20:06.786" v="72"/>
          <ac:spMkLst>
            <pc:docMk/>
            <pc:sldMk cId="3985976972" sldId="269"/>
            <ac:spMk id="3" creationId="{07CA6066-81E3-D50C-7748-27F46543BF95}"/>
          </ac:spMkLst>
        </pc:spChg>
        <pc:spChg chg="add">
          <ac:chgData name="Ana Maria Campos Cesario Martínez" userId="c98ecfbc-4c05-415a-b41e-9d0f8060f334" providerId="ADAL" clId="{65997396-4F97-40A6-8DB1-57EA9207C78E}" dt="2026-08-10T06:20:08.764" v="75" actId="26606"/>
          <ac:spMkLst>
            <pc:docMk/>
            <pc:sldMk cId="3985976972" sldId="269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06:20:08.764" v="75" actId="26606"/>
          <ac:picMkLst>
            <pc:docMk/>
            <pc:sldMk cId="3985976972" sldId="269"/>
            <ac:picMk id="5" creationId="{C48FB4BD-35BA-E463-CAA4-67A1C4F70694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0T06:27:57.525" v="81" actId="1035"/>
        <pc:sldMkLst>
          <pc:docMk/>
          <pc:sldMk cId="2121524762" sldId="270"/>
        </pc:sldMkLst>
        <pc:spChg chg="del">
          <ac:chgData name="Ana Maria Campos Cesario Martínez" userId="c98ecfbc-4c05-415a-b41e-9d0f8060f334" providerId="ADAL" clId="{65997396-4F97-40A6-8DB1-57EA9207C78E}" dt="2026-08-10T06:25:55.643" v="80" actId="26606"/>
          <ac:spMkLst>
            <pc:docMk/>
            <pc:sldMk cId="2121524762" sldId="270"/>
            <ac:spMk id="2" creationId="{9F77F2D8-3BFB-4CCB-7D0E-6CDA5A407C13}"/>
          </ac:spMkLst>
        </pc:spChg>
        <pc:spChg chg="del">
          <ac:chgData name="Ana Maria Campos Cesario Martínez" userId="c98ecfbc-4c05-415a-b41e-9d0f8060f334" providerId="ADAL" clId="{65997396-4F97-40A6-8DB1-57EA9207C78E}" dt="2026-08-10T06:25:53.785" v="77"/>
          <ac:spMkLst>
            <pc:docMk/>
            <pc:sldMk cId="2121524762" sldId="270"/>
            <ac:spMk id="3" creationId="{AF42B103-515C-1879-DFF2-237F9280B340}"/>
          </ac:spMkLst>
        </pc:spChg>
        <pc:spChg chg="add">
          <ac:chgData name="Ana Maria Campos Cesario Martínez" userId="c98ecfbc-4c05-415a-b41e-9d0f8060f334" providerId="ADAL" clId="{65997396-4F97-40A6-8DB1-57EA9207C78E}" dt="2026-08-10T06:25:55.643" v="80" actId="26606"/>
          <ac:spMkLst>
            <pc:docMk/>
            <pc:sldMk cId="2121524762" sldId="270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06:27:57.525" v="81" actId="1035"/>
          <ac:picMkLst>
            <pc:docMk/>
            <pc:sldMk cId="2121524762" sldId="270"/>
            <ac:picMk id="5" creationId="{E104A1F9-A182-EC84-EECD-09A268224973}"/>
          </ac:picMkLst>
        </pc:picChg>
      </pc:sldChg>
      <pc:sldChg chg="addSp delSp modSp new mod ord setBg">
        <pc:chgData name="Ana Maria Campos Cesario Martínez" userId="c98ecfbc-4c05-415a-b41e-9d0f8060f334" providerId="ADAL" clId="{65997396-4F97-40A6-8DB1-57EA9207C78E}" dt="2026-08-11T03:48:00.138" v="275"/>
        <pc:sldMkLst>
          <pc:docMk/>
          <pc:sldMk cId="3912487490" sldId="271"/>
        </pc:sldMkLst>
        <pc:spChg chg="del">
          <ac:chgData name="Ana Maria Campos Cesario Martínez" userId="c98ecfbc-4c05-415a-b41e-9d0f8060f334" providerId="ADAL" clId="{65997396-4F97-40A6-8DB1-57EA9207C78E}" dt="2026-08-10T06:33:14.928" v="86" actId="26606"/>
          <ac:spMkLst>
            <pc:docMk/>
            <pc:sldMk cId="3912487490" sldId="271"/>
            <ac:spMk id="2" creationId="{3BCEA5D8-18E1-EB64-0CAD-155D388BAD80}"/>
          </ac:spMkLst>
        </pc:spChg>
        <pc:spChg chg="add del mod">
          <ac:chgData name="Ana Maria Campos Cesario Martínez" userId="c98ecfbc-4c05-415a-b41e-9d0f8060f334" providerId="ADAL" clId="{65997396-4F97-40A6-8DB1-57EA9207C78E}" dt="2026-08-11T00:00:05.235" v="129"/>
          <ac:spMkLst>
            <pc:docMk/>
            <pc:sldMk cId="3912487490" sldId="271"/>
            <ac:spMk id="3" creationId="{5A90B5CA-FA78-54A6-E8AF-E58982743D3D}"/>
          </ac:spMkLst>
        </pc:spChg>
        <pc:spChg chg="del">
          <ac:chgData name="Ana Maria Campos Cesario Martínez" userId="c98ecfbc-4c05-415a-b41e-9d0f8060f334" providerId="ADAL" clId="{65997396-4F97-40A6-8DB1-57EA9207C78E}" dt="2026-08-10T06:33:12.782" v="83"/>
          <ac:spMkLst>
            <pc:docMk/>
            <pc:sldMk cId="3912487490" sldId="271"/>
            <ac:spMk id="3" creationId="{ECEDBC13-DC8E-2669-6FA5-016304D87787}"/>
          </ac:spMkLst>
        </pc:spChg>
        <pc:spChg chg="add">
          <ac:chgData name="Ana Maria Campos Cesario Martínez" userId="c98ecfbc-4c05-415a-b41e-9d0f8060f334" providerId="ADAL" clId="{65997396-4F97-40A6-8DB1-57EA9207C78E}" dt="2026-08-10T23:59:45.421" v="128"/>
          <ac:spMkLst>
            <pc:docMk/>
            <pc:sldMk cId="3912487490" sldId="271"/>
            <ac:spMk id="4" creationId="{7E0B48AB-7822-4C10-A203-DAA692AD340B}"/>
          </ac:spMkLst>
        </pc:spChg>
        <pc:spChg chg="add del">
          <ac:chgData name="Ana Maria Campos Cesario Martínez" userId="c98ecfbc-4c05-415a-b41e-9d0f8060f334" providerId="ADAL" clId="{65997396-4F97-40A6-8DB1-57EA9207C78E}" dt="2026-08-11T00:00:07.618" v="132" actId="26606"/>
          <ac:spMkLst>
            <pc:docMk/>
            <pc:sldMk cId="3912487490" sldId="271"/>
            <ac:spMk id="10" creationId="{42A4FC2C-047E-45A5-965D-8E1E3BF09BC6}"/>
          </ac:spMkLst>
        </pc:spChg>
        <pc:spChg chg="add">
          <ac:chgData name="Ana Maria Campos Cesario Martínez" userId="c98ecfbc-4c05-415a-b41e-9d0f8060f334" providerId="ADAL" clId="{65997396-4F97-40A6-8DB1-57EA9207C78E}" dt="2026-08-11T00:00:07.618" v="132" actId="26606"/>
          <ac:spMkLst>
            <pc:docMk/>
            <pc:sldMk cId="3912487490" sldId="271"/>
            <ac:spMk id="15" creationId="{42A4FC2C-047E-45A5-965D-8E1E3BF09BC6}"/>
          </ac:spMkLst>
        </pc:spChg>
        <pc:picChg chg="add del mod">
          <ac:chgData name="Ana Maria Campos Cesario Martínez" userId="c98ecfbc-4c05-415a-b41e-9d0f8060f334" providerId="ADAL" clId="{65997396-4F97-40A6-8DB1-57EA9207C78E}" dt="2026-08-10T23:59:43.590" v="127" actId="478"/>
          <ac:picMkLst>
            <pc:docMk/>
            <pc:sldMk cId="3912487490" sldId="271"/>
            <ac:picMk id="5" creationId="{794BC439-B1AA-20FC-21F0-F78188F2B37C}"/>
          </ac:picMkLst>
        </pc:picChg>
        <pc:picChg chg="add mod">
          <ac:chgData name="Ana Maria Campos Cesario Martínez" userId="c98ecfbc-4c05-415a-b41e-9d0f8060f334" providerId="ADAL" clId="{65997396-4F97-40A6-8DB1-57EA9207C78E}" dt="2026-08-11T00:00:07.618" v="132" actId="26606"/>
          <ac:picMkLst>
            <pc:docMk/>
            <pc:sldMk cId="3912487490" sldId="271"/>
            <ac:picMk id="7" creationId="{BEA08B94-F453-6592-8E43-9D958B2A548D}"/>
          </ac:picMkLst>
        </pc:picChg>
      </pc:sldChg>
      <pc:sldChg chg="addSp delSp modSp new mod ord setBg">
        <pc:chgData name="Ana Maria Campos Cesario Martínez" userId="c98ecfbc-4c05-415a-b41e-9d0f8060f334" providerId="ADAL" clId="{65997396-4F97-40A6-8DB1-57EA9207C78E}" dt="2026-08-11T03:20:07.502" v="272" actId="14100"/>
        <pc:sldMkLst>
          <pc:docMk/>
          <pc:sldMk cId="2701855824" sldId="272"/>
        </pc:sldMkLst>
        <pc:spChg chg="del">
          <ac:chgData name="Ana Maria Campos Cesario Martínez" userId="c98ecfbc-4c05-415a-b41e-9d0f8060f334" providerId="ADAL" clId="{65997396-4F97-40A6-8DB1-57EA9207C78E}" dt="2026-08-10T23:17:49.042" v="91" actId="26606"/>
          <ac:spMkLst>
            <pc:docMk/>
            <pc:sldMk cId="2701855824" sldId="272"/>
            <ac:spMk id="2" creationId="{AAB81CC9-7D00-ABD1-16D4-B8BD3ED30E4A}"/>
          </ac:spMkLst>
        </pc:spChg>
        <pc:spChg chg="del">
          <ac:chgData name="Ana Maria Campos Cesario Martínez" userId="c98ecfbc-4c05-415a-b41e-9d0f8060f334" providerId="ADAL" clId="{65997396-4F97-40A6-8DB1-57EA9207C78E}" dt="2026-08-10T23:17:45.656" v="88"/>
          <ac:spMkLst>
            <pc:docMk/>
            <pc:sldMk cId="2701855824" sldId="272"/>
            <ac:spMk id="3" creationId="{A864A0D2-9832-8F6B-CC41-11CF13AA1A97}"/>
          </ac:spMkLst>
        </pc:spChg>
        <pc:spChg chg="add">
          <ac:chgData name="Ana Maria Campos Cesario Martínez" userId="c98ecfbc-4c05-415a-b41e-9d0f8060f334" providerId="ADAL" clId="{65997396-4F97-40A6-8DB1-57EA9207C78E}" dt="2026-08-10T23:17:49.042" v="91" actId="26606"/>
          <ac:spMkLst>
            <pc:docMk/>
            <pc:sldMk cId="2701855824" sldId="272"/>
            <ac:spMk id="10" creationId="{42A4FC2C-047E-45A5-965D-8E1E3BF09BC6}"/>
          </ac:spMkLst>
        </pc:spChg>
        <pc:picChg chg="add mod modCrop">
          <ac:chgData name="Ana Maria Campos Cesario Martínez" userId="c98ecfbc-4c05-415a-b41e-9d0f8060f334" providerId="ADAL" clId="{65997396-4F97-40A6-8DB1-57EA9207C78E}" dt="2026-08-11T03:20:07.502" v="272" actId="14100"/>
          <ac:picMkLst>
            <pc:docMk/>
            <pc:sldMk cId="2701855824" sldId="272"/>
            <ac:picMk id="5" creationId="{F9F2EC2C-D449-11FB-BCC8-A9E0C69BF09E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0T23:33:24.663" v="110" actId="26606"/>
        <pc:sldMkLst>
          <pc:docMk/>
          <pc:sldMk cId="2130016754" sldId="273"/>
        </pc:sldMkLst>
        <pc:spChg chg="del">
          <ac:chgData name="Ana Maria Campos Cesario Martínez" userId="c98ecfbc-4c05-415a-b41e-9d0f8060f334" providerId="ADAL" clId="{65997396-4F97-40A6-8DB1-57EA9207C78E}" dt="2026-08-10T23:33:24.663" v="110" actId="26606"/>
          <ac:spMkLst>
            <pc:docMk/>
            <pc:sldMk cId="2130016754" sldId="273"/>
            <ac:spMk id="2" creationId="{1204DCA6-AFF1-CD83-3AE3-0572A88EDEE1}"/>
          </ac:spMkLst>
        </pc:spChg>
        <pc:spChg chg="del">
          <ac:chgData name="Ana Maria Campos Cesario Martínez" userId="c98ecfbc-4c05-415a-b41e-9d0f8060f334" providerId="ADAL" clId="{65997396-4F97-40A6-8DB1-57EA9207C78E}" dt="2026-08-10T23:33:21.733" v="107"/>
          <ac:spMkLst>
            <pc:docMk/>
            <pc:sldMk cId="2130016754" sldId="273"/>
            <ac:spMk id="3" creationId="{FA57E236-5D67-AE0E-5ACD-4FD244D85E66}"/>
          </ac:spMkLst>
        </pc:spChg>
        <pc:spChg chg="add">
          <ac:chgData name="Ana Maria Campos Cesario Martínez" userId="c98ecfbc-4c05-415a-b41e-9d0f8060f334" providerId="ADAL" clId="{65997396-4F97-40A6-8DB1-57EA9207C78E}" dt="2026-08-10T23:33:24.663" v="110" actId="26606"/>
          <ac:spMkLst>
            <pc:docMk/>
            <pc:sldMk cId="2130016754" sldId="273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23:33:24.663" v="110" actId="26606"/>
          <ac:picMkLst>
            <pc:docMk/>
            <pc:sldMk cId="2130016754" sldId="273"/>
            <ac:picMk id="5" creationId="{81699D63-3749-59D7-70C1-1A3E4E73415B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0T23:38:43.167" v="115" actId="26606"/>
        <pc:sldMkLst>
          <pc:docMk/>
          <pc:sldMk cId="2413495476" sldId="274"/>
        </pc:sldMkLst>
        <pc:spChg chg="del">
          <ac:chgData name="Ana Maria Campos Cesario Martínez" userId="c98ecfbc-4c05-415a-b41e-9d0f8060f334" providerId="ADAL" clId="{65997396-4F97-40A6-8DB1-57EA9207C78E}" dt="2026-08-10T23:38:43.167" v="115" actId="26606"/>
          <ac:spMkLst>
            <pc:docMk/>
            <pc:sldMk cId="2413495476" sldId="274"/>
            <ac:spMk id="2" creationId="{3EF3F13F-CB0C-D51E-E0E8-D05B43FA056D}"/>
          </ac:spMkLst>
        </pc:spChg>
        <pc:spChg chg="del">
          <ac:chgData name="Ana Maria Campos Cesario Martínez" userId="c98ecfbc-4c05-415a-b41e-9d0f8060f334" providerId="ADAL" clId="{65997396-4F97-40A6-8DB1-57EA9207C78E}" dt="2026-08-10T23:38:40.906" v="112"/>
          <ac:spMkLst>
            <pc:docMk/>
            <pc:sldMk cId="2413495476" sldId="274"/>
            <ac:spMk id="3" creationId="{4F6EF5DA-344B-79FE-4809-A63E4C23204F}"/>
          </ac:spMkLst>
        </pc:spChg>
        <pc:spChg chg="add">
          <ac:chgData name="Ana Maria Campos Cesario Martínez" userId="c98ecfbc-4c05-415a-b41e-9d0f8060f334" providerId="ADAL" clId="{65997396-4F97-40A6-8DB1-57EA9207C78E}" dt="2026-08-10T23:38:43.167" v="115" actId="26606"/>
          <ac:spMkLst>
            <pc:docMk/>
            <pc:sldMk cId="2413495476" sldId="274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23:38:43.167" v="115" actId="26606"/>
          <ac:picMkLst>
            <pc:docMk/>
            <pc:sldMk cId="2413495476" sldId="274"/>
            <ac:picMk id="5" creationId="{F2337B18-6801-AE5D-01D1-59886DC740BF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0T23:44:57.364" v="120" actId="26606"/>
        <pc:sldMkLst>
          <pc:docMk/>
          <pc:sldMk cId="1852752108" sldId="275"/>
        </pc:sldMkLst>
        <pc:spChg chg="del">
          <ac:chgData name="Ana Maria Campos Cesario Martínez" userId="c98ecfbc-4c05-415a-b41e-9d0f8060f334" providerId="ADAL" clId="{65997396-4F97-40A6-8DB1-57EA9207C78E}" dt="2026-08-10T23:44:57.364" v="120" actId="26606"/>
          <ac:spMkLst>
            <pc:docMk/>
            <pc:sldMk cId="1852752108" sldId="275"/>
            <ac:spMk id="2" creationId="{37D9891A-5544-0A9D-DB38-AF808DA8C129}"/>
          </ac:spMkLst>
        </pc:spChg>
        <pc:spChg chg="del">
          <ac:chgData name="Ana Maria Campos Cesario Martínez" userId="c98ecfbc-4c05-415a-b41e-9d0f8060f334" providerId="ADAL" clId="{65997396-4F97-40A6-8DB1-57EA9207C78E}" dt="2026-08-10T23:44:55.072" v="117"/>
          <ac:spMkLst>
            <pc:docMk/>
            <pc:sldMk cId="1852752108" sldId="275"/>
            <ac:spMk id="3" creationId="{52ADA2F3-78EE-61FE-1874-277309498A8D}"/>
          </ac:spMkLst>
        </pc:spChg>
        <pc:spChg chg="add">
          <ac:chgData name="Ana Maria Campos Cesario Martínez" userId="c98ecfbc-4c05-415a-b41e-9d0f8060f334" providerId="ADAL" clId="{65997396-4F97-40A6-8DB1-57EA9207C78E}" dt="2026-08-10T23:44:57.364" v="120" actId="26606"/>
          <ac:spMkLst>
            <pc:docMk/>
            <pc:sldMk cId="1852752108" sldId="275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23:44:57.364" v="120" actId="26606"/>
          <ac:picMkLst>
            <pc:docMk/>
            <pc:sldMk cId="1852752108" sldId="275"/>
            <ac:picMk id="5" creationId="{E4CED475-4523-B9DB-F70D-799EC03C7D94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0T23:45:49.457" v="126" actId="26606"/>
        <pc:sldMkLst>
          <pc:docMk/>
          <pc:sldMk cId="3446178103" sldId="276"/>
        </pc:sldMkLst>
        <pc:spChg chg="del">
          <ac:chgData name="Ana Maria Campos Cesario Martínez" userId="c98ecfbc-4c05-415a-b41e-9d0f8060f334" providerId="ADAL" clId="{65997396-4F97-40A6-8DB1-57EA9207C78E}" dt="2026-08-10T23:45:49.457" v="126" actId="26606"/>
          <ac:spMkLst>
            <pc:docMk/>
            <pc:sldMk cId="3446178103" sldId="276"/>
            <ac:spMk id="2" creationId="{2699873F-ADEF-17DF-DEB7-15C5350B14A1}"/>
          </ac:spMkLst>
        </pc:spChg>
        <pc:spChg chg="del">
          <ac:chgData name="Ana Maria Campos Cesario Martínez" userId="c98ecfbc-4c05-415a-b41e-9d0f8060f334" providerId="ADAL" clId="{65997396-4F97-40A6-8DB1-57EA9207C78E}" dt="2026-08-10T23:45:47.760" v="123"/>
          <ac:spMkLst>
            <pc:docMk/>
            <pc:sldMk cId="3446178103" sldId="276"/>
            <ac:spMk id="3" creationId="{21F5D4A5-8456-9E3E-CC42-4E89D92718B3}"/>
          </ac:spMkLst>
        </pc:spChg>
        <pc:spChg chg="add">
          <ac:chgData name="Ana Maria Campos Cesario Martínez" userId="c98ecfbc-4c05-415a-b41e-9d0f8060f334" providerId="ADAL" clId="{65997396-4F97-40A6-8DB1-57EA9207C78E}" dt="2026-08-10T23:45:30.831" v="122"/>
          <ac:spMkLst>
            <pc:docMk/>
            <pc:sldMk cId="3446178103" sldId="276"/>
            <ac:spMk id="4" creationId="{218C90B0-EC4B-DFD9-A6F4-963BA8CA4701}"/>
          </ac:spMkLst>
        </pc:spChg>
        <pc:spChg chg="add">
          <ac:chgData name="Ana Maria Campos Cesario Martínez" userId="c98ecfbc-4c05-415a-b41e-9d0f8060f334" providerId="ADAL" clId="{65997396-4F97-40A6-8DB1-57EA9207C78E}" dt="2026-08-10T23:45:49.457" v="126" actId="26606"/>
          <ac:spMkLst>
            <pc:docMk/>
            <pc:sldMk cId="3446178103" sldId="276"/>
            <ac:spMk id="11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0T23:45:49.457" v="126" actId="26606"/>
          <ac:picMkLst>
            <pc:docMk/>
            <pc:sldMk cId="3446178103" sldId="276"/>
            <ac:picMk id="6" creationId="{50E060D8-1734-86C1-DF10-5ECEE9941068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1T00:04:08.192" v="137" actId="26606"/>
        <pc:sldMkLst>
          <pc:docMk/>
          <pc:sldMk cId="833731679" sldId="277"/>
        </pc:sldMkLst>
        <pc:spChg chg="del">
          <ac:chgData name="Ana Maria Campos Cesario Martínez" userId="c98ecfbc-4c05-415a-b41e-9d0f8060f334" providerId="ADAL" clId="{65997396-4F97-40A6-8DB1-57EA9207C78E}" dt="2026-08-11T00:04:08.192" v="137" actId="26606"/>
          <ac:spMkLst>
            <pc:docMk/>
            <pc:sldMk cId="833731679" sldId="277"/>
            <ac:spMk id="2" creationId="{AE20EDBB-EC6B-D199-D5D8-14F1E5C9704C}"/>
          </ac:spMkLst>
        </pc:spChg>
        <pc:spChg chg="del">
          <ac:chgData name="Ana Maria Campos Cesario Martínez" userId="c98ecfbc-4c05-415a-b41e-9d0f8060f334" providerId="ADAL" clId="{65997396-4F97-40A6-8DB1-57EA9207C78E}" dt="2026-08-11T00:04:06.378" v="134"/>
          <ac:spMkLst>
            <pc:docMk/>
            <pc:sldMk cId="833731679" sldId="277"/>
            <ac:spMk id="3" creationId="{E0BF52CE-01A1-3FF6-1AC6-FE68222E9B22}"/>
          </ac:spMkLst>
        </pc:spChg>
        <pc:spChg chg="add">
          <ac:chgData name="Ana Maria Campos Cesario Martínez" userId="c98ecfbc-4c05-415a-b41e-9d0f8060f334" providerId="ADAL" clId="{65997396-4F97-40A6-8DB1-57EA9207C78E}" dt="2026-08-11T00:04:08.192" v="137" actId="26606"/>
          <ac:spMkLst>
            <pc:docMk/>
            <pc:sldMk cId="833731679" sldId="277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1T00:04:08.192" v="137" actId="26606"/>
          <ac:picMkLst>
            <pc:docMk/>
            <pc:sldMk cId="833731679" sldId="277"/>
            <ac:picMk id="5" creationId="{D6C751CA-D076-B22A-A3B1-F0A090E9ABAB}"/>
          </ac:picMkLst>
        </pc:picChg>
      </pc:sldChg>
      <pc:sldChg chg="addSp delSp modSp new mod ord setBg">
        <pc:chgData name="Ana Maria Campos Cesario Martínez" userId="c98ecfbc-4c05-415a-b41e-9d0f8060f334" providerId="ADAL" clId="{65997396-4F97-40A6-8DB1-57EA9207C78E}" dt="2026-08-11T01:18:42.309" v="173"/>
        <pc:sldMkLst>
          <pc:docMk/>
          <pc:sldMk cId="2821048994" sldId="278"/>
        </pc:sldMkLst>
        <pc:spChg chg="del">
          <ac:chgData name="Ana Maria Campos Cesario Martínez" userId="c98ecfbc-4c05-415a-b41e-9d0f8060f334" providerId="ADAL" clId="{65997396-4F97-40A6-8DB1-57EA9207C78E}" dt="2026-08-11T00:18:46.346" v="144" actId="26606"/>
          <ac:spMkLst>
            <pc:docMk/>
            <pc:sldMk cId="2821048994" sldId="278"/>
            <ac:spMk id="2" creationId="{08B50D4C-8E94-BC9F-FD68-7E2D5C94FB0F}"/>
          </ac:spMkLst>
        </pc:spChg>
        <pc:spChg chg="del">
          <ac:chgData name="Ana Maria Campos Cesario Martínez" userId="c98ecfbc-4c05-415a-b41e-9d0f8060f334" providerId="ADAL" clId="{65997396-4F97-40A6-8DB1-57EA9207C78E}" dt="2026-08-11T00:18:44.420" v="141"/>
          <ac:spMkLst>
            <pc:docMk/>
            <pc:sldMk cId="2821048994" sldId="278"/>
            <ac:spMk id="3" creationId="{9E10667A-184A-F997-619C-37FA37C4359F}"/>
          </ac:spMkLst>
        </pc:spChg>
        <pc:spChg chg="add del mod">
          <ac:chgData name="Ana Maria Campos Cesario Martínez" userId="c98ecfbc-4c05-415a-b41e-9d0f8060f334" providerId="ADAL" clId="{65997396-4F97-40A6-8DB1-57EA9207C78E}" dt="2026-08-11T00:29:10.351" v="154"/>
          <ac:spMkLst>
            <pc:docMk/>
            <pc:sldMk cId="2821048994" sldId="278"/>
            <ac:spMk id="7" creationId="{A57427B1-8C2C-4E2D-27BE-C6B7E9652511}"/>
          </ac:spMkLst>
        </pc:spChg>
        <pc:spChg chg="add del">
          <ac:chgData name="Ana Maria Campos Cesario Martínez" userId="c98ecfbc-4c05-415a-b41e-9d0f8060f334" providerId="ADAL" clId="{65997396-4F97-40A6-8DB1-57EA9207C78E}" dt="2026-08-11T00:29:12.334" v="157" actId="26606"/>
          <ac:spMkLst>
            <pc:docMk/>
            <pc:sldMk cId="2821048994" sldId="278"/>
            <ac:spMk id="10" creationId="{42A4FC2C-047E-45A5-965D-8E1E3BF09BC6}"/>
          </ac:spMkLst>
        </pc:spChg>
        <pc:spChg chg="add">
          <ac:chgData name="Ana Maria Campos Cesario Martínez" userId="c98ecfbc-4c05-415a-b41e-9d0f8060f334" providerId="ADAL" clId="{65997396-4F97-40A6-8DB1-57EA9207C78E}" dt="2026-08-11T00:29:12.334" v="157" actId="26606"/>
          <ac:spMkLst>
            <pc:docMk/>
            <pc:sldMk cId="2821048994" sldId="278"/>
            <ac:spMk id="15" creationId="{42A4FC2C-047E-45A5-965D-8E1E3BF09BC6}"/>
          </ac:spMkLst>
        </pc:spChg>
        <pc:picChg chg="add del mod">
          <ac:chgData name="Ana Maria Campos Cesario Martínez" userId="c98ecfbc-4c05-415a-b41e-9d0f8060f334" providerId="ADAL" clId="{65997396-4F97-40A6-8DB1-57EA9207C78E}" dt="2026-08-11T00:23:05.365" v="153" actId="478"/>
          <ac:picMkLst>
            <pc:docMk/>
            <pc:sldMk cId="2821048994" sldId="278"/>
            <ac:picMk id="5" creationId="{77283574-4DC8-4E08-E0BF-7E1889E372C0}"/>
          </ac:picMkLst>
        </pc:picChg>
        <pc:picChg chg="add mod">
          <ac:chgData name="Ana Maria Campos Cesario Martínez" userId="c98ecfbc-4c05-415a-b41e-9d0f8060f334" providerId="ADAL" clId="{65997396-4F97-40A6-8DB1-57EA9207C78E}" dt="2026-08-11T00:29:12.334" v="157" actId="26606"/>
          <ac:picMkLst>
            <pc:docMk/>
            <pc:sldMk cId="2821048994" sldId="278"/>
            <ac:picMk id="9" creationId="{012C1A33-B62E-7526-CA96-822A2B17BD9F}"/>
          </ac:picMkLst>
        </pc:picChg>
      </pc:sldChg>
      <pc:sldChg chg="new del">
        <pc:chgData name="Ana Maria Campos Cesario Martínez" userId="c98ecfbc-4c05-415a-b41e-9d0f8060f334" providerId="ADAL" clId="{65997396-4F97-40A6-8DB1-57EA9207C78E}" dt="2026-08-11T00:18:35.752" v="139" actId="680"/>
        <pc:sldMkLst>
          <pc:docMk/>
          <pc:sldMk cId="3851104534" sldId="278"/>
        </pc:sldMkLst>
      </pc:sldChg>
      <pc:sldChg chg="addSp delSp modSp new mod ord setBg">
        <pc:chgData name="Ana Maria Campos Cesario Martínez" userId="c98ecfbc-4c05-415a-b41e-9d0f8060f334" providerId="ADAL" clId="{65997396-4F97-40A6-8DB1-57EA9207C78E}" dt="2026-08-11T01:18:55.071" v="175"/>
        <pc:sldMkLst>
          <pc:docMk/>
          <pc:sldMk cId="2365632538" sldId="279"/>
        </pc:sldMkLst>
        <pc:spChg chg="del">
          <ac:chgData name="Ana Maria Campos Cesario Martínez" userId="c98ecfbc-4c05-415a-b41e-9d0f8060f334" providerId="ADAL" clId="{65997396-4F97-40A6-8DB1-57EA9207C78E}" dt="2026-08-11T00:22:52.592" v="149" actId="26606"/>
          <ac:spMkLst>
            <pc:docMk/>
            <pc:sldMk cId="2365632538" sldId="279"/>
            <ac:spMk id="2" creationId="{AF22D8A3-CE17-713F-3A6B-4D028EADBF9C}"/>
          </ac:spMkLst>
        </pc:spChg>
        <pc:spChg chg="del">
          <ac:chgData name="Ana Maria Campos Cesario Martínez" userId="c98ecfbc-4c05-415a-b41e-9d0f8060f334" providerId="ADAL" clId="{65997396-4F97-40A6-8DB1-57EA9207C78E}" dt="2026-08-11T00:22:50.833" v="146"/>
          <ac:spMkLst>
            <pc:docMk/>
            <pc:sldMk cId="2365632538" sldId="279"/>
            <ac:spMk id="3" creationId="{CF71D743-0A51-89AD-EE15-3AF2DCE2DE73}"/>
          </ac:spMkLst>
        </pc:spChg>
        <pc:spChg chg="add">
          <ac:chgData name="Ana Maria Campos Cesario Martínez" userId="c98ecfbc-4c05-415a-b41e-9d0f8060f334" providerId="ADAL" clId="{65997396-4F97-40A6-8DB1-57EA9207C78E}" dt="2026-08-11T00:22:52.592" v="149" actId="26606"/>
          <ac:spMkLst>
            <pc:docMk/>
            <pc:sldMk cId="2365632538" sldId="279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1T00:22:52.592" v="149" actId="26606"/>
          <ac:picMkLst>
            <pc:docMk/>
            <pc:sldMk cId="2365632538" sldId="279"/>
            <ac:picMk id="5" creationId="{B02F0CC5-CA93-DC52-BEC3-052319B6DB79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1T00:58:47.170" v="167" actId="26606"/>
        <pc:sldMkLst>
          <pc:docMk/>
          <pc:sldMk cId="1328472634" sldId="280"/>
        </pc:sldMkLst>
        <pc:spChg chg="del">
          <ac:chgData name="Ana Maria Campos Cesario Martínez" userId="c98ecfbc-4c05-415a-b41e-9d0f8060f334" providerId="ADAL" clId="{65997396-4F97-40A6-8DB1-57EA9207C78E}" dt="2026-08-11T00:58:47.170" v="167" actId="26606"/>
          <ac:spMkLst>
            <pc:docMk/>
            <pc:sldMk cId="1328472634" sldId="280"/>
            <ac:spMk id="2" creationId="{6BB6F189-C169-98F3-166A-52DF46C90771}"/>
          </ac:spMkLst>
        </pc:spChg>
        <pc:spChg chg="del">
          <ac:chgData name="Ana Maria Campos Cesario Martínez" userId="c98ecfbc-4c05-415a-b41e-9d0f8060f334" providerId="ADAL" clId="{65997396-4F97-40A6-8DB1-57EA9207C78E}" dt="2026-08-11T00:58:43.916" v="164"/>
          <ac:spMkLst>
            <pc:docMk/>
            <pc:sldMk cId="1328472634" sldId="280"/>
            <ac:spMk id="3" creationId="{AA06E980-3C3A-83BC-7C4E-5F361774D2AD}"/>
          </ac:spMkLst>
        </pc:spChg>
        <pc:spChg chg="add">
          <ac:chgData name="Ana Maria Campos Cesario Martínez" userId="c98ecfbc-4c05-415a-b41e-9d0f8060f334" providerId="ADAL" clId="{65997396-4F97-40A6-8DB1-57EA9207C78E}" dt="2026-08-11T00:58:47.170" v="167" actId="26606"/>
          <ac:spMkLst>
            <pc:docMk/>
            <pc:sldMk cId="1328472634" sldId="280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1T00:58:47.170" v="167" actId="26606"/>
          <ac:picMkLst>
            <pc:docMk/>
            <pc:sldMk cId="1328472634" sldId="280"/>
            <ac:picMk id="5" creationId="{90D75413-E213-4D11-7022-F79724955789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1T01:31:52.468" v="180" actId="962"/>
        <pc:sldMkLst>
          <pc:docMk/>
          <pc:sldMk cId="3572558081" sldId="281"/>
        </pc:sldMkLst>
        <pc:spChg chg="del">
          <ac:chgData name="Ana Maria Campos Cesario Martínez" userId="c98ecfbc-4c05-415a-b41e-9d0f8060f334" providerId="ADAL" clId="{65997396-4F97-40A6-8DB1-57EA9207C78E}" dt="2026-08-11T01:31:50.257" v="178" actId="26606"/>
          <ac:spMkLst>
            <pc:docMk/>
            <pc:sldMk cId="3572558081" sldId="281"/>
            <ac:spMk id="2" creationId="{89ACE4C6-DDE2-C668-E9CA-2DEA6653D88B}"/>
          </ac:spMkLst>
        </pc:spChg>
        <pc:spChg chg="del">
          <ac:chgData name="Ana Maria Campos Cesario Martínez" userId="c98ecfbc-4c05-415a-b41e-9d0f8060f334" providerId="ADAL" clId="{65997396-4F97-40A6-8DB1-57EA9207C78E}" dt="2026-08-11T01:31:50.257" v="178" actId="26606"/>
          <ac:spMkLst>
            <pc:docMk/>
            <pc:sldMk cId="3572558081" sldId="281"/>
            <ac:spMk id="3" creationId="{5562A551-1AF6-F841-322D-C5B2F2F1F8DE}"/>
          </ac:spMkLst>
        </pc:spChg>
        <pc:spChg chg="add">
          <ac:chgData name="Ana Maria Campos Cesario Martínez" userId="c98ecfbc-4c05-415a-b41e-9d0f8060f334" providerId="ADAL" clId="{65997396-4F97-40A6-8DB1-57EA9207C78E}" dt="2026-08-11T01:31:50.257" v="178" actId="26606"/>
          <ac:spMkLst>
            <pc:docMk/>
            <pc:sldMk cId="3572558081" sldId="281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1T01:31:52.468" v="180" actId="962"/>
          <ac:picMkLst>
            <pc:docMk/>
            <pc:sldMk cId="3572558081" sldId="281"/>
            <ac:picMk id="5" creationId="{C0E3CECC-DEAB-2FEE-071E-21879792FA23}"/>
          </ac:picMkLst>
        </pc:picChg>
      </pc:sldChg>
      <pc:sldChg chg="addSp delSp modSp new del mod setBg">
        <pc:chgData name="Ana Maria Campos Cesario Martínez" userId="c98ecfbc-4c05-415a-b41e-9d0f8060f334" providerId="ADAL" clId="{65997396-4F97-40A6-8DB1-57EA9207C78E}" dt="2026-08-11T03:46:46.117" v="273" actId="2696"/>
        <pc:sldMkLst>
          <pc:docMk/>
          <pc:sldMk cId="2034988118" sldId="282"/>
        </pc:sldMkLst>
        <pc:spChg chg="del">
          <ac:chgData name="Ana Maria Campos Cesario Martínez" userId="c98ecfbc-4c05-415a-b41e-9d0f8060f334" providerId="ADAL" clId="{65997396-4F97-40A6-8DB1-57EA9207C78E}" dt="2026-08-11T01:32:22.667" v="183" actId="26606"/>
          <ac:spMkLst>
            <pc:docMk/>
            <pc:sldMk cId="2034988118" sldId="282"/>
            <ac:spMk id="2" creationId="{5C3891F6-4015-9578-6DF3-E848A7E24471}"/>
          </ac:spMkLst>
        </pc:spChg>
        <pc:spChg chg="del">
          <ac:chgData name="Ana Maria Campos Cesario Martínez" userId="c98ecfbc-4c05-415a-b41e-9d0f8060f334" providerId="ADAL" clId="{65997396-4F97-40A6-8DB1-57EA9207C78E}" dt="2026-08-11T01:32:22.667" v="183" actId="26606"/>
          <ac:spMkLst>
            <pc:docMk/>
            <pc:sldMk cId="2034988118" sldId="282"/>
            <ac:spMk id="3" creationId="{6EBED56B-EA5C-FED3-D66E-7AB6842FA384}"/>
          </ac:spMkLst>
        </pc:spChg>
        <pc:spChg chg="add">
          <ac:chgData name="Ana Maria Campos Cesario Martínez" userId="c98ecfbc-4c05-415a-b41e-9d0f8060f334" providerId="ADAL" clId="{65997396-4F97-40A6-8DB1-57EA9207C78E}" dt="2026-08-11T01:32:22.667" v="183" actId="26606"/>
          <ac:spMkLst>
            <pc:docMk/>
            <pc:sldMk cId="2034988118" sldId="282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1T01:32:24.788" v="185" actId="962"/>
          <ac:picMkLst>
            <pc:docMk/>
            <pc:sldMk cId="2034988118" sldId="282"/>
            <ac:picMk id="5" creationId="{6A1766C0-DAC7-C367-879D-3B783A41F05F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1T01:32:55.046" v="190" actId="962"/>
        <pc:sldMkLst>
          <pc:docMk/>
          <pc:sldMk cId="3627564760" sldId="283"/>
        </pc:sldMkLst>
        <pc:spChg chg="del">
          <ac:chgData name="Ana Maria Campos Cesario Martínez" userId="c98ecfbc-4c05-415a-b41e-9d0f8060f334" providerId="ADAL" clId="{65997396-4F97-40A6-8DB1-57EA9207C78E}" dt="2026-08-11T01:32:53.179" v="188" actId="26606"/>
          <ac:spMkLst>
            <pc:docMk/>
            <pc:sldMk cId="3627564760" sldId="283"/>
            <ac:spMk id="2" creationId="{4B95F7B2-E124-C959-7D79-47B7D5D0FEA2}"/>
          </ac:spMkLst>
        </pc:spChg>
        <pc:spChg chg="del">
          <ac:chgData name="Ana Maria Campos Cesario Martínez" userId="c98ecfbc-4c05-415a-b41e-9d0f8060f334" providerId="ADAL" clId="{65997396-4F97-40A6-8DB1-57EA9207C78E}" dt="2026-08-11T01:32:53.179" v="188" actId="26606"/>
          <ac:spMkLst>
            <pc:docMk/>
            <pc:sldMk cId="3627564760" sldId="283"/>
            <ac:spMk id="3" creationId="{1D75DEA3-C587-9BD0-A5AD-2C2C7B8B7B21}"/>
          </ac:spMkLst>
        </pc:spChg>
        <pc:spChg chg="add">
          <ac:chgData name="Ana Maria Campos Cesario Martínez" userId="c98ecfbc-4c05-415a-b41e-9d0f8060f334" providerId="ADAL" clId="{65997396-4F97-40A6-8DB1-57EA9207C78E}" dt="2026-08-11T01:32:53.179" v="188" actId="26606"/>
          <ac:spMkLst>
            <pc:docMk/>
            <pc:sldMk cId="3627564760" sldId="283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1T01:32:55.046" v="190" actId="962"/>
          <ac:picMkLst>
            <pc:docMk/>
            <pc:sldMk cId="3627564760" sldId="283"/>
            <ac:picMk id="5" creationId="{87BD9083-8DD4-9C43-D877-995DEA46AFCE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1T02:17:47.919" v="240" actId="22"/>
        <pc:sldMkLst>
          <pc:docMk/>
          <pc:sldMk cId="3709373588" sldId="284"/>
        </pc:sldMkLst>
        <pc:spChg chg="del">
          <ac:chgData name="Ana Maria Campos Cesario Martínez" userId="c98ecfbc-4c05-415a-b41e-9d0f8060f334" providerId="ADAL" clId="{65997396-4F97-40A6-8DB1-57EA9207C78E}" dt="2026-08-11T01:52:47.924" v="196" actId="26606"/>
          <ac:spMkLst>
            <pc:docMk/>
            <pc:sldMk cId="3709373588" sldId="284"/>
            <ac:spMk id="2" creationId="{CC340B1C-6973-3742-B9E0-3B0A7F918D21}"/>
          </ac:spMkLst>
        </pc:spChg>
        <pc:spChg chg="del">
          <ac:chgData name="Ana Maria Campos Cesario Martínez" userId="c98ecfbc-4c05-415a-b41e-9d0f8060f334" providerId="ADAL" clId="{65997396-4F97-40A6-8DB1-57EA9207C78E}" dt="2026-08-11T01:52:46.051" v="193"/>
          <ac:spMkLst>
            <pc:docMk/>
            <pc:sldMk cId="3709373588" sldId="284"/>
            <ac:spMk id="3" creationId="{FD76916A-6767-1890-3857-041C48DB1C4E}"/>
          </ac:spMkLst>
        </pc:spChg>
        <pc:spChg chg="add">
          <ac:chgData name="Ana Maria Campos Cesario Martínez" userId="c98ecfbc-4c05-415a-b41e-9d0f8060f334" providerId="ADAL" clId="{65997396-4F97-40A6-8DB1-57EA9207C78E}" dt="2026-08-11T01:52:11.468" v="192"/>
          <ac:spMkLst>
            <pc:docMk/>
            <pc:sldMk cId="3709373588" sldId="284"/>
            <ac:spMk id="4" creationId="{F417C7DC-3B20-1834-5118-241E644C7A3C}"/>
          </ac:spMkLst>
        </pc:spChg>
        <pc:spChg chg="add del">
          <ac:chgData name="Ana Maria Campos Cesario Martínez" userId="c98ecfbc-4c05-415a-b41e-9d0f8060f334" providerId="ADAL" clId="{65997396-4F97-40A6-8DB1-57EA9207C78E}" dt="2026-08-11T01:54:07.582" v="203" actId="26606"/>
          <ac:spMkLst>
            <pc:docMk/>
            <pc:sldMk cId="3709373588" sldId="284"/>
            <ac:spMk id="11" creationId="{42A4FC2C-047E-45A5-965D-8E1E3BF09BC6}"/>
          </ac:spMkLst>
        </pc:spChg>
        <pc:spChg chg="add del">
          <ac:chgData name="Ana Maria Campos Cesario Martínez" userId="c98ecfbc-4c05-415a-b41e-9d0f8060f334" providerId="ADAL" clId="{65997396-4F97-40A6-8DB1-57EA9207C78E}" dt="2026-08-11T01:54:07.582" v="203" actId="26606"/>
          <ac:spMkLst>
            <pc:docMk/>
            <pc:sldMk cId="3709373588" sldId="284"/>
            <ac:spMk id="16" creationId="{A9F529C3-C941-49FD-8C67-82F134F64BDB}"/>
          </ac:spMkLst>
        </pc:spChg>
        <pc:spChg chg="add del">
          <ac:chgData name="Ana Maria Campos Cesario Martínez" userId="c98ecfbc-4c05-415a-b41e-9d0f8060f334" providerId="ADAL" clId="{65997396-4F97-40A6-8DB1-57EA9207C78E}" dt="2026-08-11T01:54:07.582" v="203" actId="26606"/>
          <ac:spMkLst>
            <pc:docMk/>
            <pc:sldMk cId="3709373588" sldId="284"/>
            <ac:spMk id="18" creationId="{20586029-32A0-47E5-9AEC-AE3ABA6B94D0}"/>
          </ac:spMkLst>
        </pc:spChg>
        <pc:picChg chg="add mod ord">
          <ac:chgData name="Ana Maria Campos Cesario Martínez" userId="c98ecfbc-4c05-415a-b41e-9d0f8060f334" providerId="ADAL" clId="{65997396-4F97-40A6-8DB1-57EA9207C78E}" dt="2026-08-11T01:54:07.582" v="203" actId="26606"/>
          <ac:picMkLst>
            <pc:docMk/>
            <pc:sldMk cId="3709373588" sldId="284"/>
            <ac:picMk id="6" creationId="{0EC898EE-27DD-83C0-1255-113329D16298}"/>
          </ac:picMkLst>
        </pc:picChg>
        <pc:picChg chg="add del mod">
          <ac:chgData name="Ana Maria Campos Cesario Martínez" userId="c98ecfbc-4c05-415a-b41e-9d0f8060f334" providerId="ADAL" clId="{65997396-4F97-40A6-8DB1-57EA9207C78E}" dt="2026-08-11T01:53:57.031" v="200" actId="22"/>
          <ac:picMkLst>
            <pc:docMk/>
            <pc:sldMk cId="3709373588" sldId="284"/>
            <ac:picMk id="8" creationId="{79A62EDC-ACD3-C15D-2132-0579E47CC8F3}"/>
          </ac:picMkLst>
        </pc:picChg>
        <pc:picChg chg="add del mod">
          <ac:chgData name="Ana Maria Campos Cesario Martínez" userId="c98ecfbc-4c05-415a-b41e-9d0f8060f334" providerId="ADAL" clId="{65997396-4F97-40A6-8DB1-57EA9207C78E}" dt="2026-08-11T01:54:34.883" v="216" actId="22"/>
          <ac:picMkLst>
            <pc:docMk/>
            <pc:sldMk cId="3709373588" sldId="284"/>
            <ac:picMk id="10" creationId="{714C9CC3-D05E-80CF-13B2-FADE8CC71FF1}"/>
          </ac:picMkLst>
        </pc:picChg>
        <pc:picChg chg="add del mod">
          <ac:chgData name="Ana Maria Campos Cesario Martínez" userId="c98ecfbc-4c05-415a-b41e-9d0f8060f334" providerId="ADAL" clId="{65997396-4F97-40A6-8DB1-57EA9207C78E}" dt="2026-08-11T01:55:13.399" v="230" actId="22"/>
          <ac:picMkLst>
            <pc:docMk/>
            <pc:sldMk cId="3709373588" sldId="284"/>
            <ac:picMk id="13" creationId="{53BCB7B9-46BC-98B7-01F0-D1C48B66461C}"/>
          </ac:picMkLst>
        </pc:picChg>
        <pc:picChg chg="add del mod">
          <ac:chgData name="Ana Maria Campos Cesario Martínez" userId="c98ecfbc-4c05-415a-b41e-9d0f8060f334" providerId="ADAL" clId="{65997396-4F97-40A6-8DB1-57EA9207C78E}" dt="2026-08-11T02:17:47.919" v="240" actId="22"/>
          <ac:picMkLst>
            <pc:docMk/>
            <pc:sldMk cId="3709373588" sldId="284"/>
            <ac:picMk id="15" creationId="{0B2DED30-EB95-4EFD-6F6F-052B1F54389F}"/>
          </ac:picMkLst>
        </pc:picChg>
        <pc:cxnChg chg="add del">
          <ac:chgData name="Ana Maria Campos Cesario Martínez" userId="c98ecfbc-4c05-415a-b41e-9d0f8060f334" providerId="ADAL" clId="{65997396-4F97-40A6-8DB1-57EA9207C78E}" dt="2026-08-11T01:54:07.582" v="203" actId="26606"/>
          <ac:cxnSpMkLst>
            <pc:docMk/>
            <pc:sldMk cId="3709373588" sldId="284"/>
            <ac:cxnSpMk id="20" creationId="{8C730EAB-A532-4295-A302-FB4B90DB9F5E}"/>
          </ac:cxnSpMkLst>
        </pc:cxnChg>
      </pc:sldChg>
      <pc:sldChg chg="addSp delSp modSp new mod setBg">
        <pc:chgData name="Ana Maria Campos Cesario Martínez" userId="c98ecfbc-4c05-415a-b41e-9d0f8060f334" providerId="ADAL" clId="{65997396-4F97-40A6-8DB1-57EA9207C78E}" dt="2026-08-11T02:34:57.945" v="248" actId="1035"/>
        <pc:sldMkLst>
          <pc:docMk/>
          <pc:sldMk cId="3280468919" sldId="285"/>
        </pc:sldMkLst>
        <pc:spChg chg="del">
          <ac:chgData name="Ana Maria Campos Cesario Martínez" userId="c98ecfbc-4c05-415a-b41e-9d0f8060f334" providerId="ADAL" clId="{65997396-4F97-40A6-8DB1-57EA9207C78E}" dt="2026-08-11T02:32:24.152" v="245" actId="26606"/>
          <ac:spMkLst>
            <pc:docMk/>
            <pc:sldMk cId="3280468919" sldId="285"/>
            <ac:spMk id="2" creationId="{AA0FFB90-35E9-A881-627E-FC58F9E45A93}"/>
          </ac:spMkLst>
        </pc:spChg>
        <pc:spChg chg="del">
          <ac:chgData name="Ana Maria Campos Cesario Martínez" userId="c98ecfbc-4c05-415a-b41e-9d0f8060f334" providerId="ADAL" clId="{65997396-4F97-40A6-8DB1-57EA9207C78E}" dt="2026-08-11T02:32:20.672" v="242"/>
          <ac:spMkLst>
            <pc:docMk/>
            <pc:sldMk cId="3280468919" sldId="285"/>
            <ac:spMk id="3" creationId="{D80F080E-067F-387A-83EF-5ACD29548BEB}"/>
          </ac:spMkLst>
        </pc:spChg>
        <pc:spChg chg="add">
          <ac:chgData name="Ana Maria Campos Cesario Martínez" userId="c98ecfbc-4c05-415a-b41e-9d0f8060f334" providerId="ADAL" clId="{65997396-4F97-40A6-8DB1-57EA9207C78E}" dt="2026-08-11T02:32:24.152" v="245" actId="26606"/>
          <ac:spMkLst>
            <pc:docMk/>
            <pc:sldMk cId="3280468919" sldId="285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1T02:34:57.945" v="248" actId="1035"/>
          <ac:picMkLst>
            <pc:docMk/>
            <pc:sldMk cId="3280468919" sldId="285"/>
            <ac:picMk id="5" creationId="{FBC826ED-F22A-9C81-1A97-9812DA169F7A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1T02:45:02.520" v="253" actId="26606"/>
        <pc:sldMkLst>
          <pc:docMk/>
          <pc:sldMk cId="153264577" sldId="286"/>
        </pc:sldMkLst>
        <pc:spChg chg="del">
          <ac:chgData name="Ana Maria Campos Cesario Martínez" userId="c98ecfbc-4c05-415a-b41e-9d0f8060f334" providerId="ADAL" clId="{65997396-4F97-40A6-8DB1-57EA9207C78E}" dt="2026-08-11T02:45:02.520" v="253" actId="26606"/>
          <ac:spMkLst>
            <pc:docMk/>
            <pc:sldMk cId="153264577" sldId="286"/>
            <ac:spMk id="2" creationId="{31880D16-6F2B-F6ED-E2A8-2BBC23E6D41F}"/>
          </ac:spMkLst>
        </pc:spChg>
        <pc:spChg chg="del">
          <ac:chgData name="Ana Maria Campos Cesario Martínez" userId="c98ecfbc-4c05-415a-b41e-9d0f8060f334" providerId="ADAL" clId="{65997396-4F97-40A6-8DB1-57EA9207C78E}" dt="2026-08-11T02:45:00.388" v="250"/>
          <ac:spMkLst>
            <pc:docMk/>
            <pc:sldMk cId="153264577" sldId="286"/>
            <ac:spMk id="3" creationId="{EE0506C9-024C-9393-5EBA-B3C04EFE1163}"/>
          </ac:spMkLst>
        </pc:spChg>
        <pc:spChg chg="add">
          <ac:chgData name="Ana Maria Campos Cesario Martínez" userId="c98ecfbc-4c05-415a-b41e-9d0f8060f334" providerId="ADAL" clId="{65997396-4F97-40A6-8DB1-57EA9207C78E}" dt="2026-08-11T02:45:02.520" v="253" actId="26606"/>
          <ac:spMkLst>
            <pc:docMk/>
            <pc:sldMk cId="153264577" sldId="286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1T02:45:02.520" v="253" actId="26606"/>
          <ac:picMkLst>
            <pc:docMk/>
            <pc:sldMk cId="153264577" sldId="286"/>
            <ac:picMk id="5" creationId="{BBA5C334-3D21-EC17-B4C5-72E8449D0AFC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1T03:03:32.560" v="264" actId="1035"/>
        <pc:sldMkLst>
          <pc:docMk/>
          <pc:sldMk cId="1466872962" sldId="287"/>
        </pc:sldMkLst>
        <pc:spChg chg="del">
          <ac:chgData name="Ana Maria Campos Cesario Martínez" userId="c98ecfbc-4c05-415a-b41e-9d0f8060f334" providerId="ADAL" clId="{65997396-4F97-40A6-8DB1-57EA9207C78E}" dt="2026-08-11T03:03:30.224" v="263" actId="26606"/>
          <ac:spMkLst>
            <pc:docMk/>
            <pc:sldMk cId="1466872962" sldId="287"/>
            <ac:spMk id="2" creationId="{F7F972BF-EC55-8A08-CDB2-7C7A5C03E04B}"/>
          </ac:spMkLst>
        </pc:spChg>
        <pc:spChg chg="del">
          <ac:chgData name="Ana Maria Campos Cesario Martínez" userId="c98ecfbc-4c05-415a-b41e-9d0f8060f334" providerId="ADAL" clId="{65997396-4F97-40A6-8DB1-57EA9207C78E}" dt="2026-08-11T03:03:28.376" v="260"/>
          <ac:spMkLst>
            <pc:docMk/>
            <pc:sldMk cId="1466872962" sldId="287"/>
            <ac:spMk id="3" creationId="{55688A68-805F-3024-7B56-F1F1A6C63D3F}"/>
          </ac:spMkLst>
        </pc:spChg>
        <pc:spChg chg="add">
          <ac:chgData name="Ana Maria Campos Cesario Martínez" userId="c98ecfbc-4c05-415a-b41e-9d0f8060f334" providerId="ADAL" clId="{65997396-4F97-40A6-8DB1-57EA9207C78E}" dt="2026-08-11T03:03:30.224" v="263" actId="26606"/>
          <ac:spMkLst>
            <pc:docMk/>
            <pc:sldMk cId="1466872962" sldId="287"/>
            <ac:spMk id="10" creationId="{42A4FC2C-047E-45A5-965D-8E1E3BF09BC6}"/>
          </ac:spMkLst>
        </pc:spChg>
        <pc:picChg chg="add mod">
          <ac:chgData name="Ana Maria Campos Cesario Martínez" userId="c98ecfbc-4c05-415a-b41e-9d0f8060f334" providerId="ADAL" clId="{65997396-4F97-40A6-8DB1-57EA9207C78E}" dt="2026-08-11T03:03:32.560" v="264" actId="1035"/>
          <ac:picMkLst>
            <pc:docMk/>
            <pc:sldMk cId="1466872962" sldId="287"/>
            <ac:picMk id="5" creationId="{44CDE952-40B0-434A-2F73-3EF562D46FDE}"/>
          </ac:picMkLst>
        </pc:picChg>
      </pc:sldChg>
      <pc:sldChg chg="addSp delSp modSp new mod setBg">
        <pc:chgData name="Ana Maria Campos Cesario Martínez" userId="c98ecfbc-4c05-415a-b41e-9d0f8060f334" providerId="ADAL" clId="{65997396-4F97-40A6-8DB1-57EA9207C78E}" dt="2026-08-12T20:35:17.869" v="283" actId="14100"/>
        <pc:sldMkLst>
          <pc:docMk/>
          <pc:sldMk cId="2675505509" sldId="288"/>
        </pc:sldMkLst>
        <pc:spChg chg="del">
          <ac:chgData name="Ana Maria Campos Cesario Martínez" userId="c98ecfbc-4c05-415a-b41e-9d0f8060f334" providerId="ADAL" clId="{65997396-4F97-40A6-8DB1-57EA9207C78E}" dt="2026-08-12T20:34:57.766" v="280" actId="26606"/>
          <ac:spMkLst>
            <pc:docMk/>
            <pc:sldMk cId="2675505509" sldId="288"/>
            <ac:spMk id="2" creationId="{07938683-C69B-6971-8F08-8DA3F4F17A9C}"/>
          </ac:spMkLst>
        </pc:spChg>
        <pc:spChg chg="del">
          <ac:chgData name="Ana Maria Campos Cesario Martínez" userId="c98ecfbc-4c05-415a-b41e-9d0f8060f334" providerId="ADAL" clId="{65997396-4F97-40A6-8DB1-57EA9207C78E}" dt="2026-08-12T20:34:55.576" v="277"/>
          <ac:spMkLst>
            <pc:docMk/>
            <pc:sldMk cId="2675505509" sldId="288"/>
            <ac:spMk id="3" creationId="{9FF9CFDA-5B20-3589-5A8C-BF8BD4652EBE}"/>
          </ac:spMkLst>
        </pc:spChg>
        <pc:spChg chg="add">
          <ac:chgData name="Ana Maria Campos Cesario Martínez" userId="c98ecfbc-4c05-415a-b41e-9d0f8060f334" providerId="ADAL" clId="{65997396-4F97-40A6-8DB1-57EA9207C78E}" dt="2026-08-12T20:34:57.766" v="280" actId="26606"/>
          <ac:spMkLst>
            <pc:docMk/>
            <pc:sldMk cId="2675505509" sldId="288"/>
            <ac:spMk id="10" creationId="{42A4FC2C-047E-45A5-965D-8E1E3BF09BC6}"/>
          </ac:spMkLst>
        </pc:spChg>
        <pc:picChg chg="add mod modCrop">
          <ac:chgData name="Ana Maria Campos Cesario Martínez" userId="c98ecfbc-4c05-415a-b41e-9d0f8060f334" providerId="ADAL" clId="{65997396-4F97-40A6-8DB1-57EA9207C78E}" dt="2026-08-12T20:35:17.869" v="283" actId="14100"/>
          <ac:picMkLst>
            <pc:docMk/>
            <pc:sldMk cId="2675505509" sldId="288"/>
            <ac:picMk id="5" creationId="{CD42EDB5-7F38-BAEA-BB2A-EE897507BA5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26A0FA-9F1D-9315-D610-3F4622D34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954A1D-D868-64DC-FB0A-1E70DD4940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20B975-0A59-9A56-6969-F910D3AAB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36C0-8DA7-4FEE-9BF2-987B8C0EECF0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254A82-A0A3-7FF9-2709-DD4F75103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BAB34E-CF84-C30B-654A-60648F791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F99C-BCEC-40C3-8491-D338EA34EA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556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632FCA-DCBF-02A2-53A8-4B13AFEDA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694032-D5A6-30F6-2709-76E9F92B9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6D5880-FE89-64B4-5455-06785923E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36C0-8DA7-4FEE-9BF2-987B8C0EECF0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6E0B2E-72BF-E0E7-8EFC-9F6A41F5D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1BF91A-021F-480D-073A-7815E574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F99C-BCEC-40C3-8491-D338EA34EA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6243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4D5A73-9064-499C-3C89-94A00A859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462535-63A6-52A5-15C8-E754C9F9A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C0F1A5-ED87-257B-2127-A64E88388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36C0-8DA7-4FEE-9BF2-987B8C0EECF0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98F1B7-4D8D-6F28-BFF8-A260B9459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3D49D7-E302-0E61-055B-C7682CCFE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F99C-BCEC-40C3-8491-D338EA34EA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892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399376-B3DB-22C8-7BFE-C5D51EB1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65D5DC-477C-4099-26E2-ED3C1FBCB4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43E018-C881-FBF9-F2AA-714EB911B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08DF07-5279-C2B3-C7B4-74A3042F2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36C0-8DA7-4FEE-9BF2-987B8C0EECF0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2B3ABA-93C7-AB4B-C3CF-298E17474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82336F-662D-0441-2738-EAA6EF224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F99C-BCEC-40C3-8491-D338EA34EA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6226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D9CE6C-5AC6-D036-A957-878624FD2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550ECB8-C25C-1569-4A8F-1672E8B3D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95D3F6E-9976-58B3-43D2-BF4EB84DC0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56CFF3-CF7B-8318-8C7C-9B246912AE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D0F94C0-40CD-7EEA-22B0-EB0C6276FD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185704D-5B6D-BE6D-1D7C-AB410EFB3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36C0-8DA7-4FEE-9BF2-987B8C0EECF0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ABEE60B-8773-4F6E-AFD4-347D1F79C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C558013-14F5-D3E3-ECAD-D8C6FF28B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F99C-BCEC-40C3-8491-D338EA34EA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338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D77E56-322A-6F92-43F1-31C03E03F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2D4795C-1C41-AC15-E5D3-83F29A657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36C0-8DA7-4FEE-9BF2-987B8C0EECF0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E5310F8-A86D-D3EF-123B-803B1B447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E5FC09B-2F01-72D8-9A01-8CF95D6F5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F99C-BCEC-40C3-8491-D338EA34EA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9735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504DE4E-43AA-AE76-D7A8-865148284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36C0-8DA7-4FEE-9BF2-987B8C0EECF0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9C8CD81-E6F5-8360-5E22-B716AB56D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716C444-45DB-CF5A-0830-F75A695FA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F99C-BCEC-40C3-8491-D338EA34EA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3578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CBCAE4-7008-04DC-D152-4C25A4214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AAAA5B-E4BB-5418-5CC6-5E1CC5170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FC06B25-072B-344D-624C-952DDC097F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79B0AD3-0BA5-F546-74C0-0751F8B75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36C0-8DA7-4FEE-9BF2-987B8C0EECF0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54F5F4B-367C-1C69-6011-7F8CA3F6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7623DFB-1C3D-D38F-A235-A682275C2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F99C-BCEC-40C3-8491-D338EA34EA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35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CC9D9-DD22-A218-ECCC-A490895FC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E0ACE09-5EF8-8252-5810-8131291F98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930619B-AC22-3FAE-A155-5409F43B8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7FF7C9-313B-1945-AE23-1F96DCD1A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36C0-8DA7-4FEE-9BF2-987B8C0EECF0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27522E3-2DD0-26D0-70D4-5C9B17A54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F46C18E-05F5-831B-F9F0-DD0AC7CAF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F99C-BCEC-40C3-8491-D338EA34EA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174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53FAC1-1460-3653-192A-322C716A1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11BA974-E69F-31D3-63A1-1FCEA9B45A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6225D3-375A-7053-08DE-1DBAE633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36C0-8DA7-4FEE-9BF2-987B8C0EECF0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1916E7-42C1-5822-EC78-8CA950F09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CDDCF2-A0A1-5791-244D-A68938C11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F99C-BCEC-40C3-8491-D338EA34EA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968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A124456-7118-5926-3BE6-80BD892C7D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52697E2-1401-9CA9-42C8-B7ED5EC00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A261E8-7661-580F-904D-C3B02A0A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F36C0-8DA7-4FEE-9BF2-987B8C0EECF0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5A0443-7C2A-29A5-F9D9-FE95C085F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0DFCD8-1452-2B26-D2D4-7DF3FCD04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2F99C-BCEC-40C3-8491-D338EA34EA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6239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B08662-0662-ACD7-C4CC-EADAB2179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E714BF-27BD-3A05-B78C-573801A2F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A24B10-CF77-6EE8-D7C3-DE06C913A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AF36C0-8DA7-4FEE-9BF2-987B8C0EECF0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119F0F-4525-8FE3-98DD-74FF861D90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140217-FBD3-9C72-FF24-874792C1F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D2F99C-BCEC-40C3-8491-D338EA34EA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75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Espaço Reservado para Conteúdo 6" descr="Uma imagem contendo Texto&#10;&#10;Descrição gerada automaticamente">
            <a:extLst>
              <a:ext uri="{FF2B5EF4-FFF2-40B4-BE49-F238E27FC236}">
                <a16:creationId xmlns:a16="http://schemas.microsoft.com/office/drawing/2014/main" id="{24899005-A0DB-66EA-8FCC-E2389EB8A4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7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73860-728F-9A2A-90E6-38F4243E29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F6EEF8-2F09-9BAD-DBD8-0E61F484A8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8" name="Imagem 7" descr="Texto&#10;&#10;Descrição gerada automaticamente">
            <a:extLst>
              <a:ext uri="{FF2B5EF4-FFF2-40B4-BE49-F238E27FC236}">
                <a16:creationId xmlns:a16="http://schemas.microsoft.com/office/drawing/2014/main" id="{29CC543A-B529-4CFB-9C6F-95B7E18B6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0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Interface gráfica do usuário&#10;&#10;Descrição gerada automaticamente">
            <a:extLst>
              <a:ext uri="{FF2B5EF4-FFF2-40B4-BE49-F238E27FC236}">
                <a16:creationId xmlns:a16="http://schemas.microsoft.com/office/drawing/2014/main" id="{67DD4F91-55AC-DEC6-7ADC-B7F0FE9FB1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94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Texto&#10;&#10;Descrição gerada automaticamente com confiança média">
            <a:extLst>
              <a:ext uri="{FF2B5EF4-FFF2-40B4-BE49-F238E27FC236}">
                <a16:creationId xmlns:a16="http://schemas.microsoft.com/office/drawing/2014/main" id="{9D69F0A3-3E47-5BB0-C363-7E4ABBFBEC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100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Espaço Reservado para Conteúdo 9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9EDD695F-89D0-49B8-6434-3375FCB327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910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ço Reservado para Conteúdo 5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E5227049-90D6-CEBA-0538-9D04E58C47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14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E4CED475-4523-B9DB-F70D-799EC03C7D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299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752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ço Reservado para Conteúdo 5" descr="Interface gráfica do usuário, Aplicativo, Calendário&#10;&#10;Descrição gerada automaticamente">
            <a:extLst>
              <a:ext uri="{FF2B5EF4-FFF2-40B4-BE49-F238E27FC236}">
                <a16:creationId xmlns:a16="http://schemas.microsoft.com/office/drawing/2014/main" id="{50E060D8-1734-86C1-DF10-5ECEE99410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178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Diagrama&#10;&#10;Descrição gerada automaticamente">
            <a:extLst>
              <a:ext uri="{FF2B5EF4-FFF2-40B4-BE49-F238E27FC236}">
                <a16:creationId xmlns:a16="http://schemas.microsoft.com/office/drawing/2014/main" id="{60BBC367-996C-6858-3351-B6C7CE8B3F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1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Mapa&#10;&#10;Descrição gerada automaticamente">
            <a:extLst>
              <a:ext uri="{FF2B5EF4-FFF2-40B4-BE49-F238E27FC236}">
                <a16:creationId xmlns:a16="http://schemas.microsoft.com/office/drawing/2014/main" id="{86F1FFFA-E50D-1086-BB63-26EB0E43E1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72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Espaço Reservado para Conteúdo 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08A1E441-68EF-6BAD-30A6-D1AA4E54F5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23316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21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Linha do tempo&#10;&#10;Descrição gerada automaticamente com confiança média">
            <a:extLst>
              <a:ext uri="{FF2B5EF4-FFF2-40B4-BE49-F238E27FC236}">
                <a16:creationId xmlns:a16="http://schemas.microsoft.com/office/drawing/2014/main" id="{0B912FE4-A99B-0A00-FAE9-F25DF90B72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9" b="11715"/>
          <a:stretch>
            <a:fillRect/>
          </a:stretch>
        </p:blipFill>
        <p:spPr>
          <a:xfrm>
            <a:off x="-1504" y="-439392"/>
            <a:ext cx="12191980" cy="729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87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Espaço Reservado para Conteúdo 10" descr="Linha do tempo, Mapa&#10;&#10;Descrição gerada automaticamente">
            <a:extLst>
              <a:ext uri="{FF2B5EF4-FFF2-40B4-BE49-F238E27FC236}">
                <a16:creationId xmlns:a16="http://schemas.microsoft.com/office/drawing/2014/main" id="{4B1FB28D-A984-1B71-5098-282B320612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735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Espaço Reservado para Conteúdo 5" descr="Texto&#10;&#10;Descrição gerada automaticamente com confiança média">
            <a:extLst>
              <a:ext uri="{FF2B5EF4-FFF2-40B4-BE49-F238E27FC236}">
                <a16:creationId xmlns:a16="http://schemas.microsoft.com/office/drawing/2014/main" id="{0EC898EE-27DD-83C0-1255-113329D162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373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Texto&#10;&#10;Descrição gerada automaticamente com confiança média">
            <a:extLst>
              <a:ext uri="{FF2B5EF4-FFF2-40B4-BE49-F238E27FC236}">
                <a16:creationId xmlns:a16="http://schemas.microsoft.com/office/drawing/2014/main" id="{09D11AF6-5B38-C9C4-8A7E-BFAB6D4802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23316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24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Uma imagem contendo Texto&#10;&#10;Descrição gerada automaticamente">
            <a:extLst>
              <a:ext uri="{FF2B5EF4-FFF2-40B4-BE49-F238E27FC236}">
                <a16:creationId xmlns:a16="http://schemas.microsoft.com/office/drawing/2014/main" id="{FBC826ED-F22A-9C81-1A97-9812DA169F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-31769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68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Uma imagem contendo Linha do tempo&#10;&#10;Descrição gerada automaticamente">
            <a:extLst>
              <a:ext uri="{FF2B5EF4-FFF2-40B4-BE49-F238E27FC236}">
                <a16:creationId xmlns:a16="http://schemas.microsoft.com/office/drawing/2014/main" id="{D6C751CA-D076-B22A-A3B1-F0A090E9AB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31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Diagrama&#10;&#10;Descrição gerada automaticamente">
            <a:extLst>
              <a:ext uri="{FF2B5EF4-FFF2-40B4-BE49-F238E27FC236}">
                <a16:creationId xmlns:a16="http://schemas.microsoft.com/office/drawing/2014/main" id="{E104A1F9-A182-EC84-EECD-09A2682249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-9735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524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 descr="Gráfico, Gráfico de cascata&#10;&#10;Descrição gerada automaticamente">
            <a:extLst>
              <a:ext uri="{FF2B5EF4-FFF2-40B4-BE49-F238E27FC236}">
                <a16:creationId xmlns:a16="http://schemas.microsoft.com/office/drawing/2014/main" id="{87BD9083-8DD4-9C43-D877-995DEA46AF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780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64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Espaço Reservado para Conteúdo 6" descr="Texto&#10;&#10;Descrição gerada automaticamente">
            <a:extLst>
              <a:ext uri="{FF2B5EF4-FFF2-40B4-BE49-F238E27FC236}">
                <a16:creationId xmlns:a16="http://schemas.microsoft.com/office/drawing/2014/main" id="{763FFB55-0BDD-DD40-1C55-F63CC6ABB5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729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7457330DC5A44F91D604C3D2D15D46" ma:contentTypeVersion="17" ma:contentTypeDescription="Crie um novo documento." ma:contentTypeScope="" ma:versionID="c05e775a4c3c5345ffb3d6ff6ef38c74">
  <xsd:schema xmlns:xsd="http://www.w3.org/2001/XMLSchema" xmlns:xs="http://www.w3.org/2001/XMLSchema" xmlns:p="http://schemas.microsoft.com/office/2006/metadata/properties" xmlns:ns2="3ba803d4-51af-4dac-be18-4a7143f05773" xmlns:ns3="88c5a5bf-295a-44a4-9719-d47370c0d719" targetNamespace="http://schemas.microsoft.com/office/2006/metadata/properties" ma:root="true" ma:fieldsID="5a5b4afc4205a6b96f96a5a1a1cfc3bc" ns2:_="" ns3:_="">
    <xsd:import namespace="3ba803d4-51af-4dac-be18-4a7143f05773"/>
    <xsd:import namespace="88c5a5bf-295a-44a4-9719-d47370c0d7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803d4-51af-4dac-be18-4a7143f057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20ff8261-d968-4d0c-aa0f-bd47b821ad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c5a5bf-295a-44a4-9719-d47370c0d7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1f9136-36d3-466e-ba56-36740059945b}" ma:internalName="TaxCatchAll" ma:showField="CatchAllData" ma:web="88c5a5bf-295a-44a4-9719-d47370c0d7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ba803d4-51af-4dac-be18-4a7143f05773">
      <Terms xmlns="http://schemas.microsoft.com/office/infopath/2007/PartnerControls"/>
    </lcf76f155ced4ddcb4097134ff3c332f>
    <TaxCatchAll xmlns="88c5a5bf-295a-44a4-9719-d47370c0d719" xsi:nil="true"/>
  </documentManagement>
</p:properties>
</file>

<file path=customXml/itemProps1.xml><?xml version="1.0" encoding="utf-8"?>
<ds:datastoreItem xmlns:ds="http://schemas.openxmlformats.org/officeDocument/2006/customXml" ds:itemID="{91BA96B6-AACE-46E9-9C4B-C625C479CA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B3E6A9-8974-4E21-B74E-6BEA9C9399DA}"/>
</file>

<file path=customXml/itemProps3.xml><?xml version="1.0" encoding="utf-8"?>
<ds:datastoreItem xmlns:ds="http://schemas.openxmlformats.org/officeDocument/2006/customXml" ds:itemID="{6BB09D5D-7338-475E-A172-F30432F44B19}">
  <ds:schemaRefs>
    <ds:schemaRef ds:uri="http://schemas.microsoft.com/office/2006/metadata/properties"/>
    <ds:schemaRef ds:uri="http://schemas.microsoft.com/office/infopath/2007/PartnerControls"/>
    <ds:schemaRef ds:uri="7a8d80f2-df1c-459e-b330-c0d9ee2e6e13"/>
    <ds:schemaRef ds:uri="14d5affd-da1a-46c0-9663-d4705dd34d6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Maria Campos Cesario Martínez</dc:creator>
  <cp:lastModifiedBy>Ana Maria Campos Cesario Martínez</cp:lastModifiedBy>
  <cp:revision>1</cp:revision>
  <dcterms:created xsi:type="dcterms:W3CDTF">2026-08-10T03:40:14Z</dcterms:created>
  <dcterms:modified xsi:type="dcterms:W3CDTF">2026-08-13T05:14:25Z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0x0101002F7457330DC5A44F91D604C3D2D15D46</vt:lpwstr>
  </property>
  <property fmtid="{D5CDD505-2E9C-101B-9397-08002B2CF9AE}" pid="3" name="MediaServiceImageTags">
    <vt:lpwstr/>
  </property>
</Properties>
</file>